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7" r:id="rId2"/>
  </p:sldIdLst>
  <p:sldSz cx="7559675" cy="1069181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262626"/>
    <a:srgbClr val="0F8176"/>
    <a:srgbClr val="005E93"/>
    <a:srgbClr val="002B44"/>
    <a:srgbClr val="D2D2D0"/>
    <a:srgbClr val="D3D3D3"/>
    <a:srgbClr val="005E92"/>
    <a:srgbClr val="012A43"/>
    <a:srgbClr val="C54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0"/>
    <p:restoredTop sz="94291" autoAdjust="0"/>
  </p:normalViewPr>
  <p:slideViewPr>
    <p:cSldViewPr snapToGrid="0" snapToObjects="1">
      <p:cViewPr varScale="1">
        <p:scale>
          <a:sx n="44" d="100"/>
          <a:sy n="44" d="100"/>
        </p:scale>
        <p:origin x="1686" y="30"/>
      </p:cViewPr>
      <p:guideLst>
        <p:guide orient="horz" pos="3368"/>
        <p:guide pos="23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F9852-8A9D-FA43-9BC6-1FE6D867865C}" type="datetimeFigureOut">
              <a:t>30/03/2022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8FC55-56A1-8E40-9B86-97BA77CFC2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Cvexemple.com © Tous droits réservés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8FC55-56A1-8E40-9B86-97BA77CFC2E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824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3952" y="6058695"/>
            <a:ext cx="5291773" cy="27323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2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4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3180" y="668239"/>
            <a:ext cx="1406939" cy="14218627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362" y="668239"/>
            <a:ext cx="4094824" cy="1421862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2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163" y="6870481"/>
            <a:ext cx="6425724" cy="2123513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163" y="4531647"/>
            <a:ext cx="6425724" cy="2338834"/>
          </a:xfrm>
        </p:spPr>
        <p:txBody>
          <a:bodyPr anchor="b"/>
          <a:lstStyle>
            <a:lvl1pPr marL="0" indent="0">
              <a:buNone/>
              <a:defRPr sz="2001">
                <a:solidFill>
                  <a:schemeClr val="tx1">
                    <a:tint val="75000"/>
                  </a:schemeClr>
                </a:solidFill>
              </a:defRPr>
            </a:lvl1pPr>
            <a:lvl2pPr marL="457337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6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0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93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6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40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1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86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5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362" y="3888158"/>
            <a:ext cx="2750882" cy="10998707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89238" y="3888158"/>
            <a:ext cx="2750882" cy="10998707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7984" y="2393284"/>
            <a:ext cx="3340169" cy="997407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337" indent="0">
              <a:buNone/>
              <a:defRPr sz="2001" b="1"/>
            </a:lvl2pPr>
            <a:lvl3pPr marL="914674" indent="0">
              <a:buNone/>
              <a:defRPr sz="1801" b="1"/>
            </a:lvl3pPr>
            <a:lvl4pPr marL="1372011" indent="0">
              <a:buNone/>
              <a:defRPr sz="1600" b="1"/>
            </a:lvl4pPr>
            <a:lvl5pPr marL="1829349" indent="0">
              <a:buNone/>
              <a:defRPr sz="1600" b="1"/>
            </a:lvl5pPr>
            <a:lvl6pPr marL="2286686" indent="0">
              <a:buNone/>
              <a:defRPr sz="1600" b="1"/>
            </a:lvl6pPr>
            <a:lvl7pPr marL="2744023" indent="0">
              <a:buNone/>
              <a:defRPr sz="1600" b="1"/>
            </a:lvl7pPr>
            <a:lvl8pPr marL="3201360" indent="0">
              <a:buNone/>
              <a:defRPr sz="1600" b="1"/>
            </a:lvl8pPr>
            <a:lvl9pPr marL="3658697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7984" y="3390692"/>
            <a:ext cx="3340169" cy="6160168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0210" y="2393284"/>
            <a:ext cx="3341482" cy="997407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337" indent="0">
              <a:buNone/>
              <a:defRPr sz="2001" b="1"/>
            </a:lvl2pPr>
            <a:lvl3pPr marL="914674" indent="0">
              <a:buNone/>
              <a:defRPr sz="1801" b="1"/>
            </a:lvl3pPr>
            <a:lvl4pPr marL="1372011" indent="0">
              <a:buNone/>
              <a:defRPr sz="1600" b="1"/>
            </a:lvl4pPr>
            <a:lvl5pPr marL="1829349" indent="0">
              <a:buNone/>
              <a:defRPr sz="1600" b="1"/>
            </a:lvl5pPr>
            <a:lvl6pPr marL="2286686" indent="0">
              <a:buNone/>
              <a:defRPr sz="1600" b="1"/>
            </a:lvl6pPr>
            <a:lvl7pPr marL="2744023" indent="0">
              <a:buNone/>
              <a:defRPr sz="1600" b="1"/>
            </a:lvl7pPr>
            <a:lvl8pPr marL="3201360" indent="0">
              <a:buNone/>
              <a:defRPr sz="1600" b="1"/>
            </a:lvl8pPr>
            <a:lvl9pPr marL="3658697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0210" y="3390692"/>
            <a:ext cx="3341482" cy="6160168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8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7984" y="425692"/>
            <a:ext cx="2487081" cy="1811668"/>
          </a:xfrm>
        </p:spPr>
        <p:txBody>
          <a:bodyPr anchor="b"/>
          <a:lstStyle>
            <a:lvl1pPr algn="l">
              <a:defRPr sz="2001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8" cy="9125166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1"/>
            </a:lvl3pPr>
            <a:lvl4pPr>
              <a:defRPr sz="2001"/>
            </a:lvl4pPr>
            <a:lvl5pPr>
              <a:defRPr sz="2001"/>
            </a:lvl5pPr>
            <a:lvl6pPr>
              <a:defRPr sz="2001"/>
            </a:lvl6pPr>
            <a:lvl7pPr>
              <a:defRPr sz="2001"/>
            </a:lvl7pPr>
            <a:lvl8pPr>
              <a:defRPr sz="2001"/>
            </a:lvl8pPr>
            <a:lvl9pPr>
              <a:defRPr sz="200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7984" y="2237361"/>
            <a:ext cx="2487081" cy="7313498"/>
          </a:xfrm>
        </p:spPr>
        <p:txBody>
          <a:bodyPr/>
          <a:lstStyle>
            <a:lvl1pPr marL="0" indent="0">
              <a:buNone/>
              <a:defRPr sz="1400"/>
            </a:lvl1pPr>
            <a:lvl2pPr marL="457337" indent="0">
              <a:buNone/>
              <a:defRPr sz="1200"/>
            </a:lvl2pPr>
            <a:lvl3pPr marL="914674" indent="0">
              <a:buNone/>
              <a:defRPr sz="1000"/>
            </a:lvl3pPr>
            <a:lvl4pPr marL="1372011" indent="0">
              <a:buNone/>
              <a:defRPr sz="900"/>
            </a:lvl4pPr>
            <a:lvl5pPr marL="1829349" indent="0">
              <a:buNone/>
              <a:defRPr sz="900"/>
            </a:lvl5pPr>
            <a:lvl6pPr marL="2286686" indent="0">
              <a:buNone/>
              <a:defRPr sz="900"/>
            </a:lvl6pPr>
            <a:lvl7pPr marL="2744023" indent="0">
              <a:buNone/>
              <a:defRPr sz="900"/>
            </a:lvl7pPr>
            <a:lvl8pPr marL="3201360" indent="0">
              <a:buNone/>
              <a:defRPr sz="900"/>
            </a:lvl8pPr>
            <a:lvl9pPr marL="3658697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1750" y="7484270"/>
            <a:ext cx="4535805" cy="883560"/>
          </a:xfrm>
        </p:spPr>
        <p:txBody>
          <a:bodyPr anchor="b"/>
          <a:lstStyle>
            <a:lvl1pPr algn="l">
              <a:defRPr sz="2001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1750" y="955333"/>
            <a:ext cx="4535805" cy="6415088"/>
          </a:xfrm>
        </p:spPr>
        <p:txBody>
          <a:bodyPr/>
          <a:lstStyle>
            <a:lvl1pPr marL="0" indent="0">
              <a:buNone/>
              <a:defRPr sz="3201"/>
            </a:lvl1pPr>
            <a:lvl2pPr marL="457337" indent="0">
              <a:buNone/>
              <a:defRPr sz="2801"/>
            </a:lvl2pPr>
            <a:lvl3pPr marL="914674" indent="0">
              <a:buNone/>
              <a:defRPr sz="2401"/>
            </a:lvl3pPr>
            <a:lvl4pPr marL="1372011" indent="0">
              <a:buNone/>
              <a:defRPr sz="2001"/>
            </a:lvl4pPr>
            <a:lvl5pPr marL="1829349" indent="0">
              <a:buNone/>
              <a:defRPr sz="2001"/>
            </a:lvl5pPr>
            <a:lvl6pPr marL="2286686" indent="0">
              <a:buNone/>
              <a:defRPr sz="2001"/>
            </a:lvl6pPr>
            <a:lvl7pPr marL="2744023" indent="0">
              <a:buNone/>
              <a:defRPr sz="2001"/>
            </a:lvl7pPr>
            <a:lvl8pPr marL="3201360" indent="0">
              <a:buNone/>
              <a:defRPr sz="2001"/>
            </a:lvl8pPr>
            <a:lvl9pPr marL="3658697" indent="0">
              <a:buNone/>
              <a:defRPr sz="2001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1750" y="8367829"/>
            <a:ext cx="4535805" cy="1254803"/>
          </a:xfrm>
        </p:spPr>
        <p:txBody>
          <a:bodyPr/>
          <a:lstStyle>
            <a:lvl1pPr marL="0" indent="0">
              <a:buNone/>
              <a:defRPr sz="1400"/>
            </a:lvl1pPr>
            <a:lvl2pPr marL="457337" indent="0">
              <a:buNone/>
              <a:defRPr sz="1200"/>
            </a:lvl2pPr>
            <a:lvl3pPr marL="914674" indent="0">
              <a:buNone/>
              <a:defRPr sz="1000"/>
            </a:lvl3pPr>
            <a:lvl4pPr marL="1372011" indent="0">
              <a:buNone/>
              <a:defRPr sz="900"/>
            </a:lvl4pPr>
            <a:lvl5pPr marL="1829349" indent="0">
              <a:buNone/>
              <a:defRPr sz="900"/>
            </a:lvl5pPr>
            <a:lvl6pPr marL="2286686" indent="0">
              <a:buNone/>
              <a:defRPr sz="900"/>
            </a:lvl6pPr>
            <a:lvl7pPr marL="2744023" indent="0">
              <a:buNone/>
              <a:defRPr sz="900"/>
            </a:lvl7pPr>
            <a:lvl8pPr marL="3201360" indent="0">
              <a:buNone/>
              <a:defRPr sz="900"/>
            </a:lvl8pPr>
            <a:lvl9pPr marL="3658697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7985" y="9909728"/>
            <a:ext cx="176392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04D-930F-FD46-A326-BF7152BF9E0A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2889" y="9909728"/>
            <a:ext cx="2393898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17768" y="9909728"/>
            <a:ext cx="176392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  <p:sp>
        <p:nvSpPr>
          <p:cNvPr id="7" name="Espace réservé du titre 1">
            <a:extLst>
              <a:ext uri="{FF2B5EF4-FFF2-40B4-BE49-F238E27FC236}">
                <a16:creationId xmlns:a16="http://schemas.microsoft.com/office/drawing/2014/main" id="{070E5213-0077-4115-B616-0074F8AA72CC}"/>
              </a:ext>
            </a:extLst>
          </p:cNvPr>
          <p:cNvSpPr txBox="1">
            <a:spLocks/>
          </p:cNvSpPr>
          <p:nvPr userDrawn="1"/>
        </p:nvSpPr>
        <p:spPr>
          <a:xfrm>
            <a:off x="590677" y="10759494"/>
            <a:ext cx="6813083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457337" rtl="0" eaLnBrk="1" latinLnBrk="0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0" i="0" dirty="0">
                <a:solidFill>
                  <a:schemeClr val="tx1"/>
                </a:solidFill>
                <a:effectLst/>
                <a:latin typeface="montserrat" panose="02000505000000020004" pitchFamily="2" charset="0"/>
              </a:rPr>
              <a:t>© Copyright www.Cvexemple.com - Tous droits réservés</a:t>
            </a:r>
            <a:endParaRPr lang="fr-F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0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337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003" indent="-343003" algn="l" defTabSz="457337" rtl="0" eaLnBrk="1" latinLnBrk="0" hangingPunct="1">
        <a:spcBef>
          <a:spcPct val="20000"/>
        </a:spcBef>
        <a:buFont typeface="Arial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173" indent="-285836" algn="l" defTabSz="457337" rtl="0" eaLnBrk="1" latinLnBrk="0" hangingPunct="1">
        <a:spcBef>
          <a:spcPct val="20000"/>
        </a:spcBef>
        <a:buFont typeface="Arial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3" indent="-228669" algn="l" defTabSz="457337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69" algn="l" defTabSz="457337" rtl="0" eaLnBrk="1" latinLnBrk="0" hangingPunct="1">
        <a:spcBef>
          <a:spcPct val="20000"/>
        </a:spcBef>
        <a:buFont typeface="Arial"/>
        <a:buChar char="–"/>
        <a:defRPr sz="2001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7" indent="-228669" algn="l" defTabSz="457337" rtl="0" eaLnBrk="1" latinLnBrk="0" hangingPunct="1">
        <a:spcBef>
          <a:spcPct val="20000"/>
        </a:spcBef>
        <a:buFont typeface="Arial"/>
        <a:buChar char="»"/>
        <a:defRPr sz="2001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4" indent="-228669" algn="l" defTabSz="457337" rtl="0" eaLnBrk="1" latinLnBrk="0" hangingPunct="1">
        <a:spcBef>
          <a:spcPct val="20000"/>
        </a:spcBef>
        <a:buFont typeface="Arial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2" indent="-228669" algn="l" defTabSz="457337" rtl="0" eaLnBrk="1" latinLnBrk="0" hangingPunct="1">
        <a:spcBef>
          <a:spcPct val="20000"/>
        </a:spcBef>
        <a:buFont typeface="Arial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430029" indent="-228669" algn="l" defTabSz="457337" rtl="0" eaLnBrk="1" latinLnBrk="0" hangingPunct="1">
        <a:spcBef>
          <a:spcPct val="20000"/>
        </a:spcBef>
        <a:buFont typeface="Arial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6" indent="-228669" algn="l" defTabSz="457337" rtl="0" eaLnBrk="1" latinLnBrk="0" hangingPunct="1">
        <a:spcBef>
          <a:spcPct val="20000"/>
        </a:spcBef>
        <a:buFont typeface="Arial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33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337" algn="l" defTabSz="45733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674" algn="l" defTabSz="45733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1" algn="l" defTabSz="45733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349" algn="l" defTabSz="45733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6" algn="l" defTabSz="45733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3" algn="l" defTabSz="45733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45733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7" algn="l" defTabSz="45733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98E8E1-AC73-4BC3-A760-59568CA69A7D}"/>
              </a:ext>
            </a:extLst>
          </p:cNvPr>
          <p:cNvSpPr/>
          <p:nvPr/>
        </p:nvSpPr>
        <p:spPr>
          <a:xfrm>
            <a:off x="-2711" y="-1"/>
            <a:ext cx="2517924" cy="10691813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67AEED8-8519-4FE2-92A5-187CDB82512B}"/>
              </a:ext>
            </a:extLst>
          </p:cNvPr>
          <p:cNvSpPr/>
          <p:nvPr/>
        </p:nvSpPr>
        <p:spPr>
          <a:xfrm>
            <a:off x="7315603" y="208608"/>
            <a:ext cx="246781" cy="1686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just"/>
            <a:endParaRPr lang="ar-MA" sz="2001" dirty="0"/>
          </a:p>
        </p:txBody>
      </p:sp>
      <p:sp>
        <p:nvSpPr>
          <p:cNvPr id="136" name="Title 1">
            <a:extLst>
              <a:ext uri="{FF2B5EF4-FFF2-40B4-BE49-F238E27FC236}">
                <a16:creationId xmlns:a16="http://schemas.microsoft.com/office/drawing/2014/main" id="{EEA82F72-9743-4A24-BED5-A9E0BC5AFA17}"/>
              </a:ext>
            </a:extLst>
          </p:cNvPr>
          <p:cNvSpPr txBox="1">
            <a:spLocks noChangeAspect="1"/>
          </p:cNvSpPr>
          <p:nvPr/>
        </p:nvSpPr>
        <p:spPr>
          <a:xfrm>
            <a:off x="2673831" y="220319"/>
            <a:ext cx="3835522" cy="73888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801" b="1" kern="700" dirty="0">
                <a:solidFill>
                  <a:srgbClr val="1F497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PRÉNOM </a:t>
            </a:r>
            <a:r>
              <a:rPr lang="fr-FR" sz="4801" b="1" kern="700" dirty="0">
                <a:solidFill>
                  <a:srgbClr val="262626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NOM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987333A-52B5-49A4-86CF-2440EB960563}"/>
              </a:ext>
            </a:extLst>
          </p:cNvPr>
          <p:cNvGrpSpPr/>
          <p:nvPr/>
        </p:nvGrpSpPr>
        <p:grpSpPr>
          <a:xfrm>
            <a:off x="172581" y="2649999"/>
            <a:ext cx="2095850" cy="1375896"/>
            <a:chOff x="-1665733" y="2512676"/>
            <a:chExt cx="2095227" cy="1375487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E4031BA-BB6D-4D18-B847-83905737F88D}"/>
                </a:ext>
              </a:extLst>
            </p:cNvPr>
            <p:cNvGrpSpPr/>
            <p:nvPr/>
          </p:nvGrpSpPr>
          <p:grpSpPr>
            <a:xfrm>
              <a:off x="-1304966" y="2512676"/>
              <a:ext cx="1734460" cy="1375487"/>
              <a:chOff x="401605" y="893122"/>
              <a:chExt cx="1772672" cy="1405789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C118120-C60F-48C8-A091-32299B6CCD69}"/>
                  </a:ext>
                </a:extLst>
              </p:cNvPr>
              <p:cNvSpPr/>
              <p:nvPr/>
            </p:nvSpPr>
            <p:spPr>
              <a:xfrm>
                <a:off x="401606" y="1917231"/>
                <a:ext cx="1772668" cy="38168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fr-MA" sz="1200" b="1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Adresse:</a:t>
                </a:r>
              </a:p>
              <a:p>
                <a:pPr>
                  <a:lnSpc>
                    <a:spcPct val="107000"/>
                  </a:lnSpc>
                  <a:spcAft>
                    <a:spcPts val="669"/>
                  </a:spcAft>
                </a:pPr>
                <a:r>
                  <a:rPr lang="fr-MA" sz="12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Ville, pays</a:t>
                </a:r>
                <a:endParaRPr lang="fr-FR" sz="12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742C549-C659-4121-9B04-5D18B04E4DDD}"/>
                  </a:ext>
                </a:extLst>
              </p:cNvPr>
              <p:cNvSpPr/>
              <p:nvPr/>
            </p:nvSpPr>
            <p:spPr>
              <a:xfrm>
                <a:off x="401605" y="893122"/>
                <a:ext cx="1772669" cy="37735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200" b="1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Mobile:</a:t>
                </a:r>
              </a:p>
              <a:p>
                <a:pPr algn="l"/>
                <a:r>
                  <a:rPr lang="en-US" sz="12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07 07 07 07 07</a:t>
                </a:r>
                <a:endParaRPr lang="en-US" sz="14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4001E53-F8BA-4766-B290-921AA61B4A57}"/>
                  </a:ext>
                </a:extLst>
              </p:cNvPr>
              <p:cNvSpPr/>
              <p:nvPr/>
            </p:nvSpPr>
            <p:spPr>
              <a:xfrm>
                <a:off x="401606" y="1430593"/>
                <a:ext cx="1772671" cy="37735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200" b="1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Email:</a:t>
                </a:r>
              </a:p>
              <a:p>
                <a:pPr algn="l"/>
                <a:r>
                  <a:rPr lang="en-US" sz="12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info@cvexemple.com</a:t>
                </a:r>
                <a:endParaRPr lang="fr-FR" sz="12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CCA8D2F-E423-446B-B352-0C165E326095}"/>
                </a:ext>
              </a:extLst>
            </p:cNvPr>
            <p:cNvSpPr/>
            <p:nvPr/>
          </p:nvSpPr>
          <p:spPr>
            <a:xfrm>
              <a:off x="-1657473" y="2536173"/>
              <a:ext cx="284281" cy="2842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F8DA333-FC36-4A2F-AB46-B4862DE63A72}"/>
                </a:ext>
              </a:extLst>
            </p:cNvPr>
            <p:cNvSpPr/>
            <p:nvPr/>
          </p:nvSpPr>
          <p:spPr>
            <a:xfrm>
              <a:off x="-1661603" y="3036249"/>
              <a:ext cx="284281" cy="2842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FA5931A-009B-451C-B20A-3DEE9C3E633E}"/>
                </a:ext>
              </a:extLst>
            </p:cNvPr>
            <p:cNvSpPr/>
            <p:nvPr/>
          </p:nvSpPr>
          <p:spPr>
            <a:xfrm>
              <a:off x="-1665733" y="3536325"/>
              <a:ext cx="284281" cy="2842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/>
            </a:p>
          </p:txBody>
        </p:sp>
        <p:sp>
          <p:nvSpPr>
            <p:cNvPr id="51" name="شكل حر 78">
              <a:extLst>
                <a:ext uri="{FF2B5EF4-FFF2-40B4-BE49-F238E27FC236}">
                  <a16:creationId xmlns:a16="http://schemas.microsoft.com/office/drawing/2014/main" id="{D24F16B5-7A43-476C-A9CD-E28A1D60DA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564494" y="3616330"/>
              <a:ext cx="71523" cy="108000"/>
            </a:xfrm>
            <a:custGeom>
              <a:avLst/>
              <a:gdLst>
                <a:gd name="connsiteX0" fmla="*/ 1316986 w 2647950"/>
                <a:gd name="connsiteY0" fmla="*/ 704850 h 3976070"/>
                <a:gd name="connsiteX1" fmla="*/ 776597 w 2647950"/>
                <a:gd name="connsiteY1" fmla="*/ 1245239 h 3976070"/>
                <a:gd name="connsiteX2" fmla="*/ 1316986 w 2647950"/>
                <a:gd name="connsiteY2" fmla="*/ 1785628 h 3976070"/>
                <a:gd name="connsiteX3" fmla="*/ 1857375 w 2647950"/>
                <a:gd name="connsiteY3" fmla="*/ 1245239 h 3976070"/>
                <a:gd name="connsiteX4" fmla="*/ 1316986 w 2647950"/>
                <a:gd name="connsiteY4" fmla="*/ 704850 h 3976070"/>
                <a:gd name="connsiteX5" fmla="*/ 1323975 w 2647950"/>
                <a:gd name="connsiteY5" fmla="*/ 0 h 3976070"/>
                <a:gd name="connsiteX6" fmla="*/ 2647950 w 2647950"/>
                <a:gd name="connsiteY6" fmla="*/ 1323975 h 3976070"/>
                <a:gd name="connsiteX7" fmla="*/ 2421836 w 2647950"/>
                <a:gd name="connsiteY7" fmla="*/ 2064222 h 3976070"/>
                <a:gd name="connsiteX8" fmla="*/ 2358543 w 2647950"/>
                <a:gd name="connsiteY8" fmla="*/ 2148863 h 3976070"/>
                <a:gd name="connsiteX9" fmla="*/ 1334733 w 2647950"/>
                <a:gd name="connsiteY9" fmla="*/ 3976070 h 3976070"/>
                <a:gd name="connsiteX10" fmla="*/ 273757 w 2647950"/>
                <a:gd name="connsiteY10" fmla="*/ 2127934 h 3976070"/>
                <a:gd name="connsiteX11" fmla="*/ 226114 w 2647950"/>
                <a:gd name="connsiteY11" fmla="*/ 2064222 h 3976070"/>
                <a:gd name="connsiteX12" fmla="*/ 0 w 2647950"/>
                <a:gd name="connsiteY12" fmla="*/ 1323975 h 3976070"/>
                <a:gd name="connsiteX13" fmla="*/ 1323975 w 2647950"/>
                <a:gd name="connsiteY13" fmla="*/ 0 h 397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47950" h="3976070">
                  <a:moveTo>
                    <a:pt x="1316986" y="704850"/>
                  </a:moveTo>
                  <a:cubicBezTo>
                    <a:pt x="1018537" y="704850"/>
                    <a:pt x="776597" y="946790"/>
                    <a:pt x="776597" y="1245239"/>
                  </a:cubicBezTo>
                  <a:cubicBezTo>
                    <a:pt x="776597" y="1543688"/>
                    <a:pt x="1018537" y="1785628"/>
                    <a:pt x="1316986" y="1785628"/>
                  </a:cubicBezTo>
                  <a:cubicBezTo>
                    <a:pt x="1615435" y="1785628"/>
                    <a:pt x="1857375" y="1543688"/>
                    <a:pt x="1857375" y="1245239"/>
                  </a:cubicBezTo>
                  <a:cubicBezTo>
                    <a:pt x="1857375" y="946790"/>
                    <a:pt x="1615435" y="704850"/>
                    <a:pt x="1316986" y="704850"/>
                  </a:cubicBezTo>
                  <a:close/>
                  <a:moveTo>
                    <a:pt x="1323975" y="0"/>
                  </a:moveTo>
                  <a:cubicBezTo>
                    <a:pt x="2055186" y="0"/>
                    <a:pt x="2647950" y="592764"/>
                    <a:pt x="2647950" y="1323975"/>
                  </a:cubicBezTo>
                  <a:cubicBezTo>
                    <a:pt x="2647950" y="1598179"/>
                    <a:pt x="2564593" y="1852914"/>
                    <a:pt x="2421836" y="2064222"/>
                  </a:cubicBezTo>
                  <a:lnTo>
                    <a:pt x="2358543" y="2148863"/>
                  </a:lnTo>
                  <a:lnTo>
                    <a:pt x="1334733" y="3976070"/>
                  </a:lnTo>
                  <a:lnTo>
                    <a:pt x="273757" y="2127934"/>
                  </a:lnTo>
                  <a:lnTo>
                    <a:pt x="226114" y="2064222"/>
                  </a:lnTo>
                  <a:cubicBezTo>
                    <a:pt x="83358" y="1852914"/>
                    <a:pt x="0" y="1598179"/>
                    <a:pt x="0" y="1323975"/>
                  </a:cubicBezTo>
                  <a:cubicBezTo>
                    <a:pt x="0" y="592764"/>
                    <a:pt x="592764" y="0"/>
                    <a:pt x="1323975" y="0"/>
                  </a:cubicBezTo>
                  <a:close/>
                </a:path>
              </a:pathLst>
            </a:custGeom>
            <a:solidFill>
              <a:schemeClr val="tx1"/>
            </a:solidFill>
            <a:ln w="793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89496" tIns="44747" rIns="89496" bIns="44747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4000">
                <a:solidFill>
                  <a:schemeClr val="bg1"/>
                </a:solidFill>
              </a:endParaRPr>
            </a:p>
          </p:txBody>
        </p:sp>
        <p:sp>
          <p:nvSpPr>
            <p:cNvPr id="52" name="شكل حر 85">
              <a:extLst>
                <a:ext uri="{FF2B5EF4-FFF2-40B4-BE49-F238E27FC236}">
                  <a16:creationId xmlns:a16="http://schemas.microsoft.com/office/drawing/2014/main" id="{4CDEE9D8-F496-4E6D-AB71-562FF4736C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592464" y="3127052"/>
              <a:ext cx="144000" cy="102674"/>
            </a:xfrm>
            <a:custGeom>
              <a:avLst/>
              <a:gdLst>
                <a:gd name="connsiteX0" fmla="*/ 3316236 w 8372474"/>
                <a:gd name="connsiteY0" fmla="*/ 3531540 h 5981701"/>
                <a:gd name="connsiteX1" fmla="*/ 1307076 w 8372474"/>
                <a:gd name="connsiteY1" fmla="*/ 5537782 h 5981701"/>
                <a:gd name="connsiteX2" fmla="*/ 7035211 w 8372474"/>
                <a:gd name="connsiteY2" fmla="*/ 5534939 h 5981701"/>
                <a:gd name="connsiteX3" fmla="*/ 5064612 w 8372474"/>
                <a:gd name="connsiteY3" fmla="*/ 3558654 h 5981701"/>
                <a:gd name="connsiteX4" fmla="*/ 4317667 w 8372474"/>
                <a:gd name="connsiteY4" fmla="*/ 4306522 h 5981701"/>
                <a:gd name="connsiteX5" fmla="*/ 4091217 w 8372474"/>
                <a:gd name="connsiteY5" fmla="*/ 4308903 h 5981701"/>
                <a:gd name="connsiteX6" fmla="*/ 7887285 w 8372474"/>
                <a:gd name="connsiteY6" fmla="*/ 736631 h 5981701"/>
                <a:gd name="connsiteX7" fmla="*/ 5379748 w 8372474"/>
                <a:gd name="connsiteY7" fmla="*/ 3243523 h 5981701"/>
                <a:gd name="connsiteX8" fmla="*/ 7665088 w 8372474"/>
                <a:gd name="connsiteY8" fmla="*/ 5527516 h 5981701"/>
                <a:gd name="connsiteX9" fmla="*/ 7884020 w 8372474"/>
                <a:gd name="connsiteY9" fmla="*/ 5078798 h 5981701"/>
                <a:gd name="connsiteX10" fmla="*/ 7887285 w 8372474"/>
                <a:gd name="connsiteY10" fmla="*/ 736631 h 5981701"/>
                <a:gd name="connsiteX11" fmla="*/ 494711 w 8372474"/>
                <a:gd name="connsiteY11" fmla="*/ 712818 h 5981701"/>
                <a:gd name="connsiteX12" fmla="*/ 497974 w 8372474"/>
                <a:gd name="connsiteY12" fmla="*/ 5054986 h 5981701"/>
                <a:gd name="connsiteX13" fmla="*/ 716862 w 8372474"/>
                <a:gd name="connsiteY13" fmla="*/ 5503704 h 5981701"/>
                <a:gd name="connsiteX14" fmla="*/ 3001739 w 8372474"/>
                <a:gd name="connsiteY14" fmla="*/ 3219711 h 5981701"/>
                <a:gd name="connsiteX15" fmla="*/ 881060 w 8372474"/>
                <a:gd name="connsiteY15" fmla="*/ 472017 h 5981701"/>
                <a:gd name="connsiteX16" fmla="*/ 4067173 w 8372474"/>
                <a:gd name="connsiteY16" fmla="*/ 3655748 h 5981701"/>
                <a:gd name="connsiteX17" fmla="*/ 4212429 w 8372474"/>
                <a:gd name="connsiteY17" fmla="*/ 3729567 h 5981701"/>
                <a:gd name="connsiteX18" fmla="*/ 4348161 w 8372474"/>
                <a:gd name="connsiteY18" fmla="*/ 3641461 h 5981701"/>
                <a:gd name="connsiteX19" fmla="*/ 7519985 w 8372474"/>
                <a:gd name="connsiteY19" fmla="*/ 472017 h 5981701"/>
                <a:gd name="connsiteX20" fmla="*/ 892290 w 8372474"/>
                <a:gd name="connsiteY20" fmla="*/ 0 h 5981701"/>
                <a:gd name="connsiteX21" fmla="*/ 7480184 w 8372474"/>
                <a:gd name="connsiteY21" fmla="*/ 0 h 5981701"/>
                <a:gd name="connsiteX22" fmla="*/ 8372474 w 8372474"/>
                <a:gd name="connsiteY22" fmla="*/ 892290 h 5981701"/>
                <a:gd name="connsiteX23" fmla="*/ 8372474 w 8372474"/>
                <a:gd name="connsiteY23" fmla="*/ 5089411 h 5981701"/>
                <a:gd name="connsiteX24" fmla="*/ 7480184 w 8372474"/>
                <a:gd name="connsiteY24" fmla="*/ 5981701 h 5981701"/>
                <a:gd name="connsiteX25" fmla="*/ 892290 w 8372474"/>
                <a:gd name="connsiteY25" fmla="*/ 5981701 h 5981701"/>
                <a:gd name="connsiteX26" fmla="*/ 0 w 8372474"/>
                <a:gd name="connsiteY26" fmla="*/ 5089411 h 5981701"/>
                <a:gd name="connsiteX27" fmla="*/ 0 w 8372474"/>
                <a:gd name="connsiteY27" fmla="*/ 892290 h 5981701"/>
                <a:gd name="connsiteX28" fmla="*/ 892290 w 8372474"/>
                <a:gd name="connsiteY28" fmla="*/ 0 h 5981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372474" h="5981701">
                  <a:moveTo>
                    <a:pt x="3316236" y="3531540"/>
                  </a:moveTo>
                  <a:lnTo>
                    <a:pt x="1307076" y="5537782"/>
                  </a:lnTo>
                  <a:lnTo>
                    <a:pt x="7035211" y="5534939"/>
                  </a:lnTo>
                  <a:lnTo>
                    <a:pt x="5064612" y="3558654"/>
                  </a:lnTo>
                  <a:lnTo>
                    <a:pt x="4317667" y="4306522"/>
                  </a:lnTo>
                  <a:cubicBezTo>
                    <a:pt x="4246947" y="4383516"/>
                    <a:pt x="4152413" y="4365259"/>
                    <a:pt x="4091217" y="4308903"/>
                  </a:cubicBezTo>
                  <a:close/>
                  <a:moveTo>
                    <a:pt x="7887285" y="736631"/>
                  </a:moveTo>
                  <a:lnTo>
                    <a:pt x="5379748" y="3243523"/>
                  </a:lnTo>
                  <a:lnTo>
                    <a:pt x="7665088" y="5527516"/>
                  </a:lnTo>
                  <a:cubicBezTo>
                    <a:pt x="7783318" y="5489862"/>
                    <a:pt x="7896785" y="5392677"/>
                    <a:pt x="7884020" y="5078798"/>
                  </a:cubicBezTo>
                  <a:cubicBezTo>
                    <a:pt x="7877170" y="3582196"/>
                    <a:pt x="7894135" y="2233232"/>
                    <a:pt x="7887285" y="736631"/>
                  </a:cubicBezTo>
                  <a:close/>
                  <a:moveTo>
                    <a:pt x="494711" y="712818"/>
                  </a:moveTo>
                  <a:cubicBezTo>
                    <a:pt x="487861" y="2209420"/>
                    <a:pt x="504824" y="3558384"/>
                    <a:pt x="497974" y="5054986"/>
                  </a:cubicBezTo>
                  <a:cubicBezTo>
                    <a:pt x="485212" y="5368865"/>
                    <a:pt x="598656" y="5466050"/>
                    <a:pt x="716862" y="5503704"/>
                  </a:cubicBezTo>
                  <a:lnTo>
                    <a:pt x="3001739" y="3219711"/>
                  </a:lnTo>
                  <a:close/>
                  <a:moveTo>
                    <a:pt x="881060" y="472017"/>
                  </a:moveTo>
                  <a:lnTo>
                    <a:pt x="4067173" y="3655748"/>
                  </a:lnTo>
                  <a:cubicBezTo>
                    <a:pt x="4101304" y="3685117"/>
                    <a:pt x="4099716" y="3719248"/>
                    <a:pt x="4212429" y="3729567"/>
                  </a:cubicBezTo>
                  <a:cubicBezTo>
                    <a:pt x="4298154" y="3712104"/>
                    <a:pt x="4312442" y="3685118"/>
                    <a:pt x="4348161" y="3641461"/>
                  </a:cubicBezTo>
                  <a:lnTo>
                    <a:pt x="7519985" y="472017"/>
                  </a:lnTo>
                  <a:close/>
                  <a:moveTo>
                    <a:pt x="892290" y="0"/>
                  </a:moveTo>
                  <a:lnTo>
                    <a:pt x="7480184" y="0"/>
                  </a:lnTo>
                  <a:cubicBezTo>
                    <a:pt x="7972982" y="0"/>
                    <a:pt x="8372474" y="399492"/>
                    <a:pt x="8372474" y="892290"/>
                  </a:cubicBezTo>
                  <a:lnTo>
                    <a:pt x="8372474" y="5089411"/>
                  </a:lnTo>
                  <a:cubicBezTo>
                    <a:pt x="8372474" y="5582209"/>
                    <a:pt x="7972982" y="5981701"/>
                    <a:pt x="7480184" y="5981701"/>
                  </a:cubicBezTo>
                  <a:lnTo>
                    <a:pt x="892290" y="5981701"/>
                  </a:lnTo>
                  <a:cubicBezTo>
                    <a:pt x="399492" y="5981701"/>
                    <a:pt x="0" y="5582209"/>
                    <a:pt x="0" y="5089411"/>
                  </a:cubicBezTo>
                  <a:lnTo>
                    <a:pt x="0" y="892290"/>
                  </a:lnTo>
                  <a:cubicBezTo>
                    <a:pt x="0" y="399492"/>
                    <a:pt x="399492" y="0"/>
                    <a:pt x="89229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89496" tIns="44747" rIns="89496" bIns="44747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4000">
                <a:solidFill>
                  <a:schemeClr val="bg1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BE319C7-85B3-43E4-88B6-CABB2B57C0A3}"/>
                </a:ext>
              </a:extLst>
            </p:cNvPr>
            <p:cNvSpPr/>
            <p:nvPr/>
          </p:nvSpPr>
          <p:spPr>
            <a:xfrm>
              <a:off x="-1569333" y="2624313"/>
              <a:ext cx="108000" cy="108000"/>
            </a:xfrm>
            <a:custGeom>
              <a:avLst/>
              <a:gdLst>
                <a:gd name="connsiteX0" fmla="*/ 67377 w 108660"/>
                <a:gd name="connsiteY0" fmla="*/ 71902 h 115365"/>
                <a:gd name="connsiteX1" fmla="*/ 70853 w 108660"/>
                <a:gd name="connsiteY1" fmla="*/ 73629 h 115365"/>
                <a:gd name="connsiteX2" fmla="*/ 86114 w 108660"/>
                <a:gd name="connsiteY2" fmla="*/ 100034 h 115365"/>
                <a:gd name="connsiteX3" fmla="*/ 84836 w 108660"/>
                <a:gd name="connsiteY3" fmla="*/ 104841 h 115365"/>
                <a:gd name="connsiteX4" fmla="*/ 76774 w 108660"/>
                <a:gd name="connsiteY4" fmla="*/ 109523 h 115365"/>
                <a:gd name="connsiteX5" fmla="*/ 71978 w 108660"/>
                <a:gd name="connsiteY5" fmla="*/ 108243 h 115365"/>
                <a:gd name="connsiteX6" fmla="*/ 56717 w 108660"/>
                <a:gd name="connsiteY6" fmla="*/ 81838 h 115365"/>
                <a:gd name="connsiteX7" fmla="*/ 57995 w 108660"/>
                <a:gd name="connsiteY7" fmla="*/ 77031 h 115365"/>
                <a:gd name="connsiteX8" fmla="*/ 66057 w 108660"/>
                <a:gd name="connsiteY8" fmla="*/ 72349 h 115365"/>
                <a:gd name="connsiteX9" fmla="*/ 67377 w 108660"/>
                <a:gd name="connsiteY9" fmla="*/ 71902 h 115365"/>
                <a:gd name="connsiteX10" fmla="*/ 90660 w 108660"/>
                <a:gd name="connsiteY10" fmla="*/ 11963 h 115365"/>
                <a:gd name="connsiteX11" fmla="*/ 108660 w 108660"/>
                <a:gd name="connsiteY11" fmla="*/ 29963 h 115365"/>
                <a:gd name="connsiteX12" fmla="*/ 90660 w 108660"/>
                <a:gd name="connsiteY12" fmla="*/ 47963 h 115365"/>
                <a:gd name="connsiteX13" fmla="*/ 72660 w 108660"/>
                <a:gd name="connsiteY13" fmla="*/ 29963 h 115365"/>
                <a:gd name="connsiteX14" fmla="*/ 90660 w 108660"/>
                <a:gd name="connsiteY14" fmla="*/ 11963 h 115365"/>
                <a:gd name="connsiteX15" fmla="*/ 12883 w 108660"/>
                <a:gd name="connsiteY15" fmla="*/ 10583 h 115365"/>
                <a:gd name="connsiteX16" fmla="*/ 28856 w 108660"/>
                <a:gd name="connsiteY16" fmla="*/ 38492 h 115365"/>
                <a:gd name="connsiteX17" fmla="*/ 29670 w 108660"/>
                <a:gd name="connsiteY17" fmla="*/ 68633 h 115365"/>
                <a:gd name="connsiteX18" fmla="*/ 54537 w 108660"/>
                <a:gd name="connsiteY18" fmla="*/ 82872 h 115365"/>
                <a:gd name="connsiteX19" fmla="*/ 70535 w 108660"/>
                <a:gd name="connsiteY19" fmla="*/ 110710 h 115365"/>
                <a:gd name="connsiteX20" fmla="*/ 56894 w 108660"/>
                <a:gd name="connsiteY20" fmla="*/ 115365 h 115365"/>
                <a:gd name="connsiteX21" fmla="*/ 45294 w 108660"/>
                <a:gd name="connsiteY21" fmla="*/ 110850 h 115365"/>
                <a:gd name="connsiteX22" fmla="*/ 20 w 108660"/>
                <a:gd name="connsiteY22" fmla="*/ 26785 h 115365"/>
                <a:gd name="connsiteX23" fmla="*/ 3356 w 108660"/>
                <a:gd name="connsiteY23" fmla="*/ 17711 h 115365"/>
                <a:gd name="connsiteX24" fmla="*/ 12883 w 108660"/>
                <a:gd name="connsiteY24" fmla="*/ 10583 h 115365"/>
                <a:gd name="connsiteX25" fmla="*/ 26146 w 108660"/>
                <a:gd name="connsiteY25" fmla="*/ 27 h 115365"/>
                <a:gd name="connsiteX26" fmla="*/ 29622 w 108660"/>
                <a:gd name="connsiteY26" fmla="*/ 1755 h 115365"/>
                <a:gd name="connsiteX27" fmla="*/ 44882 w 108660"/>
                <a:gd name="connsiteY27" fmla="*/ 28160 h 115365"/>
                <a:gd name="connsiteX28" fmla="*/ 43605 w 108660"/>
                <a:gd name="connsiteY28" fmla="*/ 32967 h 115365"/>
                <a:gd name="connsiteX29" fmla="*/ 35542 w 108660"/>
                <a:gd name="connsiteY29" fmla="*/ 37649 h 115365"/>
                <a:gd name="connsiteX30" fmla="*/ 30747 w 108660"/>
                <a:gd name="connsiteY30" fmla="*/ 36368 h 115365"/>
                <a:gd name="connsiteX31" fmla="*/ 15486 w 108660"/>
                <a:gd name="connsiteY31" fmla="*/ 9963 h 115365"/>
                <a:gd name="connsiteX32" fmla="*/ 16764 w 108660"/>
                <a:gd name="connsiteY32" fmla="*/ 5156 h 115365"/>
                <a:gd name="connsiteX33" fmla="*/ 24826 w 108660"/>
                <a:gd name="connsiteY33" fmla="*/ 474 h 115365"/>
                <a:gd name="connsiteX34" fmla="*/ 26146 w 108660"/>
                <a:gd name="connsiteY34" fmla="*/ 27 h 11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660" h="115365">
                  <a:moveTo>
                    <a:pt x="67377" y="71902"/>
                  </a:moveTo>
                  <a:cubicBezTo>
                    <a:pt x="68734" y="71731"/>
                    <a:pt x="70124" y="72369"/>
                    <a:pt x="70853" y="73629"/>
                  </a:cubicBezTo>
                  <a:lnTo>
                    <a:pt x="86114" y="100034"/>
                  </a:lnTo>
                  <a:cubicBezTo>
                    <a:pt x="87085" y="101715"/>
                    <a:pt x="86513" y="103867"/>
                    <a:pt x="84836" y="104841"/>
                  </a:cubicBezTo>
                  <a:lnTo>
                    <a:pt x="76774" y="109523"/>
                  </a:lnTo>
                  <a:cubicBezTo>
                    <a:pt x="75097" y="110497"/>
                    <a:pt x="72950" y="109924"/>
                    <a:pt x="71978" y="108243"/>
                  </a:cubicBezTo>
                  <a:lnTo>
                    <a:pt x="56717" y="81838"/>
                  </a:lnTo>
                  <a:cubicBezTo>
                    <a:pt x="55746" y="80157"/>
                    <a:pt x="56318" y="78005"/>
                    <a:pt x="57995" y="77031"/>
                  </a:cubicBezTo>
                  <a:lnTo>
                    <a:pt x="66057" y="72349"/>
                  </a:lnTo>
                  <a:cubicBezTo>
                    <a:pt x="66477" y="72106"/>
                    <a:pt x="66925" y="71959"/>
                    <a:pt x="67377" y="71902"/>
                  </a:cubicBezTo>
                  <a:close/>
                  <a:moveTo>
                    <a:pt x="90660" y="11963"/>
                  </a:moveTo>
                  <a:cubicBezTo>
                    <a:pt x="100601" y="11963"/>
                    <a:pt x="108660" y="20022"/>
                    <a:pt x="108660" y="29963"/>
                  </a:cubicBezTo>
                  <a:cubicBezTo>
                    <a:pt x="108660" y="39904"/>
                    <a:pt x="100601" y="47963"/>
                    <a:pt x="90660" y="47963"/>
                  </a:cubicBezTo>
                  <a:cubicBezTo>
                    <a:pt x="80719" y="47963"/>
                    <a:pt x="72660" y="39904"/>
                    <a:pt x="72660" y="29963"/>
                  </a:cubicBezTo>
                  <a:cubicBezTo>
                    <a:pt x="72660" y="20022"/>
                    <a:pt x="80719" y="11963"/>
                    <a:pt x="90660" y="11963"/>
                  </a:cubicBezTo>
                  <a:close/>
                  <a:moveTo>
                    <a:pt x="12883" y="10583"/>
                  </a:moveTo>
                  <a:lnTo>
                    <a:pt x="28856" y="38492"/>
                  </a:lnTo>
                  <a:cubicBezTo>
                    <a:pt x="19525" y="44628"/>
                    <a:pt x="25413" y="61107"/>
                    <a:pt x="29670" y="68633"/>
                  </a:cubicBezTo>
                  <a:cubicBezTo>
                    <a:pt x="34137" y="76158"/>
                    <a:pt x="44638" y="88577"/>
                    <a:pt x="54537" y="82872"/>
                  </a:cubicBezTo>
                  <a:lnTo>
                    <a:pt x="70535" y="110710"/>
                  </a:lnTo>
                  <a:cubicBezTo>
                    <a:pt x="62330" y="115705"/>
                    <a:pt x="59819" y="115213"/>
                    <a:pt x="56894" y="115365"/>
                  </a:cubicBezTo>
                  <a:cubicBezTo>
                    <a:pt x="52780" y="115307"/>
                    <a:pt x="47969" y="112616"/>
                    <a:pt x="45294" y="110850"/>
                  </a:cubicBezTo>
                  <a:cubicBezTo>
                    <a:pt x="32483" y="102989"/>
                    <a:pt x="-936" y="61099"/>
                    <a:pt x="20" y="26785"/>
                  </a:cubicBezTo>
                  <a:cubicBezTo>
                    <a:pt x="137" y="22672"/>
                    <a:pt x="1794" y="19675"/>
                    <a:pt x="3356" y="17711"/>
                  </a:cubicBezTo>
                  <a:cubicBezTo>
                    <a:pt x="5476" y="15116"/>
                    <a:pt x="9518" y="12492"/>
                    <a:pt x="12883" y="10583"/>
                  </a:cubicBezTo>
                  <a:close/>
                  <a:moveTo>
                    <a:pt x="26146" y="27"/>
                  </a:moveTo>
                  <a:cubicBezTo>
                    <a:pt x="27503" y="-144"/>
                    <a:pt x="28893" y="494"/>
                    <a:pt x="29622" y="1755"/>
                  </a:cubicBezTo>
                  <a:lnTo>
                    <a:pt x="44882" y="28160"/>
                  </a:lnTo>
                  <a:cubicBezTo>
                    <a:pt x="45854" y="29841"/>
                    <a:pt x="45282" y="31993"/>
                    <a:pt x="43605" y="32967"/>
                  </a:cubicBezTo>
                  <a:lnTo>
                    <a:pt x="35542" y="37649"/>
                  </a:lnTo>
                  <a:cubicBezTo>
                    <a:pt x="33866" y="38622"/>
                    <a:pt x="31719" y="38049"/>
                    <a:pt x="30747" y="36368"/>
                  </a:cubicBezTo>
                  <a:lnTo>
                    <a:pt x="15486" y="9963"/>
                  </a:lnTo>
                  <a:cubicBezTo>
                    <a:pt x="14515" y="8282"/>
                    <a:pt x="15087" y="6130"/>
                    <a:pt x="16764" y="5156"/>
                  </a:cubicBezTo>
                  <a:lnTo>
                    <a:pt x="24826" y="474"/>
                  </a:lnTo>
                  <a:cubicBezTo>
                    <a:pt x="25245" y="231"/>
                    <a:pt x="25694" y="84"/>
                    <a:pt x="26146" y="2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4000">
                <a:solidFill>
                  <a:schemeClr val="bg1"/>
                </a:solidFill>
              </a:endParaRP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A6BAB133-B18C-42EE-A605-9AD24B301D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77" t="1234" r="11211" b="20154"/>
          <a:stretch/>
        </p:blipFill>
        <p:spPr>
          <a:xfrm>
            <a:off x="195187" y="283951"/>
            <a:ext cx="2122129" cy="2122129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9D9E9ED8-9738-40A1-A7B7-EA535E42795A}"/>
              </a:ext>
            </a:extLst>
          </p:cNvPr>
          <p:cNvSpPr/>
          <p:nvPr/>
        </p:nvSpPr>
        <p:spPr>
          <a:xfrm>
            <a:off x="3432275" y="2663779"/>
            <a:ext cx="3422191" cy="317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  <a:ea typeface="Open Sans" panose="020B0606030504020204" pitchFamily="34" charset="0"/>
                <a:cs typeface="Mothanna" panose="02000503000000000000" pitchFamily="2" charset="-78"/>
              </a:rPr>
              <a:t>EXPERIENCE PROFESSIONNELLE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934F011-EF15-48E9-93AF-059F0B66A290}"/>
              </a:ext>
            </a:extLst>
          </p:cNvPr>
          <p:cNvSpPr/>
          <p:nvPr/>
        </p:nvSpPr>
        <p:spPr>
          <a:xfrm>
            <a:off x="3441197" y="7856976"/>
            <a:ext cx="3413269" cy="317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FORMATION</a:t>
            </a:r>
          </a:p>
        </p:txBody>
      </p:sp>
      <p:sp>
        <p:nvSpPr>
          <p:cNvPr id="60" name="Text Box 5">
            <a:extLst>
              <a:ext uri="{FF2B5EF4-FFF2-40B4-BE49-F238E27FC236}">
                <a16:creationId xmlns:a16="http://schemas.microsoft.com/office/drawing/2014/main" id="{8610D8B1-A7F0-4841-9F4C-D63BA4298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472" y="969916"/>
            <a:ext cx="4271006" cy="143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155" tIns="40578" rIns="81155" bIns="40578" numCol="1" anchor="t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fr-FR" b="1" dirty="0">
                <a:ea typeface="Open Sans" panose="020B0606030504020204" pitchFamily="34" charset="0"/>
                <a:cs typeface="Open Sans" panose="020B0606030504020204" pitchFamily="34" charset="0"/>
              </a:rPr>
              <a:t>Titre du poste recherché</a:t>
            </a:r>
          </a:p>
          <a:p>
            <a:pPr algn="just">
              <a:spcAft>
                <a:spcPts val="600"/>
              </a:spcAft>
            </a:pPr>
            <a:r>
              <a:rPr lang="fr-FR" sz="1200" b="1" dirty="0">
                <a:ea typeface="Open Sans" panose="020B0606030504020204" pitchFamily="34" charset="0"/>
                <a:cs typeface="Open Sans" panose="020B0606030504020204" pitchFamily="34" charset="0"/>
              </a:rPr>
              <a:t>A PROPOS DE MOI</a:t>
            </a:r>
            <a:endParaRPr lang="fr-FR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sz="1200" dirty="0">
                <a:ea typeface="Open Sans" panose="020B0606030504020204" pitchFamily="34" charset="0"/>
                <a:cs typeface="Open Sans" panose="020B0606030504020204" pitchFamily="34" charset="0"/>
              </a:rPr>
              <a:t>Décrivez en quelques lignes votre parcours professionnel, vos compétences clés pour le poste et vos objectifs de carrière. Ceci est en fait une introduction à votre lettre de motivation. Décrivez en quelques lignes votre parcours professionnel….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D90B5CC-B5E2-40DC-848F-8DF2D3AD5166}"/>
              </a:ext>
            </a:extLst>
          </p:cNvPr>
          <p:cNvSpPr/>
          <p:nvPr/>
        </p:nvSpPr>
        <p:spPr>
          <a:xfrm>
            <a:off x="3779837" y="3197464"/>
            <a:ext cx="3532547" cy="926792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</a:pPr>
            <a:r>
              <a:rPr lang="fr-FR" sz="1200" b="1" dirty="0">
                <a:solidFill>
                  <a:srgbClr val="00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NOM ENTREPRISE | POSTE OCCUPÉ</a:t>
            </a:r>
            <a:endParaRPr lang="fr-FR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</a:pPr>
            <a:r>
              <a:rPr lang="fr-FR" sz="1200" dirty="0">
                <a:solidFill>
                  <a:srgbClr val="26262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Décrivez ici les fonctions que vous avez occupé pour ce poste. Décrivez également vos missions et les résultats que vous avez obtenu.</a:t>
            </a:r>
            <a:endParaRPr lang="fr-FR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4691558-48F0-4EDB-8BDF-A645E4DD4E98}"/>
              </a:ext>
            </a:extLst>
          </p:cNvPr>
          <p:cNvSpPr/>
          <p:nvPr/>
        </p:nvSpPr>
        <p:spPr>
          <a:xfrm>
            <a:off x="3779837" y="4395740"/>
            <a:ext cx="3532547" cy="926792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</a:pPr>
            <a:r>
              <a:rPr lang="fr-FR" sz="1200" b="1" dirty="0">
                <a:solidFill>
                  <a:srgbClr val="00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NOM ENTREPRISE | POSTE OCCUPÉ</a:t>
            </a:r>
            <a:endParaRPr lang="fr-FR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</a:pPr>
            <a:r>
              <a:rPr lang="fr-FR" sz="1200" dirty="0">
                <a:solidFill>
                  <a:srgbClr val="26262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Décrivez ici les fonctions que vous avez occupé pour ce poste. Décrivez également vos missions et les résultats que vous avez obtenu.</a:t>
            </a:r>
            <a:endParaRPr lang="fr-FR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BAACE49-A0A1-4BBF-A33D-C3BE370093C1}"/>
              </a:ext>
            </a:extLst>
          </p:cNvPr>
          <p:cNvSpPr/>
          <p:nvPr/>
        </p:nvSpPr>
        <p:spPr>
          <a:xfrm>
            <a:off x="3779837" y="5551374"/>
            <a:ext cx="3532547" cy="926792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</a:pPr>
            <a:r>
              <a:rPr lang="fr-FR" sz="1200" b="1" dirty="0">
                <a:solidFill>
                  <a:srgbClr val="00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NOM ENTREPRISE | POSTE OCCUPÉ</a:t>
            </a:r>
            <a:endParaRPr lang="fr-FR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</a:pPr>
            <a:r>
              <a:rPr lang="fr-FR" sz="1200" dirty="0">
                <a:solidFill>
                  <a:srgbClr val="26262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Décrivez ici les fonctions que vous avez occupé pour ce poste. Décrivez également vos missions et les résultats que vous avez obtenu.</a:t>
            </a:r>
            <a:endParaRPr lang="fr-FR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1AF8B4-2669-48E7-AB50-414C1B417C1A}"/>
              </a:ext>
            </a:extLst>
          </p:cNvPr>
          <p:cNvSpPr/>
          <p:nvPr/>
        </p:nvSpPr>
        <p:spPr>
          <a:xfrm>
            <a:off x="3779837" y="6707008"/>
            <a:ext cx="3532547" cy="926792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</a:pPr>
            <a:r>
              <a:rPr lang="fr-FR" sz="1200" b="1" dirty="0">
                <a:solidFill>
                  <a:srgbClr val="00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NOM ENTREPRISE | POSTE OCCUPÉ</a:t>
            </a:r>
            <a:endParaRPr lang="fr-FR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</a:pPr>
            <a:r>
              <a:rPr lang="fr-FR" sz="1200" dirty="0">
                <a:solidFill>
                  <a:srgbClr val="26262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Décrivez ici les fonctions que vous avez occupé pour ce poste. Décrivez également vos missions et les résultats que vous avez obtenu.</a:t>
            </a:r>
            <a:endParaRPr lang="fr-FR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844163-7099-44C3-B69C-47B452A9BFD7}"/>
              </a:ext>
            </a:extLst>
          </p:cNvPr>
          <p:cNvSpPr/>
          <p:nvPr/>
        </p:nvSpPr>
        <p:spPr>
          <a:xfrm>
            <a:off x="3779837" y="8322459"/>
            <a:ext cx="3532547" cy="101912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eaLnBrk="0" hangingPunct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</a:pPr>
            <a:r>
              <a:rPr lang="fr-FR" sz="1200" b="1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DIPLÔME / NOM DE L’UNIVERSITÉ OU ÉCOLE</a:t>
            </a:r>
            <a:endParaRPr lang="fr-FR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</a:pPr>
            <a:r>
              <a:rPr lang="fr-FR" sz="1200" dirty="0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Décrivez en une ligne les objectifs et les spécialités de cette formation. </a:t>
            </a:r>
            <a:r>
              <a:rPr lang="en-US" sz="1200" dirty="0" err="1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Inscrivez</a:t>
            </a:r>
            <a:r>
              <a:rPr lang="en-US" sz="1200" dirty="0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votre</a:t>
            </a:r>
            <a:r>
              <a:rPr lang="en-US" sz="1200" dirty="0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mention </a:t>
            </a:r>
            <a:r>
              <a:rPr lang="en-US" sz="1200" dirty="0" err="1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si</a:t>
            </a:r>
            <a:r>
              <a:rPr lang="en-US" sz="1200" dirty="0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vous</a:t>
            </a:r>
            <a:r>
              <a:rPr lang="en-US" sz="1200" dirty="0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US" sz="1200" dirty="0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avez</a:t>
            </a:r>
            <a:r>
              <a:rPr lang="en-US" sz="1200" dirty="0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en-US" sz="1200" dirty="0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1200" dirty="0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fr-FR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84E7499-A25D-4751-811C-4FD03293CDB4}"/>
              </a:ext>
            </a:extLst>
          </p:cNvPr>
          <p:cNvSpPr/>
          <p:nvPr/>
        </p:nvSpPr>
        <p:spPr>
          <a:xfrm>
            <a:off x="3779836" y="9471215"/>
            <a:ext cx="3532547" cy="101912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eaLnBrk="0" hangingPunct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</a:pPr>
            <a:r>
              <a:rPr lang="fr-FR" sz="1200" b="1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DIPLÔME / NOM DE L’UNIVERSITÉ OU ÉCOLE</a:t>
            </a:r>
            <a:endParaRPr lang="fr-FR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</a:pPr>
            <a:r>
              <a:rPr lang="fr-FR" sz="1200" dirty="0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Décrivez en une ligne les objectifs et les spécialités de cette formation. </a:t>
            </a:r>
            <a:r>
              <a:rPr lang="en-US" sz="1200" dirty="0" err="1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Inscrivez</a:t>
            </a:r>
            <a:r>
              <a:rPr lang="en-US" sz="1200" dirty="0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votre</a:t>
            </a:r>
            <a:r>
              <a:rPr lang="en-US" sz="1200" dirty="0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mention </a:t>
            </a:r>
            <a:r>
              <a:rPr lang="en-US" sz="1200" dirty="0" err="1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si</a:t>
            </a:r>
            <a:r>
              <a:rPr lang="en-US" sz="1200" dirty="0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vous</a:t>
            </a:r>
            <a:r>
              <a:rPr lang="en-US" sz="1200" dirty="0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US" sz="1200" dirty="0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avez</a:t>
            </a:r>
            <a:r>
              <a:rPr lang="en-US" sz="1200" dirty="0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en-US" sz="1200" dirty="0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1200" dirty="0">
                <a:solidFill>
                  <a:srgbClr val="40404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fr-FR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7C3CB52-8806-43D4-A482-AFC31A28ED5E}"/>
              </a:ext>
            </a:extLst>
          </p:cNvPr>
          <p:cNvSpPr/>
          <p:nvPr/>
        </p:nvSpPr>
        <p:spPr>
          <a:xfrm>
            <a:off x="143796" y="4325184"/>
            <a:ext cx="2224910" cy="317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MA" sz="1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COMPÉTENCES</a:t>
            </a:r>
            <a:endParaRPr lang="fr-FR" sz="1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645D1A-38E5-4594-B53E-AE95A7D66658}"/>
              </a:ext>
            </a:extLst>
          </p:cNvPr>
          <p:cNvSpPr/>
          <p:nvPr/>
        </p:nvSpPr>
        <p:spPr>
          <a:xfrm>
            <a:off x="143796" y="7274132"/>
            <a:ext cx="2224910" cy="317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MA" sz="1400" b="1" dirty="0">
                <a:solidFill>
                  <a:schemeClr val="bg1"/>
                </a:solidFill>
                <a:ea typeface="Open Sans" panose="020B0606030504020204" pitchFamily="34" charset="0"/>
                <a:cs typeface="Mothanna" panose="02000503000000000000" pitchFamily="2" charset="-78"/>
              </a:rPr>
              <a:t>LANGUES</a:t>
            </a:r>
            <a:endParaRPr lang="fr-FR" sz="1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03343E-F4E6-44C5-BEFE-545C5E481203}"/>
              </a:ext>
            </a:extLst>
          </p:cNvPr>
          <p:cNvSpPr/>
          <p:nvPr/>
        </p:nvSpPr>
        <p:spPr>
          <a:xfrm>
            <a:off x="143797" y="8697626"/>
            <a:ext cx="2224909" cy="317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CENTRES D’INTERET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818FBD-62DD-4F3D-B602-64149472FD21}"/>
              </a:ext>
            </a:extLst>
          </p:cNvPr>
          <p:cNvSpPr/>
          <p:nvPr/>
        </p:nvSpPr>
        <p:spPr>
          <a:xfrm>
            <a:off x="221307" y="9125447"/>
            <a:ext cx="2003655" cy="125880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107000"/>
              </a:lnSpc>
              <a:spcBef>
                <a:spcPts val="294"/>
              </a:spcBef>
              <a:spcAft>
                <a:spcPts val="669"/>
              </a:spcAft>
            </a:pPr>
            <a:r>
              <a:rPr lang="fr-FR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Football</a:t>
            </a:r>
          </a:p>
          <a:p>
            <a:pPr>
              <a:lnSpc>
                <a:spcPct val="107000"/>
              </a:lnSpc>
              <a:spcBef>
                <a:spcPts val="294"/>
              </a:spcBef>
              <a:spcAft>
                <a:spcPts val="669"/>
              </a:spcAft>
            </a:pPr>
            <a:r>
              <a:rPr lang="fr-FR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Natation</a:t>
            </a:r>
          </a:p>
          <a:p>
            <a:pPr>
              <a:lnSpc>
                <a:spcPct val="107000"/>
              </a:lnSpc>
              <a:spcBef>
                <a:spcPts val="294"/>
              </a:spcBef>
              <a:spcAft>
                <a:spcPts val="669"/>
              </a:spcAft>
            </a:pPr>
            <a:r>
              <a:rPr lang="fr-FR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</a:p>
          <a:p>
            <a:pPr>
              <a:lnSpc>
                <a:spcPct val="107000"/>
              </a:lnSpc>
              <a:spcBef>
                <a:spcPts val="294"/>
              </a:spcBef>
              <a:spcAft>
                <a:spcPts val="669"/>
              </a:spcAft>
            </a:pPr>
            <a:r>
              <a:rPr lang="fr-FR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Théâtre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5BBD457-25F8-4355-B34B-BEB69DBAA532}"/>
              </a:ext>
            </a:extLst>
          </p:cNvPr>
          <p:cNvSpPr/>
          <p:nvPr/>
        </p:nvSpPr>
        <p:spPr>
          <a:xfrm>
            <a:off x="221307" y="4806388"/>
            <a:ext cx="1810268" cy="22006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669"/>
              </a:spcAft>
            </a:pPr>
            <a:r>
              <a:rPr lang="fr-FR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Pack Office</a:t>
            </a:r>
          </a:p>
          <a:p>
            <a:pPr>
              <a:lnSpc>
                <a:spcPct val="107000"/>
              </a:lnSpc>
              <a:spcAft>
                <a:spcPts val="669"/>
              </a:spcAft>
            </a:pPr>
            <a:r>
              <a:rPr lang="fr-FR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Wordpress</a:t>
            </a:r>
          </a:p>
          <a:p>
            <a:pPr>
              <a:lnSpc>
                <a:spcPct val="107000"/>
              </a:lnSpc>
              <a:spcAft>
                <a:spcPts val="669"/>
              </a:spcAft>
            </a:pPr>
            <a:r>
              <a:rPr lang="fr-FR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SEO</a:t>
            </a:r>
          </a:p>
          <a:p>
            <a:pPr>
              <a:lnSpc>
                <a:spcPct val="107000"/>
              </a:lnSpc>
              <a:spcAft>
                <a:spcPts val="669"/>
              </a:spcAft>
            </a:pPr>
            <a:r>
              <a:rPr lang="fr-FR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Facebook ADS</a:t>
            </a:r>
          </a:p>
          <a:p>
            <a:pPr>
              <a:lnSpc>
                <a:spcPct val="107000"/>
              </a:lnSpc>
              <a:spcAft>
                <a:spcPts val="669"/>
              </a:spcAft>
            </a:pPr>
            <a:r>
              <a:rPr lang="fr-FR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Google ADS</a:t>
            </a:r>
          </a:p>
          <a:p>
            <a:pPr>
              <a:lnSpc>
                <a:spcPct val="107000"/>
              </a:lnSpc>
              <a:spcAft>
                <a:spcPts val="669"/>
              </a:spcAft>
            </a:pPr>
            <a:r>
              <a:rPr lang="fr-MA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Compétence 6</a:t>
            </a:r>
            <a:endParaRPr lang="fr-FR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7000"/>
              </a:lnSpc>
              <a:spcAft>
                <a:spcPts val="669"/>
              </a:spcAft>
            </a:pPr>
            <a:r>
              <a:rPr lang="fr-MA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Compétence 7</a:t>
            </a:r>
            <a:endParaRPr lang="fr-FR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7000"/>
              </a:lnSpc>
              <a:spcAft>
                <a:spcPts val="669"/>
              </a:spcAft>
            </a:pPr>
            <a:r>
              <a:rPr lang="fr-MA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Compétence 8</a:t>
            </a:r>
            <a:endParaRPr lang="fr-FR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B88B688-A018-4D23-91B4-1837A439F6FD}"/>
              </a:ext>
            </a:extLst>
          </p:cNvPr>
          <p:cNvSpPr/>
          <p:nvPr/>
        </p:nvSpPr>
        <p:spPr>
          <a:xfrm>
            <a:off x="221307" y="7756119"/>
            <a:ext cx="1810268" cy="7636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669"/>
              </a:spcAft>
            </a:pPr>
            <a:r>
              <a:rPr lang="fr-FR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Anglais : Bilingue</a:t>
            </a:r>
          </a:p>
          <a:p>
            <a:pPr>
              <a:lnSpc>
                <a:spcPct val="107000"/>
              </a:lnSpc>
              <a:spcAft>
                <a:spcPts val="669"/>
              </a:spcAft>
            </a:pPr>
            <a:r>
              <a:rPr lang="fr-FR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Allemand : Courant</a:t>
            </a:r>
          </a:p>
          <a:p>
            <a:pPr>
              <a:lnSpc>
                <a:spcPct val="107000"/>
              </a:lnSpc>
              <a:spcAft>
                <a:spcPts val="669"/>
              </a:spcAft>
            </a:pPr>
            <a:r>
              <a:rPr lang="fr-MA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Espagnol : Débutant</a:t>
            </a:r>
            <a:endParaRPr lang="fr-FR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70B975-F387-4C7F-93A9-C4BCDB826A0C}"/>
              </a:ext>
            </a:extLst>
          </p:cNvPr>
          <p:cNvCxnSpPr>
            <a:cxnSpLocks/>
          </p:cNvCxnSpPr>
          <p:nvPr/>
        </p:nvCxnSpPr>
        <p:spPr>
          <a:xfrm>
            <a:off x="3667405" y="3266232"/>
            <a:ext cx="0" cy="4351042"/>
          </a:xfrm>
          <a:prstGeom prst="line">
            <a:avLst/>
          </a:prstGeom>
          <a:ln>
            <a:solidFill>
              <a:srgbClr val="1F497D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9343D67-87CB-40CF-A20D-AD87BF911E38}"/>
              </a:ext>
            </a:extLst>
          </p:cNvPr>
          <p:cNvCxnSpPr>
            <a:cxnSpLocks/>
          </p:cNvCxnSpPr>
          <p:nvPr/>
        </p:nvCxnSpPr>
        <p:spPr>
          <a:xfrm>
            <a:off x="3667405" y="8428349"/>
            <a:ext cx="0" cy="2052000"/>
          </a:xfrm>
          <a:prstGeom prst="line">
            <a:avLst/>
          </a:prstGeom>
          <a:ln>
            <a:solidFill>
              <a:srgbClr val="1F497D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652AE08-A580-4D59-AFE0-AD20B5B15DD0}"/>
              </a:ext>
            </a:extLst>
          </p:cNvPr>
          <p:cNvSpPr txBox="1"/>
          <p:nvPr/>
        </p:nvSpPr>
        <p:spPr>
          <a:xfrm>
            <a:off x="2589699" y="3150084"/>
            <a:ext cx="100322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fr-FR" sz="1200" b="1" dirty="0">
                <a:solidFill>
                  <a:srgbClr val="1F497D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Janvier 20xx </a:t>
            </a:r>
          </a:p>
          <a:p>
            <a:pPr algn="ctr"/>
            <a:r>
              <a:rPr lang="fr-FR" sz="1200" b="1" dirty="0">
                <a:solidFill>
                  <a:srgbClr val="1F497D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mars 20xx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5CFD11-2531-46AC-B9C7-FCB0D32292DF}"/>
              </a:ext>
            </a:extLst>
          </p:cNvPr>
          <p:cNvSpPr txBox="1"/>
          <p:nvPr/>
        </p:nvSpPr>
        <p:spPr>
          <a:xfrm>
            <a:off x="2589696" y="4362574"/>
            <a:ext cx="100322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fr-FR" sz="1200" b="1" dirty="0">
                <a:solidFill>
                  <a:srgbClr val="1F497D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Janvier 20xx </a:t>
            </a:r>
          </a:p>
          <a:p>
            <a:pPr algn="ctr"/>
            <a:r>
              <a:rPr lang="fr-FR" sz="1200" b="1" dirty="0">
                <a:solidFill>
                  <a:srgbClr val="1F497D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mars 20xx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7A2A4D-4196-4B76-A2F1-57CA82F11D6B}"/>
              </a:ext>
            </a:extLst>
          </p:cNvPr>
          <p:cNvSpPr txBox="1"/>
          <p:nvPr/>
        </p:nvSpPr>
        <p:spPr>
          <a:xfrm>
            <a:off x="2589693" y="5499256"/>
            <a:ext cx="100322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fr-FR" sz="1200" b="1" dirty="0">
                <a:solidFill>
                  <a:srgbClr val="1F497D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Janvier 20xx </a:t>
            </a:r>
          </a:p>
          <a:p>
            <a:pPr algn="ctr"/>
            <a:r>
              <a:rPr lang="fr-FR" sz="1200" b="1" dirty="0">
                <a:solidFill>
                  <a:srgbClr val="1F497D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mars 20xx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63A0FB0-76C8-4115-8DD7-8CC44AB1EFF6}"/>
              </a:ext>
            </a:extLst>
          </p:cNvPr>
          <p:cNvSpPr txBox="1"/>
          <p:nvPr/>
        </p:nvSpPr>
        <p:spPr>
          <a:xfrm>
            <a:off x="2589690" y="6669104"/>
            <a:ext cx="100322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fr-FR" sz="1200" b="1" dirty="0">
                <a:solidFill>
                  <a:srgbClr val="1F497D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Janvier 20xx </a:t>
            </a:r>
          </a:p>
          <a:p>
            <a:pPr algn="ctr"/>
            <a:r>
              <a:rPr lang="fr-FR" sz="1200" b="1" dirty="0">
                <a:solidFill>
                  <a:srgbClr val="1F497D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mars 20xx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B6C8A0-F470-4128-874C-E2305C102724}"/>
              </a:ext>
            </a:extLst>
          </p:cNvPr>
          <p:cNvSpPr txBox="1"/>
          <p:nvPr/>
        </p:nvSpPr>
        <p:spPr>
          <a:xfrm>
            <a:off x="2589689" y="8327197"/>
            <a:ext cx="100322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fr-FR" sz="1200" b="1" dirty="0">
                <a:solidFill>
                  <a:srgbClr val="1F497D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Janvier 20xx </a:t>
            </a:r>
          </a:p>
          <a:p>
            <a:pPr algn="ctr"/>
            <a:r>
              <a:rPr lang="fr-FR" sz="1200" b="1" dirty="0">
                <a:solidFill>
                  <a:srgbClr val="1F497D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mars 20xx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9917DE-EBB0-48BA-B0D7-B97CB05C5064}"/>
              </a:ext>
            </a:extLst>
          </p:cNvPr>
          <p:cNvSpPr txBox="1"/>
          <p:nvPr/>
        </p:nvSpPr>
        <p:spPr>
          <a:xfrm>
            <a:off x="2589688" y="9471215"/>
            <a:ext cx="100322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fr-FR" sz="1200" b="1" dirty="0">
                <a:solidFill>
                  <a:srgbClr val="1F497D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Janvier 20xx </a:t>
            </a:r>
          </a:p>
          <a:p>
            <a:pPr algn="ctr"/>
            <a:r>
              <a:rPr lang="fr-FR" sz="1200" b="1" dirty="0">
                <a:solidFill>
                  <a:srgbClr val="1F497D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mars 20xx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E28E371-349F-4A27-9D74-01C96EE18DD4}"/>
              </a:ext>
            </a:extLst>
          </p:cNvPr>
          <p:cNvSpPr/>
          <p:nvPr/>
        </p:nvSpPr>
        <p:spPr>
          <a:xfrm>
            <a:off x="3620373" y="3249670"/>
            <a:ext cx="108000" cy="108000"/>
          </a:xfrm>
          <a:prstGeom prst="ellipse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960F56E-932C-41BB-AA85-5791D8A1C375}"/>
              </a:ext>
            </a:extLst>
          </p:cNvPr>
          <p:cNvSpPr/>
          <p:nvPr/>
        </p:nvSpPr>
        <p:spPr>
          <a:xfrm>
            <a:off x="3620370" y="4455574"/>
            <a:ext cx="108000" cy="108000"/>
          </a:xfrm>
          <a:prstGeom prst="ellipse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F0D156C-F704-4C13-8693-B02EE6E2AA12}"/>
              </a:ext>
            </a:extLst>
          </p:cNvPr>
          <p:cNvSpPr/>
          <p:nvPr/>
        </p:nvSpPr>
        <p:spPr>
          <a:xfrm>
            <a:off x="3620367" y="5599884"/>
            <a:ext cx="108000" cy="108000"/>
          </a:xfrm>
          <a:prstGeom prst="ellipse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18ED805-AED8-4E20-9939-ABDD8C495E51}"/>
              </a:ext>
            </a:extLst>
          </p:cNvPr>
          <p:cNvSpPr/>
          <p:nvPr/>
        </p:nvSpPr>
        <p:spPr>
          <a:xfrm>
            <a:off x="3620364" y="6763146"/>
            <a:ext cx="108000" cy="108000"/>
          </a:xfrm>
          <a:prstGeom prst="ellipse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D62CCF5-8904-4BF4-9B76-4D36513F1B9D}"/>
              </a:ext>
            </a:extLst>
          </p:cNvPr>
          <p:cNvSpPr/>
          <p:nvPr/>
        </p:nvSpPr>
        <p:spPr>
          <a:xfrm>
            <a:off x="3622253" y="8422811"/>
            <a:ext cx="108000" cy="108000"/>
          </a:xfrm>
          <a:prstGeom prst="ellipse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6036A55-8FCD-41A7-BA33-33325B201F0C}"/>
              </a:ext>
            </a:extLst>
          </p:cNvPr>
          <p:cNvSpPr/>
          <p:nvPr/>
        </p:nvSpPr>
        <p:spPr>
          <a:xfrm>
            <a:off x="3614666" y="9573792"/>
            <a:ext cx="108000" cy="108000"/>
          </a:xfrm>
          <a:prstGeom prst="ellipse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7844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1011</TotalTime>
  <Words>311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montserrat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Cvexemple.com © Tous droits réservés</dc:title>
  <dc:creator>YOUSSEF BAHLA</dc:creator>
  <cp:keywords>Cvexemple.com © Tous droits réservés</cp:keywords>
  <cp:lastModifiedBy>YOUSSEF BAHLA</cp:lastModifiedBy>
  <cp:revision>120</cp:revision>
  <dcterms:created xsi:type="dcterms:W3CDTF">2014-12-03T08:33:54Z</dcterms:created>
  <dcterms:modified xsi:type="dcterms:W3CDTF">2022-03-30T21:55:28Z</dcterms:modified>
  <cp:category>Cvexemple.com © Tous droits réservés</cp:category>
</cp:coreProperties>
</file>