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1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7A60-EAF4-4326-8A6C-5143D1DF5C0A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964C-637C-45B0-BE92-F9D2F42D9C7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17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AEEE81-18CD-4694-AEAE-00F451F0722E}" type="datetimeFigureOut">
              <a:rPr lang="sr-Latn-RS" smtClean="0"/>
              <a:t>20.5.2020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Oporavak</a:t>
            </a:r>
            <a:r>
              <a:rPr lang="en-US" sz="4400" dirty="0" smtClean="0"/>
              <a:t> </a:t>
            </a:r>
            <a:r>
              <a:rPr lang="en-US" sz="4400" dirty="0" err="1" smtClean="0"/>
              <a:t>sql</a:t>
            </a:r>
            <a:r>
              <a:rPr lang="en-US" sz="4400" dirty="0" smtClean="0"/>
              <a:t> </a:t>
            </a:r>
            <a:r>
              <a:rPr lang="en-US" sz="4400" dirty="0" err="1" smtClean="0"/>
              <a:t>servera</a:t>
            </a:r>
            <a:endParaRPr lang="sr-Latn-R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Sistemi za upravljanje bazama podataka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334000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Natalija Mitić 1046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5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04439"/>
            <a:ext cx="23230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Faze oporavka</a:t>
            </a:r>
          </a:p>
          <a:p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Faza analize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REDO faza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UNDO faza</a:t>
            </a:r>
          </a:p>
          <a:p>
            <a:endParaRPr lang="sr-Latn-R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943" y="2438400"/>
            <a:ext cx="4710112" cy="180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0" y="4244592"/>
            <a:ext cx="2286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44" y="5467350"/>
            <a:ext cx="267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73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Hvala na pažnji!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45" y="990600"/>
            <a:ext cx="800732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Pad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=&gt; </a:t>
            </a:r>
            <a:r>
              <a:rPr lang="en-US" sz="2000" dirty="0" err="1" smtClean="0"/>
              <a:t>Oporavak</a:t>
            </a:r>
            <a:r>
              <a:rPr lang="en-US" sz="2000" dirty="0" smtClean="0"/>
              <a:t> </a:t>
            </a:r>
            <a:r>
              <a:rPr lang="en-US" sz="2000" dirty="0" err="1" smtClean="0"/>
              <a:t>baze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Transakcije</a:t>
            </a:r>
            <a:r>
              <a:rPr lang="en-US" sz="2000" dirty="0" smtClean="0"/>
              <a:t> – ACID </a:t>
            </a:r>
            <a:r>
              <a:rPr lang="en-US" sz="2000" dirty="0" err="1" smtClean="0"/>
              <a:t>svojstva</a:t>
            </a:r>
            <a:endParaRPr 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Transakcioni</a:t>
            </a:r>
            <a:r>
              <a:rPr lang="en-US" sz="2000" dirty="0" smtClean="0"/>
              <a:t> log</a:t>
            </a:r>
            <a:endParaRPr 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Arhivska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memorija</a:t>
            </a:r>
            <a:endParaRPr 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Zadaci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upravljanje</a:t>
            </a:r>
            <a:r>
              <a:rPr lang="en-US" sz="2000" dirty="0" smtClean="0"/>
              <a:t> </a:t>
            </a:r>
            <a:r>
              <a:rPr lang="en-US" sz="2000" dirty="0" err="1" smtClean="0"/>
              <a:t>oporavkom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/>
              <a:t>P</a:t>
            </a:r>
            <a:r>
              <a:rPr lang="sr-Latn-RS" sz="2000" dirty="0" smtClean="0"/>
              <a:t>eriodično prepisivanje baze podataka na medij za arhiviranje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/>
              <a:t>U</a:t>
            </a:r>
            <a:r>
              <a:rPr lang="sr-Latn-RS" sz="2000" dirty="0" smtClean="0"/>
              <a:t>pisivanje sloga promene u log pri svakoj promeni</a:t>
            </a:r>
          </a:p>
          <a:p>
            <a:endParaRPr lang="sr-Latn-RS" sz="2000" dirty="0" smtClean="0"/>
          </a:p>
          <a:p>
            <a:endParaRPr lang="sr-Latn-RS" sz="2400" b="1" dirty="0" smtClean="0"/>
          </a:p>
          <a:p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638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2400" b="1" dirty="0"/>
              <a:t>Oporavak od pada transakcije</a:t>
            </a:r>
          </a:p>
          <a:p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UNDO i REDO </a:t>
            </a:r>
            <a:r>
              <a:rPr lang="sr-Latn-RS" sz="2000" dirty="0" smtClean="0"/>
              <a:t>operacije</a:t>
            </a:r>
          </a:p>
          <a:p>
            <a:endParaRPr lang="sr-Latn-RS" sz="2400" b="1" dirty="0"/>
          </a:p>
          <a:p>
            <a:r>
              <a:rPr lang="sr-Latn-RS" sz="2400" b="1" dirty="0" smtClean="0"/>
              <a:t>Oporavak od pada sistema</a:t>
            </a:r>
          </a:p>
          <a:p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WAL (Write Ahead Log) algoritam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ARIES algoritam</a:t>
            </a:r>
            <a:endParaRPr lang="sr-Latn-R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505200"/>
            <a:ext cx="6146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3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438400"/>
            <a:ext cx="682625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948" y="683567"/>
            <a:ext cx="39084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Poboljšani algoritam</a:t>
            </a:r>
          </a:p>
          <a:p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LSN (Log Sequence Number)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8109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24174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SQL Server</a:t>
            </a:r>
          </a:p>
          <a:p>
            <a:endParaRPr lang="sr-Latn-RS" sz="2000" dirty="0" smtClean="0"/>
          </a:p>
          <a:p>
            <a:r>
              <a:rPr lang="sr-Latn-RS" sz="2400" dirty="0" smtClean="0"/>
              <a:t>Transakcioni log</a:t>
            </a:r>
            <a:endParaRPr lang="sr-Latn-R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61" y="1458218"/>
            <a:ext cx="479554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4771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0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21" y="685799"/>
            <a:ext cx="33810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Održavanje i rast loga</a:t>
            </a:r>
          </a:p>
          <a:p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Autogrow</a:t>
            </a:r>
            <a:endParaRPr lang="sr-Latn-R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5550"/>
            <a:ext cx="4124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6" y="607874"/>
            <a:ext cx="2611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Modeli oporavka</a:t>
            </a:r>
          </a:p>
          <a:p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Bulk-logged</a:t>
            </a:r>
            <a:endParaRPr lang="sr-Latn-R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" y="3200400"/>
            <a:ext cx="422371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26" y="3200400"/>
            <a:ext cx="3994874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7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124200"/>
            <a:ext cx="89598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075" y="685800"/>
            <a:ext cx="233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WAL algoritam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206530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56653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Kontrolne tačke</a:t>
            </a:r>
          </a:p>
          <a:p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P</a:t>
            </a:r>
            <a:r>
              <a:rPr lang="sr-Latn-RS" sz="2000" dirty="0" smtClean="0"/>
              <a:t>eriodično upisivanje prljavih stranica na disk</a:t>
            </a:r>
            <a:endParaRPr lang="sr-Latn-R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12" y="2667000"/>
            <a:ext cx="3200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3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484</TotalTime>
  <Words>112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Oporavak sql servera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statistika koju sql server održava</dc:title>
  <dc:creator>korisnik</dc:creator>
  <cp:lastModifiedBy>korisnik</cp:lastModifiedBy>
  <cp:revision>19</cp:revision>
  <dcterms:created xsi:type="dcterms:W3CDTF">2020-04-20T19:26:41Z</dcterms:created>
  <dcterms:modified xsi:type="dcterms:W3CDTF">2020-05-20T20:50:49Z</dcterms:modified>
</cp:coreProperties>
</file>