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2" r:id="rId3"/>
    <p:sldId id="273" r:id="rId4"/>
    <p:sldId id="275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1" r:id="rId15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E7A60-EAF4-4326-8A6C-5143D1DF5C0A}" type="datetimeFigureOut">
              <a:rPr lang="sr-Latn-RS" smtClean="0"/>
              <a:t>22.6.2020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8964C-637C-45B0-BE92-F9D2F42D9C7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5172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22.6.2020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22.6.2020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22.6.2020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22.6.2020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22.6.2020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22.6.2020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22.6.2020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22.6.2020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22.6.2020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22.6.2020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22.6.2020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CAEEE81-18CD-4694-AEAE-00F451F0722E}" type="datetimeFigureOut">
              <a:rPr lang="sr-Latn-RS" smtClean="0"/>
              <a:t>22.6.2020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 smtClean="0"/>
              <a:t>Klaster</a:t>
            </a:r>
            <a:r>
              <a:rPr lang="en-US" sz="4400" dirty="0" smtClean="0"/>
              <a:t> re</a:t>
            </a:r>
            <a:r>
              <a:rPr lang="sr-Latn-RS" sz="4400" dirty="0" smtClean="0"/>
              <a:t>šenja </a:t>
            </a:r>
            <a:br>
              <a:rPr lang="sr-Latn-RS" sz="4400" dirty="0" smtClean="0"/>
            </a:br>
            <a:r>
              <a:rPr lang="en-US" sz="4400" dirty="0" err="1" smtClean="0"/>
              <a:t>sql</a:t>
            </a:r>
            <a:r>
              <a:rPr lang="en-US" sz="4400" dirty="0" smtClean="0"/>
              <a:t> server</a:t>
            </a:r>
            <a:endParaRPr lang="sr-Latn-R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Sistemi za upravljanje bazama podataka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5334000"/>
            <a:ext cx="2702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Natalija Mitić 1046</a:t>
            </a:r>
            <a:endParaRPr lang="sr-Latn-R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6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2" y="1066800"/>
            <a:ext cx="52387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9" y="3124200"/>
            <a:ext cx="4181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067" y="503270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Jedan čvor je vlasnik klastera</a:t>
            </a:r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66067" y="266700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Prebacivanje resursa </a:t>
            </a:r>
            <a:endParaRPr lang="sr-Latn-R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090" y="4429570"/>
            <a:ext cx="5781675" cy="203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067" y="38862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Cluster aware opcija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2407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832" y="1066800"/>
            <a:ext cx="3810000" cy="966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582" y="2286000"/>
            <a:ext cx="3974500" cy="187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" y="457200"/>
            <a:ext cx="343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Instaliranje SQL Server klastera</a:t>
            </a:r>
            <a:endParaRPr lang="sr-Latn-R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023" y="4596380"/>
            <a:ext cx="2514600" cy="1679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65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00"/>
            <a:ext cx="4419600" cy="144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163" y="4166075"/>
            <a:ext cx="2741273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1407" y="506612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Prebacivanje grupe resursa</a:t>
            </a:r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131407" y="3059668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Povezivanje sa klasterom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7243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6" y="1600200"/>
            <a:ext cx="12573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909" y="2803732"/>
            <a:ext cx="3800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8" y="4724400"/>
            <a:ext cx="12096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346484" y="838200"/>
            <a:ext cx="624349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D99594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@@SERVERNAME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AS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D99594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ServerName</a:t>
            </a:r>
            <a:endParaRPr kumimoji="0" lang="sr-Latn-RS" altLang="sr-Latn-R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46484" y="3848758"/>
            <a:ext cx="426219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SELECT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*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sys.dm_os_cluster_nodes </a:t>
            </a:r>
            <a:endParaRPr kumimoji="0" lang="sr-Latn-RS" altLang="sr-Latn-R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46484" y="2255223"/>
            <a:ext cx="487614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SELECT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*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sys.dm_io_cluster_shared_drives</a:t>
            </a:r>
            <a:endParaRPr kumimoji="0" lang="sr-Latn-RS" altLang="sr-Latn-R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7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67335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R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Hvala na pažnji!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667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961" y="381000"/>
            <a:ext cx="349166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 smtClean="0"/>
              <a:t>Klasterovanje baze podataka</a:t>
            </a:r>
          </a:p>
          <a:p>
            <a:endParaRPr lang="sr-Latn-R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28" y="914400"/>
            <a:ext cx="5183158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2961" y="4265474"/>
            <a:ext cx="32047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Razlozi za klasterovanje</a:t>
            </a:r>
          </a:p>
          <a:p>
            <a:endParaRPr lang="sr-Latn-R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i="1" dirty="0" smtClean="0"/>
              <a:t>Data redundancy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i="1" dirty="0" smtClean="0"/>
              <a:t>Load balancing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i="1" dirty="0" smtClean="0"/>
              <a:t>High availibility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i="1" dirty="0" smtClean="0"/>
              <a:t>Monitoring and automation</a:t>
            </a:r>
            <a:endParaRPr lang="sr-Latn-RS" i="1" dirty="0"/>
          </a:p>
        </p:txBody>
      </p:sp>
    </p:spTree>
    <p:extLst>
      <p:ext uri="{BB962C8B-B14F-4D97-AF65-F5344CB8AC3E}">
        <p14:creationId xmlns:p14="http://schemas.microsoft.com/office/powerpoint/2010/main" val="315688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008" y="571915"/>
            <a:ext cx="1829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 smtClean="0"/>
              <a:t>Tipovi klastera</a:t>
            </a:r>
            <a:endParaRPr lang="sr-Latn-RS" sz="2000" dirty="0"/>
          </a:p>
        </p:txBody>
      </p:sp>
      <p:pic>
        <p:nvPicPr>
          <p:cNvPr id="2050" name="Picture 2" descr="C:\Users\korisnik\Desktop\DBMS3\la clust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3"/>
          <a:stretch/>
        </p:blipFill>
        <p:spPr bwMode="auto">
          <a:xfrm>
            <a:off x="5979920" y="1828800"/>
            <a:ext cx="2957513" cy="320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orisnik\Desktop\DBMS3\ha clust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0"/>
          <a:stretch/>
        </p:blipFill>
        <p:spPr bwMode="auto">
          <a:xfrm>
            <a:off x="164507" y="1752600"/>
            <a:ext cx="2865437" cy="339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orisnik\Desktop\DBMS3\hp clust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1"/>
          <a:stretch/>
        </p:blipFill>
        <p:spPr bwMode="auto">
          <a:xfrm>
            <a:off x="3029944" y="2057400"/>
            <a:ext cx="2987675" cy="273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6678" y="5561888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Failover klaster </a:t>
            </a:r>
          </a:p>
          <a:p>
            <a:r>
              <a:rPr lang="sr-Latn-RS" dirty="0" smtClean="0"/>
              <a:t>(velika dostupnost)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3407610" y="5700387"/>
            <a:ext cx="223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Visoke performanse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6096764" y="570038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Balansiranje opterećenja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4773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70" y="0"/>
            <a:ext cx="1513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 smtClean="0"/>
              <a:t>SQL Server</a:t>
            </a:r>
            <a:endParaRPr lang="sr-Latn-R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457200"/>
            <a:ext cx="49744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SQL Server klaster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Windows klaster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Grupa resursa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Zajedničko skladište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Jedinstvena tačka za povezivanje na klaster</a:t>
            </a:r>
            <a:endParaRPr lang="sr-Latn-R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0"/>
            <a:ext cx="323850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67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341632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Šta klasterovanje obuhvata?</a:t>
            </a:r>
          </a:p>
          <a:p>
            <a:r>
              <a:rPr lang="sr-Latn-RS" dirty="0" smtClean="0"/>
              <a:t>Šta klasterovanje ne obuhvata?</a:t>
            </a:r>
          </a:p>
          <a:p>
            <a:endParaRPr lang="sr-Latn-RS" dirty="0" smtClean="0"/>
          </a:p>
          <a:p>
            <a:r>
              <a:rPr lang="sr-Latn-RS" sz="2000" dirty="0" smtClean="0"/>
              <a:t>Konfiguracija klastera</a:t>
            </a:r>
            <a:endParaRPr lang="sr-Latn-R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54523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60123"/>
            <a:ext cx="5503972" cy="198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00800" y="287762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Active/Passive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6490568" y="5069595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Active/Active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1160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591" y="479336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 smtClean="0"/>
              <a:t>Kvorum</a:t>
            </a:r>
            <a:endParaRPr lang="sr-Latn-RS" sz="2000" dirty="0"/>
          </a:p>
        </p:txBody>
      </p:sp>
      <p:pic>
        <p:nvPicPr>
          <p:cNvPr id="5122" name="Picture 2" descr="C:\Users\korisnik\Desktop\DBMS3\qu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60" y="3759437"/>
            <a:ext cx="3935953" cy="259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korisnik\Desktop\DBMS3\qu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37" y="990600"/>
            <a:ext cx="3733800" cy="231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9300" y="196432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Node Majority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588400" y="487414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Node and Disk Majority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907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korisnik\Desktop\DBMS3\qu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770" y="3825668"/>
            <a:ext cx="420967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korisnik\Desktop\DBMS3\qu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831" y="914400"/>
            <a:ext cx="388954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38355" y="501260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No Majority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227850" y="1987034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Node and File Share Majority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1557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85745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 smtClean="0"/>
              <a:t>Kreiranje klastera</a:t>
            </a:r>
            <a:endParaRPr lang="sr-Latn-RS" sz="2000" dirty="0"/>
          </a:p>
        </p:txBody>
      </p:sp>
      <p:pic>
        <p:nvPicPr>
          <p:cNvPr id="7170" name="Picture 2" descr="C:\Users\korisnik\Desktop\DBMS3\z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512" y="685800"/>
            <a:ext cx="3695700" cy="269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36570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VMware workstation</a:t>
            </a:r>
            <a:endParaRPr lang="sr-Latn-RS" dirty="0"/>
          </a:p>
        </p:txBody>
      </p:sp>
      <p:pic>
        <p:nvPicPr>
          <p:cNvPr id="7171" name="Picture 3" descr="C:\Users\korisnik\Desktop\DBMS3\cvor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882234"/>
            <a:ext cx="1937833" cy="240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korisnik\Desktop\DBMS3\cvorov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20" y="4572000"/>
            <a:ext cx="1211263" cy="66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1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750332"/>
            <a:ext cx="2203228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457200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Dodavanje čvorova domenu</a:t>
            </a:r>
            <a:endParaRPr lang="sr-Latn-RS" dirty="0"/>
          </a:p>
        </p:txBody>
      </p:sp>
      <p:pic>
        <p:nvPicPr>
          <p:cNvPr id="8195" name="Picture 3" descr="C:\Users\korisnik\Desktop\DBMS3\diskovi u klaster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615305"/>
            <a:ext cx="4024313" cy="102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korisnik\Desktop\DBMS3\cvorovi u klaster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76624"/>
            <a:ext cx="4381500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korisnik\Desktop\DBMS3\diskovi u klasteru 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91000"/>
            <a:ext cx="3719513" cy="13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3542833"/>
            <a:ext cx="298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Kreiranje iSCSI diskova</a:t>
            </a:r>
          </a:p>
          <a:p>
            <a:r>
              <a:rPr lang="sr-Latn-RS" dirty="0" smtClean="0"/>
              <a:t>Kreiranje Windows klastera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66275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1039</TotalTime>
  <Words>132</Words>
  <Application>Microsoft Office PowerPoint</Application>
  <PresentationFormat>On-screen Show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Klaster rešenja  sql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statistika koju sql server održava</dc:title>
  <dc:creator>korisnik</dc:creator>
  <cp:lastModifiedBy>korisnik</cp:lastModifiedBy>
  <cp:revision>30</cp:revision>
  <dcterms:created xsi:type="dcterms:W3CDTF">2020-04-20T19:26:41Z</dcterms:created>
  <dcterms:modified xsi:type="dcterms:W3CDTF">2020-06-22T17:04:09Z</dcterms:modified>
</cp:coreProperties>
</file>