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IN&amp;assetid=WA200003233&amp;isWac=True&amp;ui=en-US&amp;ad=I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7991162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https://pages.store.office.com/addinsinstallpage.aspx?rs=en-IN&amp;assetid=WA200003233&amp;isWac=True&amp;ui=en-US&amp;ad=IN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53b00763-2eea-406e-857a-5a35de78889c}">
  <we:reference id="WA200003233" version="2.0.0.3" store="en-IN" storeType="OMEX"/>
  <we:alternateReferences/>
  <we:properties>
    <we:property name="Microsoft.Office.CampaignId" value="&quot;none&quot;"/>
    <we:property name="reportUrl" value="&quot;/groups/me/reports/b928274b-9746-45aa-9674-6121b4205306/ReportSectionbb0744174e522202a49c?bookmarkGuid=05c0c2e6-cb72-4214-8270-d1bd3c207550&amp;bookmarkUsage=1&amp;ctid=505bd9ff-9687-4a86-b19d-0f1c1b1cad83&amp;fromEntryPoint=export&amp;pbi_source=storytelling_addin&quot;"/>
    <we:property name="reportState" value="&quot;CONNECTED&quot;"/>
    <we:property name="reportEmbeddedTime" value="&quot;2024-03-04T12:08:50.471Z&quot;"/>
    <we:property name="creatorSessionId" value="&quot;0cac2d39-0cff-4c3b-998c-23a5349b7a36&quot;"/>
    <we:property name="creatorUserId" value="&quot;100320035CF2307B&quot;"/>
    <we:property name="creatorTenantId" value="&quot;505bd9ff-9687-4a86-b19d-0f1c1b1cad83&quot;"/>
    <we:property name="pageDisplayName" value="&quot;Promotion&quot;"/>
    <we:property name="pageName" value="&quot;ReportSectionbb0744174e522202a49c&quot;"/>
    <we:property name="reportName" value="&quot;Retail Industry&quot;"/>
    <we:property name="isVisualContainerHeaderHidden" value="false"/>
    <we:property name="isFiltersActionButtonVisible" value="true"/>
    <we:property name="initialStateBookmark" value="&quot;H4sIAAAAAAAAA+1ZbU/jOBD+K6tIp/1SnWzn1XyDLichjl0Ed6uTTqga25OS3TSJHIeli/rfb+KU25dylF2gBXHwofXYmZfnmbEz7lVgirYpYf4WZhjsBHt1/XEG9uMrHoyCail79+7waPfkcPJ292ifxHXjirpqg52rwIGdontftB2UvQYS/n02CqAsj2Haj3IoWxwFDdq2rqAsPuOwmKac7XAxCvCyKWsLvcpTBw57tRe0nMZkm/8akkXQrrjAU9RukJ5gU1u3HGueKFSx1DoODUuN4ZGmZ9ph1ru5fn1v1Ds2risHRUUO9DIBOQOeY5bJhImIJVymvTwvSrdcoub7l42luAmNedPjNaYoprUtNJSBj89iO4RzFYzrspv5b/vfyE/rzmo8wdxPVa5wc9JkitlEw6yBYkqBLAitY1sTln7yemLiaeonz+tPY4tk3QQ7bHFGkraopuUS8i8x/jH42ZaFRtsTqj4QND6aGRKh/RcDDnxQzWCxwGG+Nn4afcxXwe8F4TDofg9l16t9/YaeMPWn6jU5RX9nvWsDg+T9h69o8U+03soj4kL2aYHiRhjITcw4NzJiHFLYMJOEpOl6nFcc9lbmL4/DOyAysBeFCDI3UprYZDwLuQnZE2FvKX+hVXhHVAYWITMhMsEyTKSMQy6TTG2YxdbVtG4l3/oFL467W7EYGOOZRtAmMXGcGMakZtHTYIw+89rOoNI4ebn75w9hMzCaRSLikREilqnQSutQx/8z+pwZDZVJM6V0GDEWRzpNwyTcIKM5gTDBC6xuPARm9cRbfFFE3hWSgT+WGzQgksykkWQhqijz/cjt4JwDfX6NjdelE6PoP8owlQJFxjAM1+oCH/Je5xwFtaJSiARlnIgs0oLFPKEdQ91TpRY8RK5ZSmdKlMlMpsDWqnR46VR9uaoNTKiAmZjOpiwUacZEytdqa6g9fQsXxRSo4FZ15hnmSZqnLIY0VShTVJvu+36iWxg9ofL+4suuueg3LrPiyBFC21l8AE8OTl798jNbjAI7Pgfrvk0AGliDdm/uyX1T2Ot7BzH6ztEHj2Bx9h970fia9UdutEKdYi6VCJkQEhXXyXA58hwuPO6QcrvTqcUpuOVw/3EK4+DES37rqmXisM3U6mNdMthCqbq6V6VsD/itl1Sch3SOKHoxi4XUXGlukrUlte0MPv3zR1J4294+r3p7+KPx8PhgFZPJ+D5dFPlP2Xljzd9YTX/57N1idlKZb6qiDXDOVC7iFKVCpJ5LrL9L3nKNDC9rDaU9focdf9LFsjZTddm1hDqavXu+zD0BHrZ8VvnkvqnbrjvXNqDxGCq8oeumtIDK9Hzd2nn73wIDb4QYLFS5rlXvfyH8t0lfLP4BosyXSKwcAAA=&quot;"/>
    <we:property name="bookmark" value="&quot;H4sIAAAAAAAAA+1Z32/bNhD+Vwq99MUYSOoHpbw1bjYU24og2YoBQ2AcyZOjVhYFikqTBf7fd5KcrIndOE4b20X2EltH6vjdfd+dSeY6MEVTl3D1HmYYHASH1n6agfv0igejoLpr0zmLI51kCfBccxYBUznNsrUvbNUEB9eBBzdF/6FoWig7h2T8+2wUQFkew7R7yqFscBTU6BpbQVn8g8NkGvKuxfkowMu6tA46l6cePHZuL2g6PRMU/lNIK4L2xQWeovaD9QRr6/ziWSkmo4jLCGMhBBMQZZreaYbRHub6+d2iPbCxrTwUFQHobExrmcQpMMHiTEAMaQidPS9Kv5iiro4ua0dxUzau6i59Y4pial2hoQz6+Bw2QzjXwdiW7az/dnTHfmpbp/EE836o8oW/Ik85BT7BC6x8E8wpV8fOUib7odrZmZ30K3Yj5/bz2CEtbIIDNh/dYnljLqDSZL0P5M106nAKfvF49Dwo353+2Zt+bqsFd2yf0Z58F7C/IzStw8cC+vX43TKQyXHHb49iGcMZWZqimpaLYvpPvX8M0BoNnvQ5Pgfnu4JVH0n6nVrnN7VE7j9+USALyV71Mn4ejVJb+Kt3v0Plnc07UxanucwYD0UaohLaYMrWFvWupblZIe2+Ba3VqC7bhtKNZsCzUqvWGXSHgyrfFu6m//PRPeg75KDT9c5KqpdzrrUOWYxGptJAhAZZth+/Ubc97NUvzrb1Xv9QbdT6v1/2TDGbaJjVUEyrJVA3A5N+X/aEGnOFUnaj0hI7Kq0V6d9yZS2LdVFezCiJUjHkTMZJCDqTWyyv5xVIUxYa3R1tBDOkPX33xYCHPqh6WLHAYdyafhj7mK+D3wrKw+D7A5Rt5/b1W3rD2M/VawI17zP5FS77N5onMLlRXgYmhVIi1yw3iVFcKB6H0myZScqkafWy+PSNpF8ch4/IyMBeGsZcYqLiTCtGBzEdpts8ij2EdWF/oVX4yKwMLELEQpnkCSRABYgsSaXYMouNtzRvSW/dhBfH3YO5GBhLUgUSFQPAVMZSSBane8EYfebWzbpd4+Tl9s+NcrOoQdoFRVyHgFwq4EqFej9q8H9Gn8goyjxkYaQiznRsEJJMRFtk9NnuCH5cIjc7wmvBM5CaszhKEkZNVidh5+7h5JwDfd451vW7XHo5lnmccpkgMCEivd4X9CEftt5TUEsuQXJQOtYJY5lEw3QK+I0uE5FFUjJqQIKjzJhSZr1Lj5de2csV3tIQI0l/mVaKDmgR07DWWw1TfA8XBR1urVv2SYwoTEJluDJCRlqwaJunhR/+6n9AWVMu8N7Znn/LbeEhrL7W3q/7jAeD3/WVYS/vVR3Vtr6pQeMxVLiis5KKoDJo1nTX/l9+t411Pv8XfevTK3IcAAA=&quot;"/>
    <we:property name="datasetId" value="&quot;bef0c4a6-d748-42cf-ba7a-03d523c87e2b&quot;"/>
    <we:property name="embedUrl" value="&quot;/reportEmbed?reportId=b928274b-9746-45aa-9674-6121b4205306&amp;config=eyJjbHVzdGVyVXJsIjoiaHR0cHM6Ly9XQUJJLUlORElBLUNFTlRSQUwtQS1QUklNQVJZLXJlZGlyZWN0LmFuYWx5c2lzLndpbmRvd3MubmV0IiwiZW1iZWRGZWF0dXJlcyI6eyJ1c2FnZU1ldHJpY3NWTmV4dCI6dHJ1ZSwiZGlzYWJsZUFuZ3VsYXJKU0Jvb3RzdHJhcFJlcG9ydEVtYmVkIjp0cnVlfX0%3D&amp;disableSensitivityBanner=true&amp;lrtl=tru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PowerPoint Presentation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jitendra patil</cp:lastModifiedBy>
  <cp:revision>3</cp:revision>
  <dcterms:created xsi:type="dcterms:W3CDTF">2018-06-07T21:39:02Z</dcterms:created>
  <dcterms:modified xsi:type="dcterms:W3CDTF">2024-03-04T12:11:02Z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