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Re</a:t>
            </a:r>
            <a:r>
              <a:rPr lang="ro-RO" sz="5400" dirty="0" smtClean="0"/>
              <a:t>cunoaștere de vorbitor cu ajutorul rețelelor neuronale convoluționale și al reprezentării sunetului sub formă de melspectrograme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01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unei rețele convoluționale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convoluție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dropout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 dens cu funcția de activare softmax, pentru clasificare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8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Experimentele realizate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convoluționale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convoluționale multi-input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bazate pe alte rețele pre-antrenate (MobileNetV2, DenseNet-121)</a:t>
            </a:r>
          </a:p>
          <a:p>
            <a:pPr marL="0" indent="0">
              <a:buNone/>
            </a:pPr>
            <a:r>
              <a:rPr lang="ro-RO" sz="3200" dirty="0" smtClean="0"/>
              <a:t>Clasificarea a fost făcută pentru maxim 10 vorbitori. Acuratețea celui mai bun model cu 10 clase este de 91.23%.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3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Testarea pe date externe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Am testat unul dintre cele mai bune modele obținute pe clipuri externe setului de date VoxCeleb. Pentru cei 10 vorbitori, rezultatele sunt următoarele:</a:t>
            </a:r>
          </a:p>
          <a:p>
            <a:endParaRPr lang="ro-RO" dirty="0" smtClean="0"/>
          </a:p>
          <a:p>
            <a:r>
              <a:rPr lang="en-US" dirty="0">
                <a:solidFill>
                  <a:srgbClr val="FF0000"/>
                </a:solidFill>
              </a:rPr>
              <a:t>1 (A.J. Buckley): 1 clip din 12</a:t>
            </a:r>
            <a:r>
              <a:rPr lang="en-US" dirty="0"/>
              <a:t>	6 (Abbie Cornish): 9 clipuri din 12</a:t>
            </a:r>
          </a:p>
          <a:p>
            <a:r>
              <a:rPr lang="en-US" dirty="0"/>
              <a:t>2 (A.R. Rahman): 10 clipuri din 12	7 (Abigail Breslin): 7 clipuri din 7</a:t>
            </a:r>
          </a:p>
          <a:p>
            <a:r>
              <a:rPr lang="en-US" dirty="0"/>
              <a:t>3 (Aamir Khan): 7 clipuri din 8	8 (Abigail Spencer): 3 clipuri din 8</a:t>
            </a:r>
          </a:p>
          <a:p>
            <a:r>
              <a:rPr lang="en-US" dirty="0">
                <a:solidFill>
                  <a:srgbClr val="FF0000"/>
                </a:solidFill>
              </a:rPr>
              <a:t>4 (Aaron Tveit): 7 clipuri din 12</a:t>
            </a:r>
            <a:r>
              <a:rPr lang="en-US" dirty="0"/>
              <a:t>	9 (Adam Beach): 9 clipuri din 12</a:t>
            </a:r>
          </a:p>
          <a:p>
            <a:r>
              <a:rPr lang="en-US" dirty="0"/>
              <a:t>5 (Aaron Yoo): 5 clipuri din 9	</a:t>
            </a:r>
            <a:r>
              <a:rPr lang="en-US" dirty="0">
                <a:solidFill>
                  <a:srgbClr val="FF0000"/>
                </a:solidFill>
              </a:rPr>
              <a:t>10 (Adam Brody): 1 clip din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Posibile îmbunătățiri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Extinderea clasificării pe întreg setul de date (1251 de vorbitori)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Experimentarea cu alte tipuri de rețele neuronale (de exemplu, rețele neuronale recurente)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Lărgirea setului de date pentru anumiți vorbitori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6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Introducere: utilizări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942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 smtClean="0"/>
              <a:t>Două posibile utilizări ale unui sistem de recunoaștere de vorbitor sunt: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scopul securizării unor dispozitive sau incinte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cadrul poliției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6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Experimentele din cadrul acestui proiect se bazează pe învățarea automată (machine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Elementul de învățare este rețeaua neuronală convoluțională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Metoda folosită este clasificarea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Limbajul utilizat este Python (biblioteci principale: librosa, tensorflow)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Datele de intrare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Rețelele neuronale convoluționale (CNN) au ca și intrări imagini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acest proiect clasificăm clipuri audio, din care extragem imagini numite mfcc-uri, respectiv melspectrograme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Setul de date folosit pentru antrenament și validare este VoxCeleb</a:t>
            </a:r>
            <a:endParaRPr lang="ro-RO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4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Mfcc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5" y="2133117"/>
            <a:ext cx="7964648" cy="32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Melspectrogramă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75" y="2286000"/>
            <a:ext cx="8975409" cy="29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Procedeul de obținere a imaginilor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47" y="1787454"/>
            <a:ext cx="14430972" cy="75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funcționează o rețea convoluțională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Intrările sunt imagini (matrice de pixeli)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Rețeaua e formată din mai multe straturi de neuroni, intrările unui strat fiind ieșirile stratului anterior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Fiecare neuron este conectat la o zonă din imagine, pe care aplică unul sau mai multe filtre de convoluție =</a:t>
            </a:r>
            <a:r>
              <a:rPr lang="en-US" sz="3200" dirty="0" smtClean="0"/>
              <a:t>&gt;</a:t>
            </a:r>
            <a:r>
              <a:rPr lang="ro-RO" sz="3200" dirty="0" smtClean="0"/>
              <a:t> feature maps</a:t>
            </a:r>
          </a:p>
        </p:txBody>
      </p:sp>
    </p:spTree>
    <p:extLst>
      <p:ext uri="{BB962C8B-B14F-4D97-AF65-F5344CB8AC3E}">
        <p14:creationId xmlns:p14="http://schemas.microsoft.com/office/powerpoint/2010/main" val="679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o rețea convoluțională</a:t>
            </a:r>
            <a:endParaRPr lang="en-US" dirty="0"/>
          </a:p>
        </p:txBody>
      </p:sp>
      <p:pic>
        <p:nvPicPr>
          <p:cNvPr id="2050" name="Picture 2" descr="fig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3" y="2251575"/>
            <a:ext cx="6043340" cy="334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414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Recunoaștere de vorbitor cu ajutorul rețelelor neuronale convoluționale și al reprezentării sunetului sub formă de melspectrograme</vt:lpstr>
      <vt:lpstr>Introducere: utilizări</vt:lpstr>
      <vt:lpstr>Soluția propusă</vt:lpstr>
      <vt:lpstr>Datele de intrare</vt:lpstr>
      <vt:lpstr>Mfcc</vt:lpstr>
      <vt:lpstr>Melspectrogramă</vt:lpstr>
      <vt:lpstr>Procedeul de obținere a imaginilor</vt:lpstr>
      <vt:lpstr>Cum funcționează o rețea convoluțională</vt:lpstr>
      <vt:lpstr>Cum funcționează o rețea convoluțională</vt:lpstr>
      <vt:lpstr>Arhitectura unei rețele convoluționale simple</vt:lpstr>
      <vt:lpstr>Experimentele realizate</vt:lpstr>
      <vt:lpstr>Testarea pe date externe</vt:lpstr>
      <vt:lpstr>Posibile îmbunătățiri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 de vorbitor cu ajutorul rețelelor neuronale convoluționale și al reprezentării sunetului sub formă de melspectrograme</dc:title>
  <dc:creator>Windows User</dc:creator>
  <cp:lastModifiedBy>Windows User</cp:lastModifiedBy>
  <cp:revision>16</cp:revision>
  <dcterms:created xsi:type="dcterms:W3CDTF">2020-07-13T07:16:41Z</dcterms:created>
  <dcterms:modified xsi:type="dcterms:W3CDTF">2020-07-13T08:19:16Z</dcterms:modified>
</cp:coreProperties>
</file>