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DCEA0-9096-4376-95C5-25724E05825E}" v="1" dt="2024-01-26T11:44:20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E958D8-BBDB-1CF4-B07C-677A6AB88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39C4F2-DCD5-D644-0DB7-E7753D3CF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52A43A-2628-BC7E-29B9-804BB4A2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4535F-CB77-D38F-816C-14CE688B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7B38A9-5B6C-A5E5-14AA-CF3C88F5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69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496E5-2471-7FC9-3AF1-0688344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79983-6836-D03D-F8B2-4CCD0615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5A111-0E10-36CF-0891-3A77E04B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14CD7F-E904-84E5-24C9-DB64FF6E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6D361F-1842-FF7B-8134-15AA1009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09DCE2-8205-8DDB-5258-A0413516B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756C7B-963F-0346-0159-C2BB0C368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92F806-3365-BA8E-3864-EB80CD86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168E03-C301-D8EC-948C-3005614B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1A6F-836E-4026-D23A-D720A43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7C8A6-056D-A19C-1A43-BB083FE8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C93F81-4E95-0982-7158-B72444C0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20575-20A2-1F0E-35FC-D65A60A3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23560B-C0F5-7BD8-BCFE-1B61CB91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7E5AB4-B529-F7EE-C975-B38B5BBF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28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9B09C-9B6B-8DC5-8A74-164E76CD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E6E290-7901-35C9-B1B4-09ADBBED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827AD0-F541-93A9-FE84-09952255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B8D15-110A-7EDA-1E6B-8CB371DF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3A9E9B-AFC0-FEF7-AF7F-2869B657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24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72C3F-C28C-0690-C60B-A1B25409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8E5C74-E327-4915-D39D-13C5B2967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83A5FC-4477-DF2D-EB93-5B50420B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942771-B0B5-7DC5-7B76-C301CF1D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2944B4-99B4-CD1B-CB4C-BCF9F5D6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0697CF-E15E-9E7C-4864-0FED9937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32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1F39C-C0BA-09F4-2829-AC9B0159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5D6A43-797B-F70D-7EB4-EBD497F7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1FC4AE-E1BD-019C-A1AE-D185EE68E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B00972-B68E-6C76-7A1C-5F5DCAE2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89AF46A-23C0-90B5-653D-FF397A26E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2AADA0-F2C6-FB7D-D5A3-09D3423B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CE66582-09E2-7CD5-DB57-FD7715C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DE40F9-566C-8F36-0193-D7232C6E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39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03853-4A1F-1CB4-0DBD-75615947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54BE0F-8A4E-9D53-1E74-C09D294C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FE1E55-9380-00EB-9A99-AAD85383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9F623E-FF71-EC6C-24B3-8FA80D07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87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8BF95-30FF-952A-45D1-FAFD40B8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03C134-FDA0-7929-FAC6-1DDDF103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829605-2340-CAD0-AD32-B54250F8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3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002E80-A3DE-9FFB-4610-D1AD14EA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20FF0F-21AE-0BEE-631B-A38DCBE3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BB4F29-4166-1A9B-0D12-BB4466CC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5CFD978-7BBF-8100-3267-C4B88936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2E55E3-D7A2-8668-6433-302312FB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4A7866F-77F6-3A2E-7A0F-96726320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6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46340C-B21D-75AA-4416-B278BD1F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8E87A3-971F-92C3-FF29-656864826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5BBF5F-2CB7-8B8D-8335-BE10BD3CD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D9FB4F-1386-FE23-61D6-D2094830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BA7B1D-C53D-ECC6-C197-E65FAA46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65C72-F393-9BDE-54C1-DDF63059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7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07BB32-56A1-D39C-9BD0-3A6D5E37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C2995-3018-F142-AB5F-523100AF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E90E46-68D9-610D-C63D-C6AE397A7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186E8-75F3-4C98-B6EC-41668D62EE40}" type="datetimeFigureOut">
              <a:rPr lang="it-IT" smtClean="0"/>
              <a:t>26/01/2024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33BCE-BDAD-D4BE-6B45-7565E2CF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98CEF6-342B-BFFC-F076-CCB482EC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2760-F848-4BDC-AC39-D979E7AB96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2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cm-dpc/COVID-19/tree/master" TargetMode="External"/><Relationship Id="rId2" Type="http://schemas.openxmlformats.org/officeDocument/2006/relationships/hyperlink" Target="https://github.com/italia/covid19-opendata-vaccin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4FD9D-F16F-88C4-DA22-B5BD1806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306" y="152401"/>
            <a:ext cx="9144000" cy="909918"/>
          </a:xfrm>
        </p:spPr>
        <p:txBody>
          <a:bodyPr>
            <a:normAutofit/>
          </a:bodyPr>
          <a:lstStyle/>
          <a:p>
            <a:r>
              <a:rPr lang="it-IT" sz="3600" dirty="0"/>
              <a:t>Analisi andamento Covid19 2020-2024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0B8157-CBCF-B84F-0B68-197FC324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1062319"/>
            <a:ext cx="9144000" cy="5352995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Fonte dati: </a:t>
            </a:r>
            <a:r>
              <a:rPr lang="it-IT" dirty="0">
                <a:hlinkClick r:id="rId2"/>
              </a:rPr>
              <a:t>https://github.com/italia/covid19-opendata-vaccini</a:t>
            </a:r>
            <a:endParaRPr lang="it-IT" dirty="0"/>
          </a:p>
          <a:p>
            <a:r>
              <a:rPr lang="it-IT" dirty="0"/>
              <a:t>	        </a:t>
            </a:r>
            <a:r>
              <a:rPr lang="it-IT" dirty="0">
                <a:hlinkClick r:id="rId3"/>
              </a:rPr>
              <a:t>https://github.com/pcm-dpc/COVID-19/tree/master</a:t>
            </a:r>
            <a:endParaRPr lang="it-IT" dirty="0"/>
          </a:p>
          <a:p>
            <a:pPr algn="l"/>
            <a:endParaRPr lang="it-IT" dirty="0"/>
          </a:p>
          <a:p>
            <a:pPr algn="l"/>
            <a:r>
              <a:rPr lang="it-IT" dirty="0"/>
              <a:t>Il seguente report si basa sull’analisi dei dataset prodotti dal ministero della salute, relativi all’andamento del covid e delle vaccinazioni in un arco temporale che va dal 2020 al 2024.</a:t>
            </a:r>
          </a:p>
          <a:p>
            <a:pPr algn="l"/>
            <a:r>
              <a:rPr lang="it-IT" dirty="0"/>
              <a:t>I  dati presi in considerazione riguardano i record giornalieri di vaccinati, guariti e deceduti in Italia fino ad oggi. Le fonti, entrambe in formato CSV, sono classificabili come 3 stelle.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938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DC813C6-198F-2C02-509C-3006817F8E8D}"/>
              </a:ext>
            </a:extLst>
          </p:cNvPr>
          <p:cNvSpPr txBox="1"/>
          <p:nvPr/>
        </p:nvSpPr>
        <p:spPr>
          <a:xfrm>
            <a:off x="290286" y="275771"/>
            <a:ext cx="11785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Tabella «Regioni»:</a:t>
            </a:r>
          </a:p>
          <a:p>
            <a:r>
              <a:rPr lang="it-IT" sz="2400" b="1" dirty="0"/>
              <a:t>     Campo 										Formato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Data: data di registrazione del record						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Denominazione regione: regione di acquisizione record				Stringa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Nuovi positivi: numero totale nuovi positivi per regione e data			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Dimessi guariti: numero totale guariti per regione e data				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Deceduti: numero totale deceduti per regione e data				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Totale positivi: numero totale positivi per regione e data				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algn="ctr"/>
            <a:r>
              <a:rPr lang="it-IT" sz="2400" b="1" dirty="0"/>
              <a:t>Tabella «Somministrazioni»:</a:t>
            </a:r>
          </a:p>
          <a:p>
            <a:r>
              <a:rPr lang="it-IT" sz="2400" b="1" dirty="0"/>
              <a:t>     Campo 										Formato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Data: data di registrazione del record						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Reg: regione di acquisizione record						Stringa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Tipo dose: dose per sesso, numero di somministrazioni, booster 		Stringa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Valore: quantità di dosi somministrate per record					Int 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5699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DB5E8F-83FD-80E4-449C-716D7956B070}"/>
              </a:ext>
            </a:extLst>
          </p:cNvPr>
          <p:cNvSpPr txBox="1"/>
          <p:nvPr/>
        </p:nvSpPr>
        <p:spPr>
          <a:xfrm>
            <a:off x="449942" y="478972"/>
            <a:ext cx="11509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Al fine di comprendere la convenienza di un eventuale investimento per la produzione di un nuovo vaccino contro il Covid19, verranno messi in relazione i record riguardanti guariti, vaccinati, deceduti ed i cambiamenti dovuti all’effettività dei vaccini somministrati. Si terrà conto di incrementi e decrementi del numero di infetti nell’intero arco temporale considerato e dell’incidenza di infezioni e decessi allo stato attuale.</a:t>
            </a:r>
          </a:p>
          <a:p>
            <a:r>
              <a:rPr lang="it-IT" sz="2400" dirty="0"/>
              <a:t>Alla fine dell’analisi, verrà prodotto un report, completo di grafici e tabelle riepilogative e di un’ analisi che possa portare il cliente ad una </a:t>
            </a:r>
            <a:r>
              <a:rPr lang="it-IT" sz="2400"/>
              <a:t>soluzione ottimale.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32062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373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Analisi andamento Covid19 2020-2024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andamento Covid19, 2020-2024</dc:title>
  <dc:creator>Claudio Scalia</dc:creator>
  <cp:lastModifiedBy>Claudio Scalia</cp:lastModifiedBy>
  <cp:revision>3</cp:revision>
  <dcterms:created xsi:type="dcterms:W3CDTF">2024-01-25T18:49:22Z</dcterms:created>
  <dcterms:modified xsi:type="dcterms:W3CDTF">2024-01-26T12:06:42Z</dcterms:modified>
</cp:coreProperties>
</file>