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7137-E884-4600-A4BA-77D68E64D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Атаки по препоръчващи системи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97BE1-E2AF-4ADA-9A21-48C8B6A0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201" y="4188931"/>
            <a:ext cx="2378809" cy="1008712"/>
          </a:xfrm>
        </p:spPr>
        <p:txBody>
          <a:bodyPr/>
          <a:lstStyle/>
          <a:p>
            <a:r>
              <a:rPr lang="bg-BG" dirty="0"/>
              <a:t>Димитър керезов</a:t>
            </a:r>
          </a:p>
          <a:p>
            <a:pPr algn="ctr"/>
            <a:r>
              <a:rPr lang="bg-BG" dirty="0"/>
              <a:t>25731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D684F8-A512-43C2-9F91-9947974387DE}"/>
              </a:ext>
            </a:extLst>
          </p:cNvPr>
          <p:cNvSpPr txBox="1">
            <a:spLocks/>
          </p:cNvSpPr>
          <p:nvPr/>
        </p:nvSpPr>
        <p:spPr>
          <a:xfrm>
            <a:off x="7002381" y="4188931"/>
            <a:ext cx="3601452" cy="1008712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/>
              <a:t>Николай новкиришки</a:t>
            </a:r>
          </a:p>
          <a:p>
            <a:pPr algn="ctr"/>
            <a:r>
              <a:rPr lang="bg-BG" dirty="0"/>
              <a:t>25729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D4D1-FE1F-41B5-B1EA-10A559AF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проектът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E827B-45F5-4E17-A125-56A08C59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006" y="2016125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13823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17F5-D5ED-4928-9F85-6E22F037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56B7F-FABB-477E-AA0F-DB766EAD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7" y="2086970"/>
            <a:ext cx="3764388" cy="376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A67E-F296-4EF1-AA76-33DBC194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B327C-B000-434A-8FD1-E2FDAD7B8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355" y="2357715"/>
            <a:ext cx="4989208" cy="4022398"/>
          </a:xfrm>
        </p:spPr>
      </p:pic>
    </p:spTree>
    <p:extLst>
      <p:ext uri="{BB962C8B-B14F-4D97-AF65-F5344CB8AC3E}">
        <p14:creationId xmlns:p14="http://schemas.microsoft.com/office/powerpoint/2010/main" val="258554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FCCF-E86B-4A57-BC88-36E0D2D9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Предотвратяване на атаки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29761-BC0F-4A03-B29E-4187BFD9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52" y="3236496"/>
            <a:ext cx="3216135" cy="3216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57E53-25BD-452E-AF25-06FF91ECA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750" y="2951747"/>
            <a:ext cx="2345817" cy="42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E5F-A04D-4B22-BBE2-D65808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C4DFD-DB5E-4E38-9511-88074103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10" y="1748590"/>
            <a:ext cx="5325979" cy="53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28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19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Атаки по препоръчващи системи</vt:lpstr>
      <vt:lpstr>проектът</vt:lpstr>
      <vt:lpstr>Collaborative filtering</vt:lpstr>
      <vt:lpstr>Content based</vt:lpstr>
      <vt:lpstr>Предотвратяване на атаки</vt:lpstr>
      <vt:lpstr>Въпроси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Атаки по препоръчващи системи</dc:title>
  <dc:creator>Dimitar Kerezov</dc:creator>
  <cp:lastModifiedBy>Dimitar Kerezov</cp:lastModifiedBy>
  <cp:revision>1</cp:revision>
  <dcterms:created xsi:type="dcterms:W3CDTF">2018-06-28T17:48:36Z</dcterms:created>
  <dcterms:modified xsi:type="dcterms:W3CDTF">2018-06-28T17:54:20Z</dcterms:modified>
</cp:coreProperties>
</file>