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4" r:id="rId5"/>
    <p:sldId id="276" r:id="rId6"/>
    <p:sldId id="284" r:id="rId7"/>
    <p:sldId id="282" r:id="rId8"/>
    <p:sldId id="283" r:id="rId9"/>
    <p:sldId id="281" r:id="rId10"/>
    <p:sldId id="278" r:id="rId11"/>
    <p:sldId id="279" r:id="rId12"/>
    <p:sldId id="266" r:id="rId13"/>
    <p:sldId id="268" r:id="rId14"/>
    <p:sldId id="285" r:id="rId15"/>
    <p:sldId id="28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03" d="100"/>
          <a:sy n="103" d="100"/>
        </p:scale>
        <p:origin x="138" y="3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Content</c:v>
                </c:pt>
                <c:pt idx="1">
                  <c:v>Title</c:v>
                </c:pt>
                <c:pt idx="2">
                  <c:v>Both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26-4845-BC02-2AD260144D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Content</c:v>
                </c:pt>
                <c:pt idx="1">
                  <c:v>Title</c:v>
                </c:pt>
                <c:pt idx="2">
                  <c:v>Both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0C26-4845-BC02-2AD260144D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Content</c:v>
                </c:pt>
                <c:pt idx="1">
                  <c:v>Title</c:v>
                </c:pt>
                <c:pt idx="2">
                  <c:v>Both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0C26-4845-BC02-2AD26014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3891256"/>
        <c:axId val="603890080"/>
        <c:axId val="339573328"/>
      </c:bar3D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erAx>
        <c:axId val="339573328"/>
        <c:scaling>
          <c:orientation val="minMax"/>
        </c:scaling>
        <c:delete val="1"/>
        <c:axPos val="b"/>
        <c:majorTickMark val="out"/>
        <c:minorTickMark val="none"/>
        <c:tickLblPos val="nextTo"/>
        <c:crossAx val="603890080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NN</c:v>
                </c:pt>
                <c:pt idx="1">
                  <c:v>JJ</c:v>
                </c:pt>
                <c:pt idx="2">
                  <c:v>CD</c:v>
                </c:pt>
                <c:pt idx="3">
                  <c:v>VBD</c:v>
                </c:pt>
                <c:pt idx="4">
                  <c:v>RB</c:v>
                </c:pt>
                <c:pt idx="5">
                  <c:v>VBG</c:v>
                </c:pt>
                <c:pt idx="6">
                  <c:v>VBP</c:v>
                </c:pt>
                <c:pt idx="7">
                  <c:v>NNS</c:v>
                </c:pt>
                <c:pt idx="8">
                  <c:v>VBZ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73</c:v>
                </c:pt>
                <c:pt idx="1">
                  <c:v>12</c:v>
                </c:pt>
                <c:pt idx="2">
                  <c:v>13</c:v>
                </c:pt>
                <c:pt idx="3">
                  <c:v>0.5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9-4D28-B20E-06C74F9434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NN</c:v>
                </c:pt>
                <c:pt idx="1">
                  <c:v>JJ</c:v>
                </c:pt>
                <c:pt idx="2">
                  <c:v>CD</c:v>
                </c:pt>
                <c:pt idx="3">
                  <c:v>VBD</c:v>
                </c:pt>
                <c:pt idx="4">
                  <c:v>RB</c:v>
                </c:pt>
                <c:pt idx="5">
                  <c:v>VBG</c:v>
                </c:pt>
                <c:pt idx="6">
                  <c:v>VBP</c:v>
                </c:pt>
                <c:pt idx="7">
                  <c:v>NNS</c:v>
                </c:pt>
                <c:pt idx="8">
                  <c:v>VBZ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1-8A99-4D28-B20E-06C74F9434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NN</c:v>
                </c:pt>
                <c:pt idx="1">
                  <c:v>JJ</c:v>
                </c:pt>
                <c:pt idx="2">
                  <c:v>CD</c:v>
                </c:pt>
                <c:pt idx="3">
                  <c:v>VBD</c:v>
                </c:pt>
                <c:pt idx="4">
                  <c:v>RB</c:v>
                </c:pt>
                <c:pt idx="5">
                  <c:v>VBG</c:v>
                </c:pt>
                <c:pt idx="6">
                  <c:v>VBP</c:v>
                </c:pt>
                <c:pt idx="7">
                  <c:v>NNS</c:v>
                </c:pt>
                <c:pt idx="8">
                  <c:v>VBZ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2-8A99-4D28-B20E-06C74F943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3891256"/>
        <c:axId val="603890080"/>
      </c:bar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Biology</c:v>
                </c:pt>
                <c:pt idx="1">
                  <c:v>Coockinf</c:v>
                </c:pt>
                <c:pt idx="2">
                  <c:v>Crypto</c:v>
                </c:pt>
                <c:pt idx="3">
                  <c:v>DIY</c:v>
                </c:pt>
                <c:pt idx="4">
                  <c:v>Robotics</c:v>
                </c:pt>
                <c:pt idx="5">
                  <c:v>Travel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40</c:v>
                </c:pt>
                <c:pt idx="2">
                  <c:v>75</c:v>
                </c:pt>
                <c:pt idx="3">
                  <c:v>30</c:v>
                </c:pt>
                <c:pt idx="4">
                  <c:v>52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6-4DFC-A993-711122920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3891256"/>
        <c:axId val="603890080"/>
      </c:bar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11-Feb-17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11-Feb-17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11-Feb-17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11-Feb-17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Керезов, 	61700</a:t>
            </a:r>
          </a:p>
          <a:p>
            <a:r>
              <a:rPr lang="bg-BG" dirty="0"/>
              <a:t>Стоян Тодоров,	61675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TF-IDF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8406103" cy="3962400"/>
          </a:xfrm>
        </p:spPr>
        <p:txBody>
          <a:bodyPr>
            <a:normAutofit/>
          </a:bodyPr>
          <a:lstStyle/>
          <a:p>
            <a:r>
              <a:rPr lang="en-US" sz="2400" dirty="0"/>
              <a:t>Feed the algorithm with all titles and contents from question on specific topic</a:t>
            </a:r>
          </a:p>
          <a:p>
            <a:r>
              <a:rPr lang="en-US" sz="2400" dirty="0"/>
              <a:t>Calculate importance of each word for current question</a:t>
            </a:r>
          </a:p>
          <a:p>
            <a:r>
              <a:rPr lang="en-US" sz="2400" dirty="0"/>
              <a:t>Most valuable words will became tags.</a:t>
            </a:r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Future ideas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17309" y="1981200"/>
            <a:ext cx="9472903" cy="2209800"/>
          </a:xfrm>
        </p:spPr>
        <p:txBody>
          <a:bodyPr>
            <a:normAutofit/>
          </a:bodyPr>
          <a:lstStyle/>
          <a:p>
            <a:r>
              <a:rPr lang="en-US" sz="2400" dirty="0"/>
              <a:t>How to combine words in compound</a:t>
            </a:r>
          </a:p>
          <a:p>
            <a:r>
              <a:rPr lang="en-US" sz="2400" dirty="0"/>
              <a:t>How to evaluate words that are not part of question</a:t>
            </a:r>
          </a:p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52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133600"/>
            <a:ext cx="10157354" cy="1397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410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The problem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628862"/>
            <a:ext cx="5181600" cy="2355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4157274"/>
            <a:ext cx="7581900" cy="2259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32612" y="19050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57200"/>
            <a:ext cx="20574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590800"/>
            <a:ext cx="1371600" cy="137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95" y="4343400"/>
            <a:ext cx="1815634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00200"/>
            <a:ext cx="3505200" cy="3505200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>
            <a:off x="5484812" y="685800"/>
            <a:ext cx="1066800" cy="5562600"/>
          </a:xfrm>
          <a:prstGeom prst="rightBrace">
            <a:avLst>
              <a:gd name="adj1" fmla="val 8333"/>
              <a:gd name="adj2" fmla="val 4834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92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Remove HTML tags</a:t>
            </a:r>
          </a:p>
          <a:p>
            <a:r>
              <a:rPr lang="en-US" sz="3200" dirty="0"/>
              <a:t>Remove stop words</a:t>
            </a:r>
          </a:p>
          <a:p>
            <a:r>
              <a:rPr lang="en-US" sz="3200" dirty="0"/>
              <a:t>Lemmatize</a:t>
            </a: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269709" y="2286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Data cleaning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1752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Part of title or content</a:t>
            </a:r>
          </a:p>
          <a:p>
            <a:r>
              <a:rPr lang="en-US" sz="3200" dirty="0"/>
              <a:t>Part of speech</a:t>
            </a:r>
          </a:p>
          <a:p>
            <a:r>
              <a:rPr lang="en-US" sz="3200" dirty="0"/>
              <a:t>Compound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Tag is part of content or title 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38135"/>
              </p:ext>
            </p:extLst>
          </p:nvPr>
        </p:nvGraphicFramePr>
        <p:xfrm>
          <a:off x="1117600" y="1701800"/>
          <a:ext cx="10387011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of Speech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478622"/>
              </p:ext>
            </p:extLst>
          </p:nvPr>
        </p:nvGraphicFramePr>
        <p:xfrm>
          <a:off x="1117600" y="1701800"/>
          <a:ext cx="10387011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tags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262088"/>
              </p:ext>
            </p:extLst>
          </p:nvPr>
        </p:nvGraphicFramePr>
        <p:xfrm>
          <a:off x="1117600" y="1701800"/>
          <a:ext cx="10234611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4291223" cy="889000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50</TotalTime>
  <Words>92</Words>
  <Application>Microsoft Office PowerPoint</Application>
  <PresentationFormat>Custom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Books 16x9</vt:lpstr>
      <vt:lpstr>Transfer Learning</vt:lpstr>
      <vt:lpstr>The problem</vt:lpstr>
      <vt:lpstr>PowerPoint Presentation</vt:lpstr>
      <vt:lpstr>PowerPoint Presentation</vt:lpstr>
      <vt:lpstr>Data Analysis</vt:lpstr>
      <vt:lpstr>Tag is part of content or title </vt:lpstr>
      <vt:lpstr>Part of Speech</vt:lpstr>
      <vt:lpstr>Compound tags</vt:lpstr>
      <vt:lpstr>Algorithms</vt:lpstr>
      <vt:lpstr>TF-IDF</vt:lpstr>
      <vt:lpstr>Future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Stoyan Todorov</dc:creator>
  <cp:lastModifiedBy>Stoyan Todorov</cp:lastModifiedBy>
  <cp:revision>7</cp:revision>
  <dcterms:created xsi:type="dcterms:W3CDTF">2017-02-11T08:26:02Z</dcterms:created>
  <dcterms:modified xsi:type="dcterms:W3CDTF">2017-02-11T09:16:33Z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