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81232792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81232792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81232792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81232792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81232792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81232792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81232792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81232792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81232792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81232792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81232792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81232792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81232792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81232792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Триъгълника на Паскал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Димитър Великов 12б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 работи?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5967000" cy="3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На първи ред винаги имаме числото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За да получим даденото число, трябва да съберем числото над него и числото над него в ляво.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Пример: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Нека погледнем на ред 5. Числото 6 се получава когато съберем числото над него, което е 3 и числото, което е над него в ляво, което пак е 3.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150" y="2059750"/>
            <a:ext cx="2422674" cy="223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Още интересна информация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8368200" cy="3457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Триъгълникът на Паскал, в алгебрата е триъгълно подреждане на числата, което дава коефициентите в разширяването на всеки биномен израз, като (x + y)^n.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В математиката биномните коефициенти са положителните числа, които се срещат като коефициенти в биномната теорема.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Измислено е от Blaise Pascal.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Четене на input и създаване на матрицата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713" y="1731800"/>
            <a:ext cx="6294575" cy="26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Добавяне на елементите в матрицата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38" y="1318225"/>
            <a:ext cx="803732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Проверяване дали сме извън матрицата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00" y="1717300"/>
            <a:ext cx="50577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Принтираме матрицата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50" y="1303775"/>
            <a:ext cx="797349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600"/>
              <a:t>Край</a:t>
            </a:r>
            <a:endParaRPr sz="36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12" y="1238475"/>
            <a:ext cx="3694574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