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  <p:sldMasterId id="2147483707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7" r:id="rId5"/>
    <p:sldId id="258" r:id="rId6"/>
    <p:sldId id="317" r:id="rId7"/>
    <p:sldId id="316" r:id="rId8"/>
    <p:sldId id="261" r:id="rId9"/>
    <p:sldId id="269" r:id="rId10"/>
    <p:sldId id="262" r:id="rId11"/>
    <p:sldId id="263" r:id="rId12"/>
    <p:sldId id="264" r:id="rId13"/>
    <p:sldId id="286" r:id="rId14"/>
    <p:sldId id="625" r:id="rId15"/>
    <p:sldId id="268" r:id="rId16"/>
    <p:sldId id="270" r:id="rId17"/>
    <p:sldId id="271" r:id="rId18"/>
    <p:sldId id="614" r:id="rId19"/>
    <p:sldId id="615" r:id="rId20"/>
    <p:sldId id="272" r:id="rId21"/>
    <p:sldId id="278" r:id="rId22"/>
    <p:sldId id="280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317"/>
            <p14:sldId id="316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286"/>
            <p14:sldId id="625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4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490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4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27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85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85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2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58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27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93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05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63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516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6679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7/JS-Advanced-Exams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588/js-advanced-january-2022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s://www.facebook.com/groups/JSAdvancedJanuary2022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softuni.bg/forum/categories/19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Senior Full Stack Developer &amp; Team Lead at Motion-Software</a:t>
            </a:r>
            <a:endParaRPr lang="bg-BG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Trainer</a:t>
            </a:r>
            <a:r>
              <a:rPr lang="en-US" sz="3600" dirty="0">
                <a:ea typeface="+mn-lt"/>
                <a:cs typeface="+mn-lt"/>
              </a:rPr>
              <a:t>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</a:t>
            </a:r>
            <a:r>
              <a:rPr lang="en-US" sz="3600" b="1" dirty="0">
                <a:ea typeface="+mn-lt"/>
                <a:cs typeface="+mn-lt"/>
              </a:rPr>
              <a:t>JS, React, Node.js, MongoDB</a:t>
            </a:r>
          </a:p>
          <a:p>
            <a:r>
              <a:rPr lang="bg-BG" sz="3600" dirty="0">
                <a:ea typeface="+mn-lt"/>
                <a:cs typeface="+mn-lt"/>
              </a:rPr>
              <a:t>6</a:t>
            </a:r>
            <a:r>
              <a:rPr lang="en-US" sz="3600">
                <a:ea typeface="+mn-lt"/>
                <a:cs typeface="+mn-lt"/>
              </a:rPr>
              <a:t>+ </a:t>
            </a:r>
            <a:r>
              <a:rPr lang="en-US" sz="3600" dirty="0">
                <a:ea typeface="+mn-lt"/>
                <a:cs typeface="+mn-lt"/>
              </a:rPr>
              <a:t>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6000" y="1584000"/>
            <a:ext cx="7750594" cy="453907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b="1" dirty="0"/>
              <a:t>Software Engineer at EPAM Systems</a:t>
            </a:r>
            <a:endParaRPr lang="bg-BG" sz="3600" b="1" dirty="0"/>
          </a:p>
          <a:p>
            <a:pPr>
              <a:lnSpc>
                <a:spcPct val="120000"/>
              </a:lnSpc>
            </a:pPr>
            <a:r>
              <a:rPr lang="en-US" sz="3600" dirty="0"/>
              <a:t>+4 years of experience as a </a:t>
            </a:r>
            <a:r>
              <a:rPr lang="en-US" sz="3600" b="1" dirty="0"/>
              <a:t>Technical Trainer </a:t>
            </a:r>
            <a:r>
              <a:rPr lang="en-US" sz="3600" dirty="0"/>
              <a:t>at </a:t>
            </a:r>
            <a:r>
              <a:rPr lang="en-US" sz="3600" b="1" dirty="0"/>
              <a:t>Software University</a:t>
            </a:r>
            <a:endParaRPr lang="bg-BG" sz="3600" b="1" dirty="0"/>
          </a:p>
          <a:p>
            <a:pPr>
              <a:lnSpc>
                <a:spcPct val="120000"/>
              </a:lnSpc>
            </a:pPr>
            <a:r>
              <a:rPr lang="en-US" sz="3600" b="1" dirty="0"/>
              <a:t>Front-end development</a:t>
            </a:r>
          </a:p>
          <a:p>
            <a:pPr>
              <a:lnSpc>
                <a:spcPct val="120000"/>
              </a:lnSpc>
            </a:pPr>
            <a:r>
              <a:rPr lang="en-US" sz="3600" b="1" dirty="0"/>
              <a:t>Lecturer</a:t>
            </a:r>
            <a:r>
              <a:rPr lang="en-US" sz="3600" dirty="0"/>
              <a:t> in various conferences </a:t>
            </a:r>
            <a:r>
              <a:rPr lang="bg-BG" sz="3600" dirty="0"/>
              <a:t>              </a:t>
            </a:r>
            <a:r>
              <a:rPr lang="en-US" sz="3600" dirty="0"/>
              <a:t>and seminars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Ivaylo</a:t>
            </a:r>
            <a:r>
              <a:rPr lang="en-US" dirty="0"/>
              <a:t> Dimitrov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A0C556F-1B12-4313-AE32-0C7C212B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00" y="1719000"/>
            <a:ext cx="2700000" cy="358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3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19 Feb 2022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6 Apr 2022</a:t>
            </a:r>
          </a:p>
          <a:p>
            <a:r>
              <a:rPr lang="en-US" dirty="0"/>
              <a:t>Problems description: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2" y="1269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36F9F65-CA8B-40DB-B9EF-B9922516C367}"/>
              </a:ext>
            </a:extLst>
          </p:cNvPr>
          <p:cNvSpPr/>
          <p:nvPr/>
        </p:nvSpPr>
        <p:spPr>
          <a:xfrm>
            <a:off x="9355397" y="455705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384968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Apr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Apr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5650" y="5382861"/>
            <a:ext cx="1815350" cy="791139"/>
            <a:chOff x="7129188" y="5186411"/>
            <a:chExt cx="1815350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129194" y="5186411"/>
              <a:ext cx="1815344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129188" y="5366536"/>
              <a:ext cx="1815350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36396"/>
            <a:ext cx="3015000" cy="6929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386" y="1683431"/>
            <a:ext cx="3015000" cy="552963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381170" y="1683432"/>
            <a:ext cx="3285626" cy="1238735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Feb 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935656" y="1686157"/>
            <a:ext cx="4816371" cy="1236012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16831"/>
            <a:ext cx="3014386" cy="552963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694" y="4069794"/>
            <a:ext cx="3015000" cy="6687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381477" y="3516831"/>
            <a:ext cx="3285626" cy="123873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Apr 202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5964" y="3518580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softuni.bg/trainings/3588/js-advanced-january-2022</a:t>
            </a:r>
            <a:endParaRPr lang="en-US" sz="2400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www.facebook.com/groups/JSAdvancedJanuary2022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Extends</a:t>
            </a:r>
            <a:r>
              <a:rPr lang="en-US" sz="3800" dirty="0"/>
              <a:t> the JS Fundamentals course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Advanced </a:t>
            </a:r>
            <a:r>
              <a:rPr lang="en-US" sz="3800" b="1" dirty="0">
                <a:solidFill>
                  <a:schemeClr val="bg1"/>
                </a:solidFill>
              </a:rPr>
              <a:t>coding skills </a:t>
            </a:r>
            <a:r>
              <a:rPr lang="en-US" sz="3800" dirty="0"/>
              <a:t>for the JS language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Use contemporary </a:t>
            </a:r>
            <a:r>
              <a:rPr lang="en-US" sz="3800" b="1" dirty="0">
                <a:solidFill>
                  <a:schemeClr val="bg1"/>
                </a:solidFill>
              </a:rPr>
              <a:t>techniques</a:t>
            </a:r>
            <a:r>
              <a:rPr lang="en-US" sz="3800" dirty="0"/>
              <a:t>  and </a:t>
            </a:r>
            <a:r>
              <a:rPr lang="en-US" sz="3800" b="1" dirty="0">
                <a:solidFill>
                  <a:schemeClr val="bg1"/>
                </a:solidFill>
              </a:rPr>
              <a:t>paradigms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Master the </a:t>
            </a:r>
            <a:r>
              <a:rPr lang="en-US" sz="3800" b="1" dirty="0">
                <a:solidFill>
                  <a:schemeClr val="bg1"/>
                </a:solidFill>
              </a:rPr>
              <a:t>DOM API </a:t>
            </a:r>
            <a:r>
              <a:rPr lang="en-US" sz="3800" dirty="0"/>
              <a:t>and user interaction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Write code to solve </a:t>
            </a:r>
            <a:r>
              <a:rPr lang="en-US" sz="3800" b="1" dirty="0">
                <a:solidFill>
                  <a:schemeClr val="bg1"/>
                </a:solidFill>
              </a:rPr>
              <a:t>realistic</a:t>
            </a:r>
            <a:r>
              <a:rPr lang="en-US" sz="3800" dirty="0"/>
              <a:t> practical </a:t>
            </a:r>
            <a:r>
              <a:rPr lang="en-US" sz="3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Syntax, Functions and Statements</a:t>
            </a:r>
          </a:p>
          <a:p>
            <a:r>
              <a:rPr lang="en-US" noProof="1"/>
              <a:t> Arrays &amp; Matrices</a:t>
            </a:r>
          </a:p>
          <a:p>
            <a:r>
              <a:rPr lang="en-US" noProof="1"/>
              <a:t> Objects &amp; Composition</a:t>
            </a:r>
          </a:p>
          <a:p>
            <a:r>
              <a:rPr lang="en-US" noProof="1"/>
              <a:t> DOM Introduction</a:t>
            </a:r>
          </a:p>
          <a:p>
            <a:r>
              <a:rPr lang="en-US" noProof="1"/>
              <a:t> DOM Events and Manipulation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Advanced Functions</a:t>
            </a:r>
            <a:endParaRPr lang="bg-BG" noProof="1"/>
          </a:p>
          <a:p>
            <a:pPr>
              <a:buAutoNum type="arabicPeriod" startAt="6"/>
            </a:pPr>
            <a:r>
              <a:rPr lang="en-US" dirty="0"/>
              <a:t>Unit Testing</a:t>
            </a:r>
          </a:p>
          <a:p>
            <a:pPr>
              <a:buAutoNum type="arabicPeriod" startAt="6"/>
            </a:pPr>
            <a:r>
              <a:rPr lang="en-US" noProof="1"/>
              <a:t>Classes</a:t>
            </a:r>
          </a:p>
          <a:p>
            <a:pPr>
              <a:buAutoNum type="arabicPeriod" startAt="6"/>
            </a:pPr>
            <a:r>
              <a:rPr lang="en-US" noProof="1"/>
              <a:t>Prototypes and Inheritance</a:t>
            </a:r>
          </a:p>
          <a:p>
            <a:pPr>
              <a:buAutoNum type="arabicPeriod" startAt="6"/>
            </a:pPr>
            <a:r>
              <a:rPr lang="en-US" noProof="1"/>
              <a:t>Workshop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5850</TotalTime>
  <Words>738</Words>
  <Application>Microsoft Office PowerPoint</Application>
  <PresentationFormat>Широк екран</PresentationFormat>
  <Paragraphs>168</Paragraphs>
  <Slides>21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Wingdings 2</vt:lpstr>
      <vt:lpstr>SoftUni</vt:lpstr>
      <vt:lpstr>1_SoftUni</vt:lpstr>
      <vt:lpstr>Office Theme</vt:lpstr>
      <vt:lpstr>JavaScript Advanced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Advanced – Course Topics</vt:lpstr>
      <vt:lpstr>JS Advanced – Course Topics</vt:lpstr>
      <vt:lpstr>Trainers and Team</vt:lpstr>
      <vt:lpstr>Ivaylo Papazov</vt:lpstr>
      <vt:lpstr>Ivaylo Dimitrov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145</cp:revision>
  <dcterms:created xsi:type="dcterms:W3CDTF">2018-05-23T13:08:44Z</dcterms:created>
  <dcterms:modified xsi:type="dcterms:W3CDTF">2022-01-11T15:13:16Z</dcterms:modified>
  <cp:category>programming;computer programming;software development;web development</cp:category>
</cp:coreProperties>
</file>