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3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7AB92-20D3-420F-875A-2014F24D6ED5}" v="2" dt="2023-02-22T16:44:55.193"/>
    <p1510:client id="{7CF512FC-AEFA-42C8-BA27-9BFF59074EEE}" v="1285" dt="2023-02-22T18:13:43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66f9032871d500123f95d92a502ac558dafb538f82dd9c1c953a538da1df7162::" providerId="AD" clId="Web-{5B77AB92-20D3-420F-875A-2014F24D6ED5}"/>
    <pc:docChg chg="modSld">
      <pc:chgData name="Guest User" userId="S::urn:spo:anon#66f9032871d500123f95d92a502ac558dafb538f82dd9c1c953a538da1df7162::" providerId="AD" clId="Web-{5B77AB92-20D3-420F-875A-2014F24D6ED5}" dt="2023-02-22T16:44:55.193" v="1" actId="1076"/>
      <pc:docMkLst>
        <pc:docMk/>
      </pc:docMkLst>
      <pc:sldChg chg="modSp">
        <pc:chgData name="Guest User" userId="S::urn:spo:anon#66f9032871d500123f95d92a502ac558dafb538f82dd9c1c953a538da1df7162::" providerId="AD" clId="Web-{5B77AB92-20D3-420F-875A-2014F24D6ED5}" dt="2023-02-22T16:44:55.193" v="1" actId="1076"/>
        <pc:sldMkLst>
          <pc:docMk/>
          <pc:sldMk cId="109857222" sldId="256"/>
        </pc:sldMkLst>
        <pc:spChg chg="mod">
          <ac:chgData name="Guest User" userId="S::urn:spo:anon#66f9032871d500123f95d92a502ac558dafb538f82dd9c1c953a538da1df7162::" providerId="AD" clId="Web-{5B77AB92-20D3-420F-875A-2014F24D6ED5}" dt="2023-02-22T16:44:55.193" v="1" actId="1076"/>
          <ac:spMkLst>
            <pc:docMk/>
            <pc:sldMk cId="109857222" sldId="256"/>
            <ac:spMk id="11" creationId="{A1582F15-90D5-8FBB-9EF1-6B505840848B}"/>
          </ac:spMkLst>
        </pc:spChg>
      </pc:sldChg>
    </pc:docChg>
  </pc:docChgLst>
  <pc:docChgLst>
    <pc:chgData name="Mitko.vtori" userId="S::mitko.vtori@students.softuni.bg::d6b76678-f553-4ea3-8c6e-a71bff74cf64" providerId="AD" clId="Web-{7CF512FC-AEFA-42C8-BA27-9BFF59074EEE}"/>
    <pc:docChg chg="addSld delSld modSld sldOrd addMainMaster delMainMaster">
      <pc:chgData name="Mitko.vtori" userId="S::mitko.vtori@students.softuni.bg::d6b76678-f553-4ea3-8c6e-a71bff74cf64" providerId="AD" clId="Web-{7CF512FC-AEFA-42C8-BA27-9BFF59074EEE}" dt="2023-02-22T18:13:43.788" v="1162" actId="1076"/>
      <pc:docMkLst>
        <pc:docMk/>
      </pc:docMkLst>
      <pc:sldChg chg="addSp delSp modSp mod setBg modClrScheme addAnim delAnim setClrOvrMap chgLayout">
        <pc:chgData name="Mitko.vtori" userId="S::mitko.vtori@students.softuni.bg::d6b76678-f553-4ea3-8c6e-a71bff74cf64" providerId="AD" clId="Web-{7CF512FC-AEFA-42C8-BA27-9BFF59074EEE}" dt="2023-02-22T16:10:52.054" v="108"/>
        <pc:sldMkLst>
          <pc:docMk/>
          <pc:sldMk cId="109857222" sldId="256"/>
        </pc:sldMkLst>
        <pc:spChg chg="del mod">
          <ac:chgData name="Mitko.vtori" userId="S::mitko.vtori@students.softuni.bg::d6b76678-f553-4ea3-8c6e-a71bff74cf64" providerId="AD" clId="Web-{7CF512FC-AEFA-42C8-BA27-9BFF59074EEE}" dt="2023-02-22T16:06:49.841" v="7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itko.vtori" userId="S::mitko.vtori@students.softuni.bg::d6b76678-f553-4ea3-8c6e-a71bff74cf64" providerId="AD" clId="Web-{7CF512FC-AEFA-42C8-BA27-9BFF59074EEE}" dt="2023-02-22T16:10:52.054" v="10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5:59:25.697" v="7" actId="1076"/>
          <ac:spMkLst>
            <pc:docMk/>
            <pc:sldMk cId="109857222" sldId="256"/>
            <ac:spMk id="5" creationId="{7F8C57D7-DF9E-B69D-6B0C-9062E42E64EB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03:39.661" v="39"/>
          <ac:spMkLst>
            <pc:docMk/>
            <pc:sldMk cId="109857222" sldId="256"/>
            <ac:spMk id="7" creationId="{5FE7D4E0-0153-86F4-B6C4-4BBCDD631BE5}"/>
          </ac:spMkLst>
        </pc:spChg>
        <pc:spChg chg="add mod ord">
          <ac:chgData name="Mitko.vtori" userId="S::mitko.vtori@students.softuni.bg::d6b76678-f553-4ea3-8c6e-a71bff74cf64" providerId="AD" clId="Web-{7CF512FC-AEFA-42C8-BA27-9BFF59074EEE}" dt="2023-02-22T16:10:52.054" v="108"/>
          <ac:spMkLst>
            <pc:docMk/>
            <pc:sldMk cId="109857222" sldId="256"/>
            <ac:spMk id="9" creationId="{5C07E6BC-BC68-10D5-20E9-9B39E47B2762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03:26.348" v="33"/>
          <ac:spMkLst>
            <pc:docMk/>
            <pc:sldMk cId="109857222" sldId="256"/>
            <ac:spMk id="10" creationId="{0671A8AE-40A1-4631-A6B8-581AFF065482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10:52.054" v="108"/>
          <ac:spMkLst>
            <pc:docMk/>
            <pc:sldMk cId="109857222" sldId="256"/>
            <ac:spMk id="11" creationId="{A1582F15-90D5-8FBB-9EF1-6B505840848B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03:26.348" v="33"/>
          <ac:spMkLst>
            <pc:docMk/>
            <pc:sldMk cId="109857222" sldId="256"/>
            <ac:spMk id="12" creationId="{A44CD100-6267-4E62-AA64-2182A3A6A1C0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03:26.348" v="33"/>
          <ac:spMkLst>
            <pc:docMk/>
            <pc:sldMk cId="109857222" sldId="256"/>
            <ac:spMk id="14" creationId="{AF2F604E-43BE-4DC3-B983-E071523364F8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03:26.348" v="33"/>
          <ac:spMkLst>
            <pc:docMk/>
            <pc:sldMk cId="109857222" sldId="256"/>
            <ac:spMk id="16" creationId="{08C9B587-E65E-4B52-B37C-ABEBB6E87928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03:32.723" v="35"/>
          <ac:spMkLst>
            <pc:docMk/>
            <pc:sldMk cId="109857222" sldId="256"/>
            <ac:spMk id="18" creationId="{F1314C34-F582-4EEF-86CE-F88761E52434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03:32.723" v="35"/>
          <ac:spMkLst>
            <pc:docMk/>
            <pc:sldMk cId="109857222" sldId="256"/>
            <ac:spMk id="19" creationId="{7319A1DD-F557-4EC6-8A8C-F7617B4CD678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03:32.723" v="35"/>
          <ac:spMkLst>
            <pc:docMk/>
            <pc:sldMk cId="109857222" sldId="256"/>
            <ac:spMk id="21" creationId="{C390A367-0330-4E03-9D5F-40308A7975C8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10:52.054" v="108"/>
          <ac:spMkLst>
            <pc:docMk/>
            <pc:sldMk cId="109857222" sldId="256"/>
            <ac:spMk id="23" creationId="{0671A8AE-40A1-4631-A6B8-581AFF065482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10:52.054" v="108"/>
          <ac:spMkLst>
            <pc:docMk/>
            <pc:sldMk cId="109857222" sldId="256"/>
            <ac:spMk id="24" creationId="{A44CD100-6267-4E62-AA64-2182A3A6A1C0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10:52.054" v="108"/>
          <ac:spMkLst>
            <pc:docMk/>
            <pc:sldMk cId="109857222" sldId="256"/>
            <ac:spMk id="25" creationId="{AF2F604E-43BE-4DC3-B983-E071523364F8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10:52.054" v="108"/>
          <ac:spMkLst>
            <pc:docMk/>
            <pc:sldMk cId="109857222" sldId="256"/>
            <ac:spMk id="26" creationId="{08C9B587-E65E-4B52-B37C-ABEBB6E87928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08:41.330" v="88"/>
          <ac:spMkLst>
            <pc:docMk/>
            <pc:sldMk cId="109857222" sldId="256"/>
            <ac:spMk id="31" creationId="{5B9544DE-D5D2-419F-97F9-C3CB8C3179A1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08:41.330" v="88"/>
          <ac:spMkLst>
            <pc:docMk/>
            <pc:sldMk cId="109857222" sldId="256"/>
            <ac:spMk id="33" creationId="{C6898C9B-7323-4559-9424-018A10D7988D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10:52.054" v="108"/>
          <ac:spMkLst>
            <pc:docMk/>
            <pc:sldMk cId="109857222" sldId="256"/>
            <ac:spMk id="38" creationId="{2368B021-704A-4E78-B619-A83E8448E0BD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08:46.580" v="90"/>
          <ac:spMkLst>
            <pc:docMk/>
            <pc:sldMk cId="109857222" sldId="256"/>
            <ac:spMk id="42" creationId="{E4B2AF95-7029-4856-9CE4-BBBE8CF805B9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08:46.580" v="90"/>
          <ac:spMkLst>
            <pc:docMk/>
            <pc:sldMk cId="109857222" sldId="256"/>
            <ac:spMk id="43" creationId="{06087813-B81F-42C4-A0EA-F9078FB614C4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08:46.580" v="90"/>
          <ac:spMkLst>
            <pc:docMk/>
            <pc:sldMk cId="109857222" sldId="256"/>
            <ac:spMk id="44" creationId="{C4B295A1-75D3-4C3B-82E7-C5CFD80A7EA7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09:18.972" v="92"/>
          <ac:spMkLst>
            <pc:docMk/>
            <pc:sldMk cId="109857222" sldId="256"/>
            <ac:spMk id="47" creationId="{C56AE383-06A1-42D3-B1AF-CE22194F54B7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09:18.972" v="92"/>
          <ac:spMkLst>
            <pc:docMk/>
            <pc:sldMk cId="109857222" sldId="256"/>
            <ac:spMk id="48" creationId="{3D70B90B-BED1-4715-9BFE-9622C47A2B2F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09:44.067" v="94"/>
          <ac:spMkLst>
            <pc:docMk/>
            <pc:sldMk cId="109857222" sldId="256"/>
            <ac:spMk id="50" creationId="{AD35AE2F-5E3A-49D9-8DE1-8A333BA4088E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09:44.067" v="94"/>
          <ac:spMkLst>
            <pc:docMk/>
            <pc:sldMk cId="109857222" sldId="256"/>
            <ac:spMk id="51" creationId="{04D8AD8F-EF7F-481F-B99A-B8513897050A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09:44.067" v="94"/>
          <ac:spMkLst>
            <pc:docMk/>
            <pc:sldMk cId="109857222" sldId="256"/>
            <ac:spMk id="52" creationId="{79EB4626-023C-436D-9F57-9EB46080909D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09:58.740" v="100"/>
          <ac:spMkLst>
            <pc:docMk/>
            <pc:sldMk cId="109857222" sldId="256"/>
            <ac:spMk id="54" creationId="{8C37C960-91F5-4F61-B2CD-8A037920720B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10:10.678" v="102"/>
          <ac:spMkLst>
            <pc:docMk/>
            <pc:sldMk cId="109857222" sldId="256"/>
            <ac:spMk id="56" creationId="{A88F843D-1C1B-C740-AC27-E3238D0F5F47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10:10.678" v="102"/>
          <ac:spMkLst>
            <pc:docMk/>
            <pc:sldMk cId="109857222" sldId="256"/>
            <ac:spMk id="57" creationId="{A21C8291-E3D5-4240-8FF4-E5213CBCC453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10:10.678" v="102"/>
          <ac:spMkLst>
            <pc:docMk/>
            <pc:sldMk cId="109857222" sldId="256"/>
            <ac:spMk id="58" creationId="{08B44AFE-C181-7047-8CC9-CA00BD385EEA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10:27.538" v="104"/>
          <ac:spMkLst>
            <pc:docMk/>
            <pc:sldMk cId="109857222" sldId="256"/>
            <ac:spMk id="60" creationId="{8C37C960-91F5-4F61-B2CD-8A037920720B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10:52.054" v="108"/>
          <ac:spMkLst>
            <pc:docMk/>
            <pc:sldMk cId="109857222" sldId="256"/>
            <ac:spMk id="62" creationId="{9B9AACA9-BD92-429F-8047-0731DB46F99F}"/>
          </ac:spMkLst>
        </pc:spChg>
        <pc:grpChg chg="add del">
          <ac:chgData name="Mitko.vtori" userId="S::mitko.vtori@students.softuni.bg::d6b76678-f553-4ea3-8c6e-a71bff74cf64" providerId="AD" clId="Web-{7CF512FC-AEFA-42C8-BA27-9BFF59074EEE}" dt="2023-02-22T16:08:41.330" v="88"/>
          <ac:grpSpMkLst>
            <pc:docMk/>
            <pc:sldMk cId="109857222" sldId="256"/>
            <ac:grpSpMk id="35" creationId="{CD3F8757-46C7-43B2-B5EF-9B85B5C839AB}"/>
          </ac:grpSpMkLst>
        </pc:grpChg>
        <pc:grpChg chg="add del">
          <ac:chgData name="Mitko.vtori" userId="S::mitko.vtori@students.softuni.bg::d6b76678-f553-4ea3-8c6e-a71bff74cf64" providerId="AD" clId="Web-{7CF512FC-AEFA-42C8-BA27-9BFF59074EEE}" dt="2023-02-22T16:08:46.580" v="90"/>
          <ac:grpSpMkLst>
            <pc:docMk/>
            <pc:sldMk cId="109857222" sldId="256"/>
            <ac:grpSpMk id="45" creationId="{ED38D1D7-BA30-4FF3-A0CC-9E90BB966274}"/>
          </ac:grpSpMkLst>
        </pc:grpChg>
        <pc:grpChg chg="add del">
          <ac:chgData name="Mitko.vtori" userId="S::mitko.vtori@students.softuni.bg::d6b76678-f553-4ea3-8c6e-a71bff74cf64" providerId="AD" clId="Web-{7CF512FC-AEFA-42C8-BA27-9BFF59074EEE}" dt="2023-02-22T16:10:52.054" v="108"/>
          <ac:grpSpMkLst>
            <pc:docMk/>
            <pc:sldMk cId="109857222" sldId="256"/>
            <ac:grpSpMk id="63" creationId="{EBF91D05-F50D-49FB-8972-55C15EA67ED1}"/>
          </ac:grpSpMkLst>
        </pc:grpChg>
        <pc:picChg chg="add mod ord">
          <ac:chgData name="Mitko.vtori" userId="S::mitko.vtori@students.softuni.bg::d6b76678-f553-4ea3-8c6e-a71bff74cf64" providerId="AD" clId="Web-{7CF512FC-AEFA-42C8-BA27-9BFF59074EEE}" dt="2023-02-22T16:10:52.054" v="108"/>
          <ac:picMkLst>
            <pc:docMk/>
            <pc:sldMk cId="109857222" sldId="256"/>
            <ac:picMk id="4" creationId="{78D38C7C-1E72-0ECD-3196-0C6974B7E452}"/>
          </ac:picMkLst>
        </pc:picChg>
        <pc:cxnChg chg="add del">
          <ac:chgData name="Mitko.vtori" userId="S::mitko.vtori@students.softuni.bg::d6b76678-f553-4ea3-8c6e-a71bff74cf64" providerId="AD" clId="Web-{7CF512FC-AEFA-42C8-BA27-9BFF59074EEE}" dt="2023-02-22T16:03:32.723" v="35"/>
          <ac:cxnSpMkLst>
            <pc:docMk/>
            <pc:sldMk cId="109857222" sldId="256"/>
            <ac:cxnSpMk id="20" creationId="{D28A9C89-B313-458F-9C85-515930A51A93}"/>
          </ac:cxnSpMkLst>
        </pc:cxnChg>
      </pc:sldChg>
      <pc:sldChg chg="addSp delSp modSp new addAnim delAnim modAnim">
        <pc:chgData name="Mitko.vtori" userId="S::mitko.vtori@students.softuni.bg::d6b76678-f553-4ea3-8c6e-a71bff74cf64" providerId="AD" clId="Web-{7CF512FC-AEFA-42C8-BA27-9BFF59074EEE}" dt="2023-02-22T16:56:00.793" v="336" actId="1076"/>
        <pc:sldMkLst>
          <pc:docMk/>
          <pc:sldMk cId="2469580784" sldId="257"/>
        </pc:sldMkLst>
        <pc:spChg chg="mod">
          <ac:chgData name="Mitko.vtori" userId="S::mitko.vtori@students.softuni.bg::d6b76678-f553-4ea3-8c6e-a71bff74cf64" providerId="AD" clId="Web-{7CF512FC-AEFA-42C8-BA27-9BFF59074EEE}" dt="2023-02-22T16:23:36.008" v="169" actId="20577"/>
          <ac:spMkLst>
            <pc:docMk/>
            <pc:sldMk cId="2469580784" sldId="257"/>
            <ac:spMk id="2" creationId="{681837EB-BBFC-6CE6-4E18-6505F3028422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17:47.947" v="120"/>
          <ac:spMkLst>
            <pc:docMk/>
            <pc:sldMk cId="2469580784" sldId="257"/>
            <ac:spMk id="3" creationId="{D8DA87DB-07F8-F2EB-D5DE-139554669B75}"/>
          </ac:spMkLst>
        </pc:spChg>
        <pc:spChg chg="add mod ord">
          <ac:chgData name="Mitko.vtori" userId="S::mitko.vtori@students.softuni.bg::d6b76678-f553-4ea3-8c6e-a71bff74cf64" providerId="AD" clId="Web-{7CF512FC-AEFA-42C8-BA27-9BFF59074EEE}" dt="2023-02-22T16:53:44.319" v="333"/>
          <ac:spMkLst>
            <pc:docMk/>
            <pc:sldMk cId="2469580784" sldId="257"/>
            <ac:spMk id="4" creationId="{961C72A1-8CF6-E360-05BF-8ADCC91D858C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6:21:57.879" v="168"/>
          <ac:spMkLst>
            <pc:docMk/>
            <pc:sldMk cId="2469580784" sldId="257"/>
            <ac:spMk id="7" creationId="{0BE12DBB-5995-AF38-D4F7-425B622C1055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6:30:42.151" v="210" actId="20577"/>
          <ac:spMkLst>
            <pc:docMk/>
            <pc:sldMk cId="2469580784" sldId="257"/>
            <ac:spMk id="8" creationId="{665878FA-9B94-5143-1B63-E9B824FDE2D8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6:40:06.909" v="286" actId="14100"/>
          <ac:spMkLst>
            <pc:docMk/>
            <pc:sldMk cId="2469580784" sldId="257"/>
            <ac:spMk id="9" creationId="{EEEDE366-7AAE-36B5-A0EF-A226176E5059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6:47:49.788" v="310" actId="1076"/>
          <ac:spMkLst>
            <pc:docMk/>
            <pc:sldMk cId="2469580784" sldId="257"/>
            <ac:spMk id="10" creationId="{EE3FD87B-E5E1-484D-D431-067CB9A96F3F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6:41:32.929" v="296" actId="1076"/>
          <ac:spMkLst>
            <pc:docMk/>
            <pc:sldMk cId="2469580784" sldId="257"/>
            <ac:spMk id="11" creationId="{C9FAD45F-1CF3-A683-B15D-54A1A061BD03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6:47:36.147" v="309" actId="1076"/>
          <ac:spMkLst>
            <pc:docMk/>
            <pc:sldMk cId="2469580784" sldId="257"/>
            <ac:spMk id="12" creationId="{9B31C2F4-C5DD-D7A3-3548-7B579FDD2DB2}"/>
          </ac:spMkLst>
        </pc:spChg>
        <pc:picChg chg="add del mod ord">
          <ac:chgData name="Mitko.vtori" userId="S::mitko.vtori@students.softuni.bg::d6b76678-f553-4ea3-8c6e-a71bff74cf64" providerId="AD" clId="Web-{7CF512FC-AEFA-42C8-BA27-9BFF59074EEE}" dt="2023-02-22T16:17:43.228" v="119"/>
          <ac:picMkLst>
            <pc:docMk/>
            <pc:sldMk cId="2469580784" sldId="257"/>
            <ac:picMk id="5" creationId="{89D5C45A-1A41-B5B6-78AC-8098A2F24F44}"/>
          </ac:picMkLst>
        </pc:picChg>
        <pc:picChg chg="add mod ord">
          <ac:chgData name="Mitko.vtori" userId="S::mitko.vtori@students.softuni.bg::d6b76678-f553-4ea3-8c6e-a71bff74cf64" providerId="AD" clId="Web-{7CF512FC-AEFA-42C8-BA27-9BFF59074EEE}" dt="2023-02-22T16:53:49.928" v="334"/>
          <ac:picMkLst>
            <pc:docMk/>
            <pc:sldMk cId="2469580784" sldId="257"/>
            <ac:picMk id="6" creationId="{A007B477-8298-6DEA-131D-965A876CCE4A}"/>
          </ac:picMkLst>
        </pc:picChg>
        <pc:picChg chg="add mod ord">
          <ac:chgData name="Mitko.vtori" userId="S::mitko.vtori@students.softuni.bg::d6b76678-f553-4ea3-8c6e-a71bff74cf64" providerId="AD" clId="Web-{7CF512FC-AEFA-42C8-BA27-9BFF59074EEE}" dt="2023-02-22T16:53:34.615" v="332"/>
          <ac:picMkLst>
            <pc:docMk/>
            <pc:sldMk cId="2469580784" sldId="257"/>
            <ac:picMk id="13" creationId="{87D24B70-A9CA-7E14-B8F7-FF17F56691A5}"/>
          </ac:picMkLst>
        </pc:picChg>
        <pc:picChg chg="add mod">
          <ac:chgData name="Mitko.vtori" userId="S::mitko.vtori@students.softuni.bg::d6b76678-f553-4ea3-8c6e-a71bff74cf64" providerId="AD" clId="Web-{7CF512FC-AEFA-42C8-BA27-9BFF59074EEE}" dt="2023-02-22T16:56:00.793" v="336" actId="1076"/>
          <ac:picMkLst>
            <pc:docMk/>
            <pc:sldMk cId="2469580784" sldId="257"/>
            <ac:picMk id="14" creationId="{6A2B3DAE-1981-AFF1-F7AA-1585B50128C4}"/>
          </ac:picMkLst>
        </pc:picChg>
      </pc:sldChg>
      <pc:sldChg chg="addSp delSp modSp new mod setBg">
        <pc:chgData name="Mitko.vtori" userId="S::mitko.vtori@students.softuni.bg::d6b76678-f553-4ea3-8c6e-a71bff74cf64" providerId="AD" clId="Web-{7CF512FC-AEFA-42C8-BA27-9BFF59074EEE}" dt="2023-02-22T17:44:52.169" v="868" actId="20577"/>
        <pc:sldMkLst>
          <pc:docMk/>
          <pc:sldMk cId="1557462652" sldId="258"/>
        </pc:sldMkLst>
        <pc:spChg chg="mod ord">
          <ac:chgData name="Mitko.vtori" userId="S::mitko.vtori@students.softuni.bg::d6b76678-f553-4ea3-8c6e-a71bff74cf64" providerId="AD" clId="Web-{7CF512FC-AEFA-42C8-BA27-9BFF59074EEE}" dt="2023-02-22T17:33:29.984" v="694"/>
          <ac:spMkLst>
            <pc:docMk/>
            <pc:sldMk cId="1557462652" sldId="258"/>
            <ac:spMk id="2" creationId="{052653A5-50C5-C1E3-BCDE-0F55F91AE481}"/>
          </ac:spMkLst>
        </pc:spChg>
        <pc:spChg chg="del mod">
          <ac:chgData name="Mitko.vtori" userId="S::mitko.vtori@students.softuni.bg::d6b76678-f553-4ea3-8c6e-a71bff74cf64" providerId="AD" clId="Web-{7CF512FC-AEFA-42C8-BA27-9BFF59074EEE}" dt="2023-02-22T17:31:34.932" v="667"/>
          <ac:spMkLst>
            <pc:docMk/>
            <pc:sldMk cId="1557462652" sldId="258"/>
            <ac:spMk id="3" creationId="{D3B2D36F-9158-C298-8FB3-CA2430120140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7:32:48.248" v="685" actId="20577"/>
          <ac:spMkLst>
            <pc:docMk/>
            <pc:sldMk cId="1557462652" sldId="258"/>
            <ac:spMk id="6" creationId="{5C72BA6B-AC69-F452-BD4B-0B24FE62D432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31:21.901" v="666"/>
          <ac:spMkLst>
            <pc:docMk/>
            <pc:sldMk cId="1557462652" sldId="258"/>
            <ac:spMk id="8" creationId="{1C799903-48D5-4A31-A1A2-541072D9771E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31:21.901" v="666"/>
          <ac:spMkLst>
            <pc:docMk/>
            <pc:sldMk cId="1557462652" sldId="258"/>
            <ac:spMk id="10" creationId="{8EFFF109-FC58-4FD3-BE05-9775A1310F55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31:21.901" v="666"/>
          <ac:spMkLst>
            <pc:docMk/>
            <pc:sldMk cId="1557462652" sldId="258"/>
            <ac:spMk id="12" creationId="{E1B96AD6-92A9-4273-A62B-96A1C3E0BA95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31:21.901" v="666"/>
          <ac:spMkLst>
            <pc:docMk/>
            <pc:sldMk cId="1557462652" sldId="258"/>
            <ac:spMk id="14" creationId="{463EEC44-1BA3-44ED-81FC-A644B04B2A44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32:15.075" v="676"/>
          <ac:spMkLst>
            <pc:docMk/>
            <pc:sldMk cId="1557462652" sldId="258"/>
            <ac:spMk id="19" creationId="{1640B3DF-3C1C-49A7-8FA7-EE4A21CB0BDC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32:15.075" v="676"/>
          <ac:spMkLst>
            <pc:docMk/>
            <pc:sldMk cId="1557462652" sldId="258"/>
            <ac:spMk id="21" creationId="{AFF79527-C7F1-4E06-8126-A8E8C5FEBFCA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32:15.075" v="676"/>
          <ac:spMkLst>
            <pc:docMk/>
            <pc:sldMk cId="1557462652" sldId="258"/>
            <ac:spMk id="23" creationId="{55986208-8A53-4E92-9197-6B57BCCB2F37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32:43.138" v="678"/>
          <ac:spMkLst>
            <pc:docMk/>
            <pc:sldMk cId="1557462652" sldId="258"/>
            <ac:spMk id="27" creationId="{6A31AE1F-16AA-C478-C5CB-03D1EC9CAA70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33:29.984" v="694"/>
          <ac:spMkLst>
            <pc:docMk/>
            <pc:sldMk cId="1557462652" sldId="258"/>
            <ac:spMk id="30" creationId="{F94AA2BD-2E3F-4B1D-8127-5744B8115311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33:29.984" v="694"/>
          <ac:spMkLst>
            <pc:docMk/>
            <pc:sldMk cId="1557462652" sldId="258"/>
            <ac:spMk id="32" creationId="{4BD02261-2DC8-4AA8-9E16-7751AE892445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33:29.984" v="694"/>
          <ac:spMkLst>
            <pc:docMk/>
            <pc:sldMk cId="1557462652" sldId="258"/>
            <ac:spMk id="34" creationId="{3D752CF2-2291-40B5-B462-C17B174C10BC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33:29.969" v="693"/>
          <ac:spMkLst>
            <pc:docMk/>
            <pc:sldMk cId="1557462652" sldId="258"/>
            <ac:spMk id="38" creationId="{3F0E39EE-1837-A97D-07EF-EF00E95CB698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33:29.969" v="693"/>
          <ac:spMkLst>
            <pc:docMk/>
            <pc:sldMk cId="1557462652" sldId="258"/>
            <ac:spMk id="41" creationId="{F94AA2BD-2E3F-4B1D-8127-5744B8115311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33:29.969" v="693"/>
          <ac:spMkLst>
            <pc:docMk/>
            <pc:sldMk cId="1557462652" sldId="258"/>
            <ac:spMk id="43" creationId="{4BD02261-2DC8-4AA8-9E16-7751AE892445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33:29.969" v="693"/>
          <ac:spMkLst>
            <pc:docMk/>
            <pc:sldMk cId="1557462652" sldId="258"/>
            <ac:spMk id="45" creationId="{3D752CF2-2291-40B5-B462-C17B174C10BC}"/>
          </ac:spMkLst>
        </pc:spChg>
        <pc:spChg chg="add">
          <ac:chgData name="Mitko.vtori" userId="S::mitko.vtori@students.softuni.bg::d6b76678-f553-4ea3-8c6e-a71bff74cf64" providerId="AD" clId="Web-{7CF512FC-AEFA-42C8-BA27-9BFF59074EEE}" dt="2023-02-22T17:33:29.984" v="694"/>
          <ac:spMkLst>
            <pc:docMk/>
            <pc:sldMk cId="1557462652" sldId="258"/>
            <ac:spMk id="47" creationId="{9DECDBF4-02B6-4BB4-B65B-B8107AD6A9E8}"/>
          </ac:spMkLst>
        </pc:spChg>
        <pc:spChg chg="add">
          <ac:chgData name="Mitko.vtori" userId="S::mitko.vtori@students.softuni.bg::d6b76678-f553-4ea3-8c6e-a71bff74cf64" providerId="AD" clId="Web-{7CF512FC-AEFA-42C8-BA27-9BFF59074EEE}" dt="2023-02-22T17:33:29.984" v="694"/>
          <ac:spMkLst>
            <pc:docMk/>
            <pc:sldMk cId="1557462652" sldId="258"/>
            <ac:spMk id="48" creationId="{DF44879F-6698-4394-89D4-7B3CDB92E9A0}"/>
          </ac:spMkLst>
        </pc:spChg>
        <pc:spChg chg="add">
          <ac:chgData name="Mitko.vtori" userId="S::mitko.vtori@students.softuni.bg::d6b76678-f553-4ea3-8c6e-a71bff74cf64" providerId="AD" clId="Web-{7CF512FC-AEFA-42C8-BA27-9BFF59074EEE}" dt="2023-02-22T17:33:29.984" v="694"/>
          <ac:spMkLst>
            <pc:docMk/>
            <pc:sldMk cId="1557462652" sldId="258"/>
            <ac:spMk id="49" creationId="{C65FD3B2-577C-49A0-B40E-4845C5D597CF}"/>
          </ac:spMkLst>
        </pc:spChg>
        <pc:spChg chg="add">
          <ac:chgData name="Mitko.vtori" userId="S::mitko.vtori@students.softuni.bg::d6b76678-f553-4ea3-8c6e-a71bff74cf64" providerId="AD" clId="Web-{7CF512FC-AEFA-42C8-BA27-9BFF59074EEE}" dt="2023-02-22T17:33:29.984" v="694"/>
          <ac:spMkLst>
            <pc:docMk/>
            <pc:sldMk cId="1557462652" sldId="258"/>
            <ac:spMk id="50" creationId="{7A0B5DEA-ADF6-4BA5-9307-147F0A4685A0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7:44:52.169" v="868" actId="20577"/>
          <ac:spMkLst>
            <pc:docMk/>
            <pc:sldMk cId="1557462652" sldId="258"/>
            <ac:spMk id="51" creationId="{A5021396-1947-221D-3368-DC470444C78D}"/>
          </ac:spMkLst>
        </pc:spChg>
        <pc:picChg chg="add del mod ord">
          <ac:chgData name="Mitko.vtori" userId="S::mitko.vtori@students.softuni.bg::d6b76678-f553-4ea3-8c6e-a71bff74cf64" providerId="AD" clId="Web-{7CF512FC-AEFA-42C8-BA27-9BFF59074EEE}" dt="2023-02-22T17:32:22.872" v="677"/>
          <ac:picMkLst>
            <pc:docMk/>
            <pc:sldMk cId="1557462652" sldId="258"/>
            <ac:picMk id="4" creationId="{466FB4D3-89B2-082D-0F56-535879D24C9B}"/>
          </ac:picMkLst>
        </pc:picChg>
        <pc:picChg chg="add mod ord">
          <ac:chgData name="Mitko.vtori" userId="S::mitko.vtori@students.softuni.bg::d6b76678-f553-4ea3-8c6e-a71bff74cf64" providerId="AD" clId="Web-{7CF512FC-AEFA-42C8-BA27-9BFF59074EEE}" dt="2023-02-22T17:33:29.984" v="694"/>
          <ac:picMkLst>
            <pc:docMk/>
            <pc:sldMk cId="1557462652" sldId="258"/>
            <ac:picMk id="5" creationId="{28F2DC68-63EF-AB08-D181-9474221E2D02}"/>
          </ac:picMkLst>
        </pc:picChg>
      </pc:sldChg>
      <pc:sldChg chg="addSp delSp modSp new del mod setBg">
        <pc:chgData name="Mitko.vtori" userId="S::mitko.vtori@students.softuni.bg::d6b76678-f553-4ea3-8c6e-a71bff74cf64" providerId="AD" clId="Web-{7CF512FC-AEFA-42C8-BA27-9BFF59074EEE}" dt="2023-02-22T17:05:46.583" v="434"/>
        <pc:sldMkLst>
          <pc:docMk/>
          <pc:sldMk cId="2816998339" sldId="258"/>
        </pc:sldMkLst>
        <pc:spChg chg="add del mod ord">
          <ac:chgData name="Mitko.vtori" userId="S::mitko.vtori@students.softuni.bg::d6b76678-f553-4ea3-8c6e-a71bff74cf64" providerId="AD" clId="Web-{7CF512FC-AEFA-42C8-BA27-9BFF59074EEE}" dt="2023-02-22T17:05:37.880" v="427" actId="20577"/>
          <ac:spMkLst>
            <pc:docMk/>
            <pc:sldMk cId="2816998339" sldId="258"/>
            <ac:spMk id="2" creationId="{DAD82036-B749-0F3B-0803-FA755EF0BCC6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5:44.161" v="433"/>
          <ac:spMkLst>
            <pc:docMk/>
            <pc:sldMk cId="2816998339" sldId="258"/>
            <ac:spMk id="3" creationId="{492D80A6-7C39-C93D-D674-F1CF605E55F2}"/>
          </ac:spMkLst>
        </pc:spChg>
        <pc:spChg chg="add del mod">
          <ac:chgData name="Mitko.vtori" userId="S::mitko.vtori@students.softuni.bg::d6b76678-f553-4ea3-8c6e-a71bff74cf64" providerId="AD" clId="Web-{7CF512FC-AEFA-42C8-BA27-9BFF59074EEE}" dt="2023-02-22T17:02:42.685" v="374"/>
          <ac:spMkLst>
            <pc:docMk/>
            <pc:sldMk cId="2816998339" sldId="258"/>
            <ac:spMk id="5" creationId="{F4F42A8B-E4DF-F3A0-9667-2FD40785613D}"/>
          </ac:spMkLst>
        </pc:spChg>
        <pc:spChg chg="add del mod">
          <ac:chgData name="Mitko.vtori" userId="S::mitko.vtori@students.softuni.bg::d6b76678-f553-4ea3-8c6e-a71bff74cf64" providerId="AD" clId="Web-{7CF512FC-AEFA-42C8-BA27-9BFF59074EEE}" dt="2023-02-22T17:05:44.161" v="432"/>
          <ac:spMkLst>
            <pc:docMk/>
            <pc:sldMk cId="2816998339" sldId="258"/>
            <ac:spMk id="8" creationId="{14273871-A44D-BCBF-AB1A-78B5B32DCF21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2:33.575" v="361"/>
          <ac:spMkLst>
            <pc:docMk/>
            <pc:sldMk cId="2816998339" sldId="258"/>
            <ac:spMk id="10" creationId="{4E53A02A-0A33-40D9-A04E-36FA92BFD8A3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4:22.408" v="389"/>
          <ac:spMkLst>
            <pc:docMk/>
            <pc:sldMk cId="2816998339" sldId="258"/>
            <ac:spMk id="11" creationId="{9DECDBF4-02B6-4BB4-B65B-B8107AD6A9E8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2:33.575" v="361"/>
          <ac:spMkLst>
            <pc:docMk/>
            <pc:sldMk cId="2816998339" sldId="258"/>
            <ac:spMk id="12" creationId="{216DD803-634F-4EF2-A1E7-B1911DEE9D0B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4:22.408" v="389"/>
          <ac:spMkLst>
            <pc:docMk/>
            <pc:sldMk cId="2816998339" sldId="258"/>
            <ac:spMk id="13" creationId="{70D95261-14F1-1E87-50AC-4AD3931F8990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2:33.575" v="361"/>
          <ac:spMkLst>
            <pc:docMk/>
            <pc:sldMk cId="2816998339" sldId="258"/>
            <ac:spMk id="14" creationId="{A77B63F8-D1F3-4D40-B2D4-779BAE82BE6D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4:22.408" v="389"/>
          <ac:spMkLst>
            <pc:docMk/>
            <pc:sldMk cId="2816998339" sldId="258"/>
            <ac:spMk id="15" creationId="{DF44879F-6698-4394-89D4-7B3CDB92E9A0}"/>
          </ac:spMkLst>
        </pc:spChg>
        <pc:spChg chg="add del mod">
          <ac:chgData name="Mitko.vtori" userId="S::mitko.vtori@students.softuni.bg::d6b76678-f553-4ea3-8c6e-a71bff74cf64" providerId="AD" clId="Web-{7CF512FC-AEFA-42C8-BA27-9BFF59074EEE}" dt="2023-02-22T17:05:35.255" v="421"/>
          <ac:spMkLst>
            <pc:docMk/>
            <pc:sldMk cId="2816998339" sldId="258"/>
            <ac:spMk id="16" creationId="{8F85C9BC-2BD4-4CBA-29C6-A05A7FC35C1B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4:22.408" v="389"/>
          <ac:spMkLst>
            <pc:docMk/>
            <pc:sldMk cId="2816998339" sldId="258"/>
            <ac:spMk id="17" creationId="{C65FD3B2-577C-49A0-B40E-4845C5D597CF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2:24.153" v="356"/>
          <ac:spMkLst>
            <pc:docMk/>
            <pc:sldMk cId="2816998339" sldId="258"/>
            <ac:spMk id="18" creationId="{7CCD2F38-E9B6-1B10-9C05-5BFF63EF021C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4:22.408" v="389"/>
          <ac:spMkLst>
            <pc:docMk/>
            <pc:sldMk cId="2816998339" sldId="258"/>
            <ac:spMk id="19" creationId="{7A0B5DEA-ADF6-4BA5-9307-147F0A4685A0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2:24.153" v="356"/>
          <ac:spMkLst>
            <pc:docMk/>
            <pc:sldMk cId="2816998339" sldId="258"/>
            <ac:spMk id="21" creationId="{E45CA849-654C-4173-AD99-B3A2528275F5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4:28.517" v="391"/>
          <ac:spMkLst>
            <pc:docMk/>
            <pc:sldMk cId="2816998339" sldId="258"/>
            <ac:spMk id="22" creationId="{0B9EE3F3-89B7-43C3-8651-C4C96830993D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2:24.153" v="356"/>
          <ac:spMkLst>
            <pc:docMk/>
            <pc:sldMk cId="2816998339" sldId="258"/>
            <ac:spMk id="23" creationId="{3E23A947-2D45-4208-AE2B-64948C87A3EB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4:28.517" v="391"/>
          <ac:spMkLst>
            <pc:docMk/>
            <pc:sldMk cId="2816998339" sldId="258"/>
            <ac:spMk id="24" creationId="{33AE4636-AEEC-45D6-84D4-7AC2DA48ECF8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2:24.153" v="356"/>
          <ac:spMkLst>
            <pc:docMk/>
            <pc:sldMk cId="2816998339" sldId="258"/>
            <ac:spMk id="25" creationId="{E5BBB0F9-6A59-4D02-A9C7-A2D6516684CE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4:28.517" v="391"/>
          <ac:spMkLst>
            <pc:docMk/>
            <pc:sldMk cId="2816998339" sldId="258"/>
            <ac:spMk id="26" creationId="{8D9CE0F4-2EB2-4F1F-8AAC-DB3571D9FE10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2:31.341" v="358"/>
          <ac:spMkLst>
            <pc:docMk/>
            <pc:sldMk cId="2816998339" sldId="258"/>
            <ac:spMk id="27" creationId="{768EB4DD-3704-43AD-92B3-C4E0C6EA92CB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2:31.341" v="358"/>
          <ac:spMkLst>
            <pc:docMk/>
            <pc:sldMk cId="2816998339" sldId="258"/>
            <ac:spMk id="28" creationId="{84ECDE7A-6944-466D-8FFE-149A29BA6BAE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2:31.341" v="358"/>
          <ac:spMkLst>
            <pc:docMk/>
            <pc:sldMk cId="2816998339" sldId="258"/>
            <ac:spMk id="29" creationId="{B3420082-9415-44EC-802E-C77D71D59C57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2:31.341" v="358"/>
          <ac:spMkLst>
            <pc:docMk/>
            <pc:sldMk cId="2816998339" sldId="258"/>
            <ac:spMk id="30" creationId="{55A52C45-1FCB-4636-A80F-2849B8226C01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2:31.341" v="358"/>
          <ac:spMkLst>
            <pc:docMk/>
            <pc:sldMk cId="2816998339" sldId="258"/>
            <ac:spMk id="31" creationId="{2AEC960B-8583-3F82-81E7-AF21130673F5}"/>
          </ac:spMkLst>
        </pc:spChg>
        <pc:spChg chg="add del">
          <ac:chgData name="Mitko.vtori" userId="S::mitko.vtori@students.softuni.bg::d6b76678-f553-4ea3-8c6e-a71bff74cf64" providerId="AD" clId="Web-{7CF512FC-AEFA-42C8-BA27-9BFF59074EEE}" dt="2023-02-22T17:04:28.517" v="391"/>
          <ac:spMkLst>
            <pc:docMk/>
            <pc:sldMk cId="2816998339" sldId="258"/>
            <ac:spMk id="32" creationId="{47BB4C1E-C453-26FF-EB7F-B1B480E750CC}"/>
          </ac:spMkLst>
        </pc:spChg>
        <pc:picChg chg="add del mod ord">
          <ac:chgData name="Mitko.vtori" userId="S::mitko.vtori@students.softuni.bg::d6b76678-f553-4ea3-8c6e-a71bff74cf64" providerId="AD" clId="Web-{7CF512FC-AEFA-42C8-BA27-9BFF59074EEE}" dt="2023-02-22T17:02:42.685" v="375"/>
          <ac:picMkLst>
            <pc:docMk/>
            <pc:sldMk cId="2816998339" sldId="258"/>
            <ac:picMk id="4" creationId="{361E7A20-D1A5-674D-9DBE-BA61AFCC3DE5}"/>
          </ac:picMkLst>
        </pc:picChg>
        <pc:picChg chg="add del mod ord">
          <ac:chgData name="Mitko.vtori" userId="S::mitko.vtori@students.softuni.bg::d6b76678-f553-4ea3-8c6e-a71bff74cf64" providerId="AD" clId="Web-{7CF512FC-AEFA-42C8-BA27-9BFF59074EEE}" dt="2023-02-22T17:05:44.161" v="433"/>
          <ac:picMkLst>
            <pc:docMk/>
            <pc:sldMk cId="2816998339" sldId="258"/>
            <ac:picMk id="7" creationId="{1BB8E31E-D380-E77B-75C8-081715E1A444}"/>
          </ac:picMkLst>
        </pc:picChg>
      </pc:sldChg>
      <pc:sldChg chg="addSp delSp modSp new del mod setBg">
        <pc:chgData name="Mitko.vtori" userId="S::mitko.vtori@students.softuni.bg::d6b76678-f553-4ea3-8c6e-a71bff74cf64" providerId="AD" clId="Web-{7CF512FC-AEFA-42C8-BA27-9BFF59074EEE}" dt="2023-02-22T17:30:13.116" v="661"/>
        <pc:sldMkLst>
          <pc:docMk/>
          <pc:sldMk cId="3470626797" sldId="258"/>
        </pc:sldMkLst>
        <pc:spChg chg="mod">
          <ac:chgData name="Mitko.vtori" userId="S::mitko.vtori@students.softuni.bg::d6b76678-f553-4ea3-8c6e-a71bff74cf64" providerId="AD" clId="Web-{7CF512FC-AEFA-42C8-BA27-9BFF59074EEE}" dt="2023-02-22T17:07:55.542" v="448"/>
          <ac:spMkLst>
            <pc:docMk/>
            <pc:sldMk cId="3470626797" sldId="258"/>
            <ac:spMk id="2" creationId="{449AD49C-6951-F333-CD50-B320DD5E14C1}"/>
          </ac:spMkLst>
        </pc:spChg>
        <pc:spChg chg="del">
          <ac:chgData name="Mitko.vtori" userId="S::mitko.vtori@students.softuni.bg::d6b76678-f553-4ea3-8c6e-a71bff74cf64" providerId="AD" clId="Web-{7CF512FC-AEFA-42C8-BA27-9BFF59074EEE}" dt="2023-02-22T17:07:24.197" v="436"/>
          <ac:spMkLst>
            <pc:docMk/>
            <pc:sldMk cId="3470626797" sldId="258"/>
            <ac:spMk id="3" creationId="{AB405A7F-18EF-B210-5DC0-ED50043F851C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7:07:30.119" v="441" actId="20577"/>
          <ac:spMkLst>
            <pc:docMk/>
            <pc:sldMk cId="3470626797" sldId="258"/>
            <ac:spMk id="5" creationId="{DC63FD90-7AAE-8531-2934-938AE88957BC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7:10:27.861" v="471" actId="20577"/>
          <ac:spMkLst>
            <pc:docMk/>
            <pc:sldMk cId="3470626797" sldId="258"/>
            <ac:spMk id="7" creationId="{1E9DCAAE-932F-C387-5050-8AC374334C65}"/>
          </ac:spMkLst>
        </pc:spChg>
        <pc:spChg chg="add del mod">
          <ac:chgData name="Mitko.vtori" userId="S::mitko.vtori@students.softuni.bg::d6b76678-f553-4ea3-8c6e-a71bff74cf64" providerId="AD" clId="Web-{7CF512FC-AEFA-42C8-BA27-9BFF59074EEE}" dt="2023-02-22T17:10:25.142" v="469"/>
          <ac:spMkLst>
            <pc:docMk/>
            <pc:sldMk cId="3470626797" sldId="258"/>
            <ac:spMk id="8" creationId="{46EAA0F2-9C20-0414-91A8-1ADCFFF13AE9}"/>
          </ac:spMkLst>
        </pc:spChg>
        <pc:spChg chg="add">
          <ac:chgData name="Mitko.vtori" userId="S::mitko.vtori@students.softuni.bg::d6b76678-f553-4ea3-8c6e-a71bff74cf64" providerId="AD" clId="Web-{7CF512FC-AEFA-42C8-BA27-9BFF59074EEE}" dt="2023-02-22T17:07:55.542" v="448"/>
          <ac:spMkLst>
            <pc:docMk/>
            <pc:sldMk cId="3470626797" sldId="258"/>
            <ac:spMk id="9" creationId="{D76FDD06-BD57-12D3-4907-41F0971878E5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7:11:27.144" v="477" actId="14100"/>
          <ac:spMkLst>
            <pc:docMk/>
            <pc:sldMk cId="3470626797" sldId="258"/>
            <ac:spMk id="10" creationId="{D91A0458-A649-DFE9-869D-27872DBFEE52}"/>
          </ac:spMkLst>
        </pc:spChg>
        <pc:spChg chg="add">
          <ac:chgData name="Mitko.vtori" userId="S::mitko.vtori@students.softuni.bg::d6b76678-f553-4ea3-8c6e-a71bff74cf64" providerId="AD" clId="Web-{7CF512FC-AEFA-42C8-BA27-9BFF59074EEE}" dt="2023-02-22T17:11:52.505" v="478"/>
          <ac:spMkLst>
            <pc:docMk/>
            <pc:sldMk cId="3470626797" sldId="258"/>
            <ac:spMk id="11" creationId="{ECC864AA-1E0F-F6CE-B97C-20C96C655BCC}"/>
          </ac:spMkLst>
        </pc:spChg>
        <pc:spChg chg="add">
          <ac:chgData name="Mitko.vtori" userId="S::mitko.vtori@students.softuni.bg::d6b76678-f553-4ea3-8c6e-a71bff74cf64" providerId="AD" clId="Web-{7CF512FC-AEFA-42C8-BA27-9BFF59074EEE}" dt="2023-02-22T17:07:55.542" v="448"/>
          <ac:spMkLst>
            <pc:docMk/>
            <pc:sldMk cId="3470626797" sldId="258"/>
            <ac:spMk id="12" creationId="{2C9A9DA9-7DC8-488B-A882-123947B0F3D9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7:12:30.522" v="483"/>
          <ac:spMkLst>
            <pc:docMk/>
            <pc:sldMk cId="3470626797" sldId="258"/>
            <ac:spMk id="13" creationId="{23B89CD1-49BB-DA19-77B4-EBD9624CD377}"/>
          </ac:spMkLst>
        </pc:spChg>
        <pc:spChg chg="add">
          <ac:chgData name="Mitko.vtori" userId="S::mitko.vtori@students.softuni.bg::d6b76678-f553-4ea3-8c6e-a71bff74cf64" providerId="AD" clId="Web-{7CF512FC-AEFA-42C8-BA27-9BFF59074EEE}" dt="2023-02-22T17:07:55.542" v="448"/>
          <ac:spMkLst>
            <pc:docMk/>
            <pc:sldMk cId="3470626797" sldId="258"/>
            <ac:spMk id="14" creationId="{57F6BDD4-E066-4008-8011-6CC31AEB4556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7:13:09.477" v="488" actId="14100"/>
          <ac:spMkLst>
            <pc:docMk/>
            <pc:sldMk cId="3470626797" sldId="258"/>
            <ac:spMk id="15" creationId="{902B9A07-CA12-3481-2122-B1D74D40230C}"/>
          </ac:spMkLst>
        </pc:spChg>
        <pc:spChg chg="add">
          <ac:chgData name="Mitko.vtori" userId="S::mitko.vtori@students.softuni.bg::d6b76678-f553-4ea3-8c6e-a71bff74cf64" providerId="AD" clId="Web-{7CF512FC-AEFA-42C8-BA27-9BFF59074EEE}" dt="2023-02-22T17:07:55.542" v="448"/>
          <ac:spMkLst>
            <pc:docMk/>
            <pc:sldMk cId="3470626797" sldId="258"/>
            <ac:spMk id="16" creationId="{2711A8FB-68FC-45FC-B01E-38F809E2D439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7:13:49.010" v="493" actId="14100"/>
          <ac:spMkLst>
            <pc:docMk/>
            <pc:sldMk cId="3470626797" sldId="258"/>
            <ac:spMk id="17" creationId="{9581B50F-39EE-351A-615D-EF09BF1064E4}"/>
          </ac:spMkLst>
        </pc:spChg>
        <pc:spChg chg="add">
          <ac:chgData name="Mitko.vtori" userId="S::mitko.vtori@students.softuni.bg::d6b76678-f553-4ea3-8c6e-a71bff74cf64" providerId="AD" clId="Web-{7CF512FC-AEFA-42C8-BA27-9BFF59074EEE}" dt="2023-02-22T17:07:55.542" v="448"/>
          <ac:spMkLst>
            <pc:docMk/>
            <pc:sldMk cId="3470626797" sldId="258"/>
            <ac:spMk id="18" creationId="{2A865FE3-5FC9-4049-87CF-30019C46C0F5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7:14:35.121" v="498"/>
          <ac:spMkLst>
            <pc:docMk/>
            <pc:sldMk cId="3470626797" sldId="258"/>
            <ac:spMk id="19" creationId="{B9C790F6-FE86-28AE-AC26-F33FB55662C9}"/>
          </ac:spMkLst>
        </pc:spChg>
        <pc:spChg chg="add del mod">
          <ac:chgData name="Mitko.vtori" userId="S::mitko.vtori@students.softuni.bg::d6b76678-f553-4ea3-8c6e-a71bff74cf64" providerId="AD" clId="Web-{7CF512FC-AEFA-42C8-BA27-9BFF59074EEE}" dt="2023-02-22T17:16:04.422" v="530"/>
          <ac:spMkLst>
            <pc:docMk/>
            <pc:sldMk cId="3470626797" sldId="258"/>
            <ac:spMk id="20" creationId="{70E85CB9-F54F-6FE4-0D80-159B3D5697B6}"/>
          </ac:spMkLst>
        </pc:spChg>
        <pc:spChg chg="add del mod">
          <ac:chgData name="Mitko.vtori" userId="S::mitko.vtori@students.softuni.bg::d6b76678-f553-4ea3-8c6e-a71bff74cf64" providerId="AD" clId="Web-{7CF512FC-AEFA-42C8-BA27-9BFF59074EEE}" dt="2023-02-22T17:15:52.796" v="517"/>
          <ac:spMkLst>
            <pc:docMk/>
            <pc:sldMk cId="3470626797" sldId="258"/>
            <ac:spMk id="21" creationId="{00F53855-7BD7-7BC7-88AB-AF2CC5229798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7:18:14.552" v="567" actId="20577"/>
          <ac:spMkLst>
            <pc:docMk/>
            <pc:sldMk cId="3470626797" sldId="258"/>
            <ac:spMk id="22" creationId="{79C0E012-9EA5-CF64-F663-7B58E3BD205A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7:18:09.646" v="566" actId="1076"/>
          <ac:spMkLst>
            <pc:docMk/>
            <pc:sldMk cId="3470626797" sldId="258"/>
            <ac:spMk id="23" creationId="{6793F47D-7E60-A32C-BD0F-7CFE9F29E4FA}"/>
          </ac:spMkLst>
        </pc:spChg>
        <pc:spChg chg="add mod ord">
          <ac:chgData name="Mitko.vtori" userId="S::mitko.vtori@students.softuni.bg::d6b76678-f553-4ea3-8c6e-a71bff74cf64" providerId="AD" clId="Web-{7CF512FC-AEFA-42C8-BA27-9BFF59074EEE}" dt="2023-02-22T17:21:55.049" v="590" actId="1076"/>
          <ac:spMkLst>
            <pc:docMk/>
            <pc:sldMk cId="3470626797" sldId="258"/>
            <ac:spMk id="24" creationId="{5A9FB026-E08B-030D-C94C-A45B114475C9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7:23:13.786" v="605" actId="14100"/>
          <ac:spMkLst>
            <pc:docMk/>
            <pc:sldMk cId="3470626797" sldId="258"/>
            <ac:spMk id="25" creationId="{5391A053-BEA3-364F-9A1E-412522CA0F00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7:29:19.395" v="656"/>
          <ac:spMkLst>
            <pc:docMk/>
            <pc:sldMk cId="3470626797" sldId="258"/>
            <ac:spMk id="34" creationId="{09BBE1F5-ED87-367F-5044-4AE60C7750BD}"/>
          </ac:spMkLst>
        </pc:spChg>
        <pc:picChg chg="add mod ord">
          <ac:chgData name="Mitko.vtori" userId="S::mitko.vtori@students.softuni.bg::d6b76678-f553-4ea3-8c6e-a71bff74cf64" providerId="AD" clId="Web-{7CF512FC-AEFA-42C8-BA27-9BFF59074EEE}" dt="2023-02-22T17:08:19.121" v="450" actId="1076"/>
          <ac:picMkLst>
            <pc:docMk/>
            <pc:sldMk cId="3470626797" sldId="258"/>
            <ac:picMk id="4" creationId="{3A20AC93-871D-FE60-D602-21F4F63081AF}"/>
          </ac:picMkLst>
        </pc:picChg>
        <pc:cxnChg chg="add del mod">
          <ac:chgData name="Mitko.vtori" userId="S::mitko.vtori@students.softuni.bg::d6b76678-f553-4ea3-8c6e-a71bff74cf64" providerId="AD" clId="Web-{7CF512FC-AEFA-42C8-BA27-9BFF59074EEE}" dt="2023-02-22T17:24:31.258" v="615"/>
          <ac:cxnSpMkLst>
            <pc:docMk/>
            <pc:sldMk cId="3470626797" sldId="258"/>
            <ac:cxnSpMk id="26" creationId="{3AE3BE95-1617-7C8B-0E37-F87B17CA71D8}"/>
          </ac:cxnSpMkLst>
        </pc:cxnChg>
        <pc:cxnChg chg="add del">
          <ac:chgData name="Mitko.vtori" userId="S::mitko.vtori@students.softuni.bg::d6b76678-f553-4ea3-8c6e-a71bff74cf64" providerId="AD" clId="Web-{7CF512FC-AEFA-42C8-BA27-9BFF59074EEE}" dt="2023-02-22T17:24:43.400" v="617"/>
          <ac:cxnSpMkLst>
            <pc:docMk/>
            <pc:sldMk cId="3470626797" sldId="258"/>
            <ac:cxnSpMk id="27" creationId="{23469D8C-E52B-F1C6-F0C1-D7D3505D67BE}"/>
          </ac:cxnSpMkLst>
        </pc:cxnChg>
        <pc:cxnChg chg="add del mod">
          <ac:chgData name="Mitko.vtori" userId="S::mitko.vtori@students.softuni.bg::d6b76678-f553-4ea3-8c6e-a71bff74cf64" providerId="AD" clId="Web-{7CF512FC-AEFA-42C8-BA27-9BFF59074EEE}" dt="2023-02-22T17:25:07.213" v="621"/>
          <ac:cxnSpMkLst>
            <pc:docMk/>
            <pc:sldMk cId="3470626797" sldId="258"/>
            <ac:cxnSpMk id="28" creationId="{FA09500A-0EBC-7A20-A1A6-497F584D68DB}"/>
          </ac:cxnSpMkLst>
        </pc:cxnChg>
        <pc:cxnChg chg="add del mod">
          <ac:chgData name="Mitko.vtori" userId="S::mitko.vtori@students.softuni.bg::d6b76678-f553-4ea3-8c6e-a71bff74cf64" providerId="AD" clId="Web-{7CF512FC-AEFA-42C8-BA27-9BFF59074EEE}" dt="2023-02-22T17:25:59.778" v="631"/>
          <ac:cxnSpMkLst>
            <pc:docMk/>
            <pc:sldMk cId="3470626797" sldId="258"/>
            <ac:cxnSpMk id="29" creationId="{6B979372-DC61-2B4C-F764-3151FA7A73C8}"/>
          </ac:cxnSpMkLst>
        </pc:cxnChg>
        <pc:cxnChg chg="add mod">
          <ac:chgData name="Mitko.vtori" userId="S::mitko.vtori@students.softuni.bg::d6b76678-f553-4ea3-8c6e-a71bff74cf64" providerId="AD" clId="Web-{7CF512FC-AEFA-42C8-BA27-9BFF59074EEE}" dt="2023-02-22T17:26:39.779" v="636"/>
          <ac:cxnSpMkLst>
            <pc:docMk/>
            <pc:sldMk cId="3470626797" sldId="258"/>
            <ac:cxnSpMk id="30" creationId="{B4A548C7-0309-0F71-B9B0-0146F0216421}"/>
          </ac:cxnSpMkLst>
        </pc:cxnChg>
        <pc:cxnChg chg="add mod">
          <ac:chgData name="Mitko.vtori" userId="S::mitko.vtori@students.softuni.bg::d6b76678-f553-4ea3-8c6e-a71bff74cf64" providerId="AD" clId="Web-{7CF512FC-AEFA-42C8-BA27-9BFF59074EEE}" dt="2023-02-22T17:27:33.891" v="641"/>
          <ac:cxnSpMkLst>
            <pc:docMk/>
            <pc:sldMk cId="3470626797" sldId="258"/>
            <ac:cxnSpMk id="31" creationId="{E89E2E32-7B6F-363D-BE53-1427F407530F}"/>
          </ac:cxnSpMkLst>
        </pc:cxnChg>
        <pc:cxnChg chg="add mod">
          <ac:chgData name="Mitko.vtori" userId="S::mitko.vtori@students.softuni.bg::d6b76678-f553-4ea3-8c6e-a71bff74cf64" providerId="AD" clId="Web-{7CF512FC-AEFA-42C8-BA27-9BFF59074EEE}" dt="2023-02-22T17:28:16.455" v="648"/>
          <ac:cxnSpMkLst>
            <pc:docMk/>
            <pc:sldMk cId="3470626797" sldId="258"/>
            <ac:cxnSpMk id="32" creationId="{56562068-4FEF-B4D1-9916-BD9ABC673E2C}"/>
          </ac:cxnSpMkLst>
        </pc:cxnChg>
        <pc:cxnChg chg="add mod">
          <ac:chgData name="Mitko.vtori" userId="S::mitko.vtori@students.softuni.bg::d6b76678-f553-4ea3-8c6e-a71bff74cf64" providerId="AD" clId="Web-{7CF512FC-AEFA-42C8-BA27-9BFF59074EEE}" dt="2023-02-22T17:28:50.269" v="651"/>
          <ac:cxnSpMkLst>
            <pc:docMk/>
            <pc:sldMk cId="3470626797" sldId="258"/>
            <ac:cxnSpMk id="33" creationId="{4645EFD5-D13B-A470-54A3-D6D295E351CE}"/>
          </ac:cxnSpMkLst>
        </pc:cxnChg>
        <pc:cxnChg chg="add mod">
          <ac:chgData name="Mitko.vtori" userId="S::mitko.vtori@students.softuni.bg::d6b76678-f553-4ea3-8c6e-a71bff74cf64" providerId="AD" clId="Web-{7CF512FC-AEFA-42C8-BA27-9BFF59074EEE}" dt="2023-02-22T17:30:02.616" v="660"/>
          <ac:cxnSpMkLst>
            <pc:docMk/>
            <pc:sldMk cId="3470626797" sldId="258"/>
            <ac:cxnSpMk id="35" creationId="{A06CF9C6-FCF2-A80A-6E43-C1EF9662FD49}"/>
          </ac:cxnSpMkLst>
        </pc:cxnChg>
      </pc:sldChg>
      <pc:sldChg chg="addSp delSp modSp new">
        <pc:chgData name="Mitko.vtori" userId="S::mitko.vtori@students.softuni.bg::d6b76678-f553-4ea3-8c6e-a71bff74cf64" providerId="AD" clId="Web-{7CF512FC-AEFA-42C8-BA27-9BFF59074EEE}" dt="2023-02-22T17:42:47.210" v="817" actId="20577"/>
        <pc:sldMkLst>
          <pc:docMk/>
          <pc:sldMk cId="2577793987" sldId="259"/>
        </pc:sldMkLst>
        <pc:spChg chg="del">
          <ac:chgData name="Mitko.vtori" userId="S::mitko.vtori@students.softuni.bg::d6b76678-f553-4ea3-8c6e-a71bff74cf64" providerId="AD" clId="Web-{7CF512FC-AEFA-42C8-BA27-9BFF59074EEE}" dt="2023-02-22T17:41:07.722" v="782"/>
          <ac:spMkLst>
            <pc:docMk/>
            <pc:sldMk cId="2577793987" sldId="259"/>
            <ac:spMk id="3" creationId="{9FAA27AC-6123-B4DD-92F1-4B866E7D137D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7:41:12.253" v="787" actId="20577"/>
          <ac:spMkLst>
            <pc:docMk/>
            <pc:sldMk cId="2577793987" sldId="259"/>
            <ac:spMk id="5" creationId="{8391E036-569C-2433-EA63-838190568F76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7:42:47.210" v="817" actId="20577"/>
          <ac:spMkLst>
            <pc:docMk/>
            <pc:sldMk cId="2577793987" sldId="259"/>
            <ac:spMk id="7" creationId="{BB2A7147-64DB-712B-8781-5AD5A021C6D7}"/>
          </ac:spMkLst>
        </pc:spChg>
        <pc:picChg chg="add mod ord">
          <ac:chgData name="Mitko.vtori" userId="S::mitko.vtori@students.softuni.bg::d6b76678-f553-4ea3-8c6e-a71bff74cf64" providerId="AD" clId="Web-{7CF512FC-AEFA-42C8-BA27-9BFF59074EEE}" dt="2023-02-22T17:41:26.520" v="791" actId="14100"/>
          <ac:picMkLst>
            <pc:docMk/>
            <pc:sldMk cId="2577793987" sldId="259"/>
            <ac:picMk id="4" creationId="{35429322-EF30-E3A6-3F93-9BC951354A4A}"/>
          </ac:picMkLst>
        </pc:picChg>
      </pc:sldChg>
      <pc:sldChg chg="new del">
        <pc:chgData name="Mitko.vtori" userId="S::mitko.vtori@students.softuni.bg::d6b76678-f553-4ea3-8c6e-a71bff74cf64" providerId="AD" clId="Web-{7CF512FC-AEFA-42C8-BA27-9BFF59074EEE}" dt="2023-02-22T17:40:43.768" v="781"/>
        <pc:sldMkLst>
          <pc:docMk/>
          <pc:sldMk cId="158397674" sldId="260"/>
        </pc:sldMkLst>
      </pc:sldChg>
      <pc:sldChg chg="addSp delSp modSp new mod ord setBg setClrOvrMap">
        <pc:chgData name="Mitko.vtori" userId="S::mitko.vtori@students.softuni.bg::d6b76678-f553-4ea3-8c6e-a71bff74cf64" providerId="AD" clId="Web-{7CF512FC-AEFA-42C8-BA27-9BFF59074EEE}" dt="2023-02-22T17:53:55.223" v="1109" actId="20577"/>
        <pc:sldMkLst>
          <pc:docMk/>
          <pc:sldMk cId="762492546" sldId="260"/>
        </pc:sldMkLst>
        <pc:spChg chg="mod ord">
          <ac:chgData name="Mitko.vtori" userId="S::mitko.vtori@students.softuni.bg::d6b76678-f553-4ea3-8c6e-a71bff74cf64" providerId="AD" clId="Web-{7CF512FC-AEFA-42C8-BA27-9BFF59074EEE}" dt="2023-02-22T17:47:02.440" v="895" actId="1076"/>
          <ac:spMkLst>
            <pc:docMk/>
            <pc:sldMk cId="762492546" sldId="260"/>
            <ac:spMk id="2" creationId="{8B293C43-8895-BE54-72C8-E109FE7AA1AD}"/>
          </ac:spMkLst>
        </pc:spChg>
        <pc:spChg chg="del">
          <ac:chgData name="Mitko.vtori" userId="S::mitko.vtori@students.softuni.bg::d6b76678-f553-4ea3-8c6e-a71bff74cf64" providerId="AD" clId="Web-{7CF512FC-AEFA-42C8-BA27-9BFF59074EEE}" dt="2023-02-22T17:45:40.218" v="869"/>
          <ac:spMkLst>
            <pc:docMk/>
            <pc:sldMk cId="762492546" sldId="260"/>
            <ac:spMk id="3" creationId="{0BF69C00-DD2F-82E3-B2CE-C1D40A5964B9}"/>
          </ac:spMkLst>
        </pc:spChg>
        <pc:spChg chg="add mod ord">
          <ac:chgData name="Mitko.vtori" userId="S::mitko.vtori@students.softuni.bg::d6b76678-f553-4ea3-8c6e-a71bff74cf64" providerId="AD" clId="Web-{7CF512FC-AEFA-42C8-BA27-9BFF59074EEE}" dt="2023-02-22T17:46:37.642" v="889"/>
          <ac:spMkLst>
            <pc:docMk/>
            <pc:sldMk cId="762492546" sldId="260"/>
            <ac:spMk id="5" creationId="{42C79E8C-86AF-055E-5410-CA547EAE6165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7:53:55.223" v="1109" actId="20577"/>
          <ac:spMkLst>
            <pc:docMk/>
            <pc:sldMk cId="762492546" sldId="260"/>
            <ac:spMk id="7" creationId="{AB094059-7126-20CB-DD3F-A813698D3791}"/>
          </ac:spMkLst>
        </pc:spChg>
        <pc:spChg chg="add">
          <ac:chgData name="Mitko.vtori" userId="S::mitko.vtori@students.softuni.bg::d6b76678-f553-4ea3-8c6e-a71bff74cf64" providerId="AD" clId="Web-{7CF512FC-AEFA-42C8-BA27-9BFF59074EEE}" dt="2023-02-22T17:46:37.642" v="889"/>
          <ac:spMkLst>
            <pc:docMk/>
            <pc:sldMk cId="762492546" sldId="260"/>
            <ac:spMk id="12" creationId="{9AA72BD9-2C5A-4EDC-931F-5AA08EACA0F3}"/>
          </ac:spMkLst>
        </pc:spChg>
        <pc:spChg chg="add">
          <ac:chgData name="Mitko.vtori" userId="S::mitko.vtori@students.softuni.bg::d6b76678-f553-4ea3-8c6e-a71bff74cf64" providerId="AD" clId="Web-{7CF512FC-AEFA-42C8-BA27-9BFF59074EEE}" dt="2023-02-22T17:46:37.642" v="889"/>
          <ac:spMkLst>
            <pc:docMk/>
            <pc:sldMk cId="762492546" sldId="260"/>
            <ac:spMk id="14" creationId="{8A6DB0E6-E65F-4229-A5A0-2500203B6CC3}"/>
          </ac:spMkLst>
        </pc:spChg>
        <pc:spChg chg="add">
          <ac:chgData name="Mitko.vtori" userId="S::mitko.vtori@students.softuni.bg::d6b76678-f553-4ea3-8c6e-a71bff74cf64" providerId="AD" clId="Web-{7CF512FC-AEFA-42C8-BA27-9BFF59074EEE}" dt="2023-02-22T17:46:37.642" v="889"/>
          <ac:spMkLst>
            <pc:docMk/>
            <pc:sldMk cId="762492546" sldId="260"/>
            <ac:spMk id="16" creationId="{55D4142C-5077-457F-A6AD-3FECFDB39685}"/>
          </ac:spMkLst>
        </pc:spChg>
        <pc:spChg chg="add">
          <ac:chgData name="Mitko.vtori" userId="S::mitko.vtori@students.softuni.bg::d6b76678-f553-4ea3-8c6e-a71bff74cf64" providerId="AD" clId="Web-{7CF512FC-AEFA-42C8-BA27-9BFF59074EEE}" dt="2023-02-22T17:46:37.642" v="889"/>
          <ac:spMkLst>
            <pc:docMk/>
            <pc:sldMk cId="762492546" sldId="260"/>
            <ac:spMk id="18" creationId="{7A5F0580-5EE9-419F-96EE-B6529EF6E7D0}"/>
          </ac:spMkLst>
        </pc:spChg>
        <pc:picChg chg="add mod ord">
          <ac:chgData name="Mitko.vtori" userId="S::mitko.vtori@students.softuni.bg::d6b76678-f553-4ea3-8c6e-a71bff74cf64" providerId="AD" clId="Web-{7CF512FC-AEFA-42C8-BA27-9BFF59074EEE}" dt="2023-02-22T17:46:37.642" v="889"/>
          <ac:picMkLst>
            <pc:docMk/>
            <pc:sldMk cId="762492546" sldId="260"/>
            <ac:picMk id="4" creationId="{F330342E-08C2-FC6F-FDF3-D2A78F82FC83}"/>
          </ac:picMkLst>
        </pc:picChg>
      </pc:sldChg>
      <pc:sldChg chg="addSp delSp modSp new ord">
        <pc:chgData name="Mitko.vtori" userId="S::mitko.vtori@students.softuni.bg::d6b76678-f553-4ea3-8c6e-a71bff74cf64" providerId="AD" clId="Web-{7CF512FC-AEFA-42C8-BA27-9BFF59074EEE}" dt="2023-02-22T18:13:43.788" v="1162" actId="1076"/>
        <pc:sldMkLst>
          <pc:docMk/>
          <pc:sldMk cId="2566529399" sldId="261"/>
        </pc:sldMkLst>
        <pc:spChg chg="del">
          <ac:chgData name="Mitko.vtori" userId="S::mitko.vtori@students.softuni.bg::d6b76678-f553-4ea3-8c6e-a71bff74cf64" providerId="AD" clId="Web-{7CF512FC-AEFA-42C8-BA27-9BFF59074EEE}" dt="2023-02-22T18:07:46.914" v="1112"/>
          <ac:spMkLst>
            <pc:docMk/>
            <pc:sldMk cId="2566529399" sldId="261"/>
            <ac:spMk id="3" creationId="{0D7454C9-2560-6ACD-B830-4EF3F2B55578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8:07:51.570" v="1117" actId="20577"/>
          <ac:spMkLst>
            <pc:docMk/>
            <pc:sldMk cId="2566529399" sldId="261"/>
            <ac:spMk id="5" creationId="{75044723-F145-27D2-088C-47148F713B22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8:11:24.907" v="1152"/>
          <ac:spMkLst>
            <pc:docMk/>
            <pc:sldMk cId="2566529399" sldId="261"/>
            <ac:spMk id="7" creationId="{69BF9627-9ED1-F0D4-5846-8511B5C9AF2C}"/>
          </ac:spMkLst>
        </pc:spChg>
        <pc:spChg chg="add mod">
          <ac:chgData name="Mitko.vtori" userId="S::mitko.vtori@students.softuni.bg::d6b76678-f553-4ea3-8c6e-a71bff74cf64" providerId="AD" clId="Web-{7CF512FC-AEFA-42C8-BA27-9BFF59074EEE}" dt="2023-02-22T18:13:43.788" v="1162" actId="1076"/>
          <ac:spMkLst>
            <pc:docMk/>
            <pc:sldMk cId="2566529399" sldId="261"/>
            <ac:spMk id="8" creationId="{B818F1F2-6C4D-B6BC-1C9D-B30BF46CB2F3}"/>
          </ac:spMkLst>
        </pc:spChg>
        <pc:picChg chg="add mod ord">
          <ac:chgData name="Mitko.vtori" userId="S::mitko.vtori@students.softuni.bg::d6b76678-f553-4ea3-8c6e-a71bff74cf64" providerId="AD" clId="Web-{7CF512FC-AEFA-42C8-BA27-9BFF59074EEE}" dt="2023-02-22T18:08:05.805" v="1121" actId="14100"/>
          <ac:picMkLst>
            <pc:docMk/>
            <pc:sldMk cId="2566529399" sldId="261"/>
            <ac:picMk id="4" creationId="{D9A5783B-8D95-8C43-C2FD-D54E9F38EE07}"/>
          </ac:picMkLst>
        </pc:picChg>
      </pc:sldChg>
      <pc:sldMasterChg chg="add del addSldLayout delSldLayout">
        <pc:chgData name="Mitko.vtori" userId="S::mitko.vtori@students.softuni.bg::d6b76678-f553-4ea3-8c6e-a71bff74cf64" providerId="AD" clId="Web-{7CF512FC-AEFA-42C8-BA27-9BFF59074EEE}" dt="2023-02-22T16:03:32.786" v="36"/>
        <pc:sldMasterMkLst>
          <pc:docMk/>
          <pc:sldMasterMk cId="2460954070" sldId="2147483660"/>
        </pc:sldMasterMkLst>
        <pc:sldLayoutChg chg="add del">
          <pc:chgData name="Mitko.vtori" userId="S::mitko.vtori@students.softuni.bg::d6b76678-f553-4ea3-8c6e-a71bff74cf64" providerId="AD" clId="Web-{7CF512FC-AEFA-42C8-BA27-9BFF59074EEE}" dt="2023-02-22T16:03:32.786" v="3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86" v="3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86" v="3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86" v="3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86" v="3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86" v="3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86" v="3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86" v="3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86" v="3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86" v="3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86" v="3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Mitko.vtori" userId="S::mitko.vtori@students.softuni.bg::d6b76678-f553-4ea3-8c6e-a71bff74cf64" providerId="AD" clId="Web-{7CF512FC-AEFA-42C8-BA27-9BFF59074EEE}" dt="2023-02-22T16:10:52.054" v="108"/>
        <pc:sldMasterMkLst>
          <pc:docMk/>
          <pc:sldMasterMk cId="1777273939" sldId="2147483698"/>
        </pc:sldMasterMkLst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1777273939" sldId="2147483698"/>
            <pc:sldLayoutMk cId="3033619631" sldId="2147483687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1777273939" sldId="2147483698"/>
            <pc:sldLayoutMk cId="359337569" sldId="2147483688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1777273939" sldId="2147483698"/>
            <pc:sldLayoutMk cId="1574435254" sldId="2147483689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1777273939" sldId="2147483698"/>
            <pc:sldLayoutMk cId="919782773" sldId="2147483690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1777273939" sldId="2147483698"/>
            <pc:sldLayoutMk cId="3309305815" sldId="2147483691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1777273939" sldId="2147483698"/>
            <pc:sldLayoutMk cId="2779367280" sldId="2147483692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1777273939" sldId="2147483698"/>
            <pc:sldLayoutMk cId="1570909951" sldId="2147483693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1777273939" sldId="2147483698"/>
            <pc:sldLayoutMk cId="1920252409" sldId="2147483694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1777273939" sldId="2147483698"/>
            <pc:sldLayoutMk cId="967595013" sldId="2147483695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1777273939" sldId="2147483698"/>
            <pc:sldLayoutMk cId="383364571" sldId="2147483696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1777273939" sldId="2147483698"/>
            <pc:sldLayoutMk cId="860606610" sldId="2147483697"/>
          </pc:sldLayoutMkLst>
        </pc:sldLayoutChg>
      </pc:sldMasterChg>
      <pc:sldMasterChg chg="add del addSldLayout delSldLayout">
        <pc:chgData name="Mitko.vtori" userId="S::mitko.vtori@students.softuni.bg::d6b76678-f553-4ea3-8c6e-a71bff74cf64" providerId="AD" clId="Web-{7CF512FC-AEFA-42C8-BA27-9BFF59074EEE}" dt="2023-02-22T16:08:41.330" v="88"/>
        <pc:sldMasterMkLst>
          <pc:docMk/>
          <pc:sldMasterMk cId="4291643008" sldId="2147483699"/>
        </pc:sldMasterMkLst>
        <pc:sldLayoutChg chg="add del">
          <pc:chgData name="Mitko.vtori" userId="S::mitko.vtori@students.softuni.bg::d6b76678-f553-4ea3-8c6e-a71bff74cf64" providerId="AD" clId="Web-{7CF512FC-AEFA-42C8-BA27-9BFF59074EEE}" dt="2023-02-22T16:08:41.330" v="88"/>
          <pc:sldLayoutMkLst>
            <pc:docMk/>
            <pc:sldMasterMk cId="4291643008" sldId="2147483699"/>
            <pc:sldLayoutMk cId="420037897" sldId="2147483700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1.330" v="88"/>
          <pc:sldLayoutMkLst>
            <pc:docMk/>
            <pc:sldMasterMk cId="4291643008" sldId="2147483699"/>
            <pc:sldLayoutMk cId="3856203730" sldId="2147483701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1.330" v="88"/>
          <pc:sldLayoutMkLst>
            <pc:docMk/>
            <pc:sldMasterMk cId="4291643008" sldId="2147483699"/>
            <pc:sldLayoutMk cId="970174041" sldId="2147483702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1.330" v="88"/>
          <pc:sldLayoutMkLst>
            <pc:docMk/>
            <pc:sldMasterMk cId="4291643008" sldId="2147483699"/>
            <pc:sldLayoutMk cId="3910437513" sldId="2147483703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1.330" v="88"/>
          <pc:sldLayoutMkLst>
            <pc:docMk/>
            <pc:sldMasterMk cId="4291643008" sldId="2147483699"/>
            <pc:sldLayoutMk cId="3678167558" sldId="2147483704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1.330" v="88"/>
          <pc:sldLayoutMkLst>
            <pc:docMk/>
            <pc:sldMasterMk cId="4291643008" sldId="2147483699"/>
            <pc:sldLayoutMk cId="2627034418" sldId="2147483705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1.330" v="88"/>
          <pc:sldLayoutMkLst>
            <pc:docMk/>
            <pc:sldMasterMk cId="4291643008" sldId="2147483699"/>
            <pc:sldLayoutMk cId="4147680670" sldId="2147483706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1.330" v="88"/>
          <pc:sldLayoutMkLst>
            <pc:docMk/>
            <pc:sldMasterMk cId="4291643008" sldId="2147483699"/>
            <pc:sldLayoutMk cId="2034094536" sldId="2147483707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1.330" v="88"/>
          <pc:sldLayoutMkLst>
            <pc:docMk/>
            <pc:sldMasterMk cId="4291643008" sldId="2147483699"/>
            <pc:sldLayoutMk cId="2476791735" sldId="2147483708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1.330" v="88"/>
          <pc:sldLayoutMkLst>
            <pc:docMk/>
            <pc:sldMasterMk cId="4291643008" sldId="2147483699"/>
            <pc:sldLayoutMk cId="287523934" sldId="2147483709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1.330" v="88"/>
          <pc:sldLayoutMkLst>
            <pc:docMk/>
            <pc:sldMasterMk cId="4291643008" sldId="2147483699"/>
            <pc:sldLayoutMk cId="1315909341" sldId="2147483710"/>
          </pc:sldLayoutMkLst>
        </pc:sldLayoutChg>
      </pc:sldMasterChg>
      <pc:sldMasterChg chg="add del addSldLayout delSldLayout">
        <pc:chgData name="Mitko.vtori" userId="S::mitko.vtori@students.softuni.bg::d6b76678-f553-4ea3-8c6e-a71bff74cf64" providerId="AD" clId="Web-{7CF512FC-AEFA-42C8-BA27-9BFF59074EEE}" dt="2023-02-22T16:09:58.740" v="100"/>
        <pc:sldMasterMkLst>
          <pc:docMk/>
          <pc:sldMasterMk cId="2842588850" sldId="2147483722"/>
        </pc:sldMasterMkLst>
        <pc:sldLayoutChg chg="add del">
          <pc:chgData name="Mitko.vtori" userId="S::mitko.vtori@students.softuni.bg::d6b76678-f553-4ea3-8c6e-a71bff74cf64" providerId="AD" clId="Web-{7CF512FC-AEFA-42C8-BA27-9BFF59074EEE}" dt="2023-02-22T16:09:58.740" v="100"/>
          <pc:sldLayoutMkLst>
            <pc:docMk/>
            <pc:sldMasterMk cId="2842588850" sldId="2147483722"/>
            <pc:sldLayoutMk cId="1143329530" sldId="2147483711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58.740" v="100"/>
          <pc:sldLayoutMkLst>
            <pc:docMk/>
            <pc:sldMasterMk cId="2842588850" sldId="2147483722"/>
            <pc:sldLayoutMk cId="1593089897" sldId="2147483712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58.740" v="100"/>
          <pc:sldLayoutMkLst>
            <pc:docMk/>
            <pc:sldMasterMk cId="2842588850" sldId="2147483722"/>
            <pc:sldLayoutMk cId="3813183780" sldId="2147483713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58.740" v="100"/>
          <pc:sldLayoutMkLst>
            <pc:docMk/>
            <pc:sldMasterMk cId="2842588850" sldId="2147483722"/>
            <pc:sldLayoutMk cId="2228284965" sldId="2147483714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58.740" v="100"/>
          <pc:sldLayoutMkLst>
            <pc:docMk/>
            <pc:sldMasterMk cId="2842588850" sldId="2147483722"/>
            <pc:sldLayoutMk cId="1573074216" sldId="2147483715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58.740" v="100"/>
          <pc:sldLayoutMkLst>
            <pc:docMk/>
            <pc:sldMasterMk cId="2842588850" sldId="2147483722"/>
            <pc:sldLayoutMk cId="1860528987" sldId="2147483716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58.740" v="100"/>
          <pc:sldLayoutMkLst>
            <pc:docMk/>
            <pc:sldMasterMk cId="2842588850" sldId="2147483722"/>
            <pc:sldLayoutMk cId="161936867" sldId="2147483717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58.740" v="100"/>
          <pc:sldLayoutMkLst>
            <pc:docMk/>
            <pc:sldMasterMk cId="2842588850" sldId="2147483722"/>
            <pc:sldLayoutMk cId="3724743735" sldId="2147483718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58.740" v="100"/>
          <pc:sldLayoutMkLst>
            <pc:docMk/>
            <pc:sldMasterMk cId="2842588850" sldId="2147483722"/>
            <pc:sldLayoutMk cId="329440440" sldId="2147483719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58.740" v="100"/>
          <pc:sldLayoutMkLst>
            <pc:docMk/>
            <pc:sldMasterMk cId="2842588850" sldId="2147483722"/>
            <pc:sldLayoutMk cId="3848567791" sldId="2147483720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58.740" v="100"/>
          <pc:sldLayoutMkLst>
            <pc:docMk/>
            <pc:sldMasterMk cId="2842588850" sldId="2147483722"/>
            <pc:sldLayoutMk cId="1172008630" sldId="2147483721"/>
          </pc:sldLayoutMkLst>
        </pc:sldLayoutChg>
      </pc:sldMasterChg>
      <pc:sldMasterChg chg="add del addSldLayout delSldLayout">
        <pc:chgData name="Mitko.vtori" userId="S::mitko.vtori@students.softuni.bg::d6b76678-f553-4ea3-8c6e-a71bff74cf64" providerId="AD" clId="Web-{7CF512FC-AEFA-42C8-BA27-9BFF59074EEE}" dt="2023-02-22T16:03:32.723" v="35"/>
        <pc:sldMasterMkLst>
          <pc:docMk/>
          <pc:sldMasterMk cId="3746464234" sldId="2147483724"/>
        </pc:sldMasterMkLst>
        <pc:sldLayoutChg chg="add del">
          <pc:chgData name="Mitko.vtori" userId="S::mitko.vtori@students.softuni.bg::d6b76678-f553-4ea3-8c6e-a71bff74cf64" providerId="AD" clId="Web-{7CF512FC-AEFA-42C8-BA27-9BFF59074EEE}" dt="2023-02-22T16:03:32.723" v="35"/>
          <pc:sldLayoutMkLst>
            <pc:docMk/>
            <pc:sldMasterMk cId="3746464234" sldId="2147483724"/>
            <pc:sldLayoutMk cId="2656838172" sldId="2147483713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23" v="35"/>
          <pc:sldLayoutMkLst>
            <pc:docMk/>
            <pc:sldMasterMk cId="3746464234" sldId="2147483724"/>
            <pc:sldLayoutMk cId="2945737413" sldId="2147483714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23" v="35"/>
          <pc:sldLayoutMkLst>
            <pc:docMk/>
            <pc:sldMasterMk cId="3746464234" sldId="2147483724"/>
            <pc:sldLayoutMk cId="1245083273" sldId="2147483715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23" v="35"/>
          <pc:sldLayoutMkLst>
            <pc:docMk/>
            <pc:sldMasterMk cId="3746464234" sldId="2147483724"/>
            <pc:sldLayoutMk cId="2839380363" sldId="2147483716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23" v="35"/>
          <pc:sldLayoutMkLst>
            <pc:docMk/>
            <pc:sldMasterMk cId="3746464234" sldId="2147483724"/>
            <pc:sldLayoutMk cId="3695899460" sldId="2147483717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23" v="35"/>
          <pc:sldLayoutMkLst>
            <pc:docMk/>
            <pc:sldMasterMk cId="3746464234" sldId="2147483724"/>
            <pc:sldLayoutMk cId="2691232542" sldId="2147483718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23" v="35"/>
          <pc:sldLayoutMkLst>
            <pc:docMk/>
            <pc:sldMasterMk cId="3746464234" sldId="2147483724"/>
            <pc:sldLayoutMk cId="3745297017" sldId="2147483719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23" v="35"/>
          <pc:sldLayoutMkLst>
            <pc:docMk/>
            <pc:sldMasterMk cId="3746464234" sldId="2147483724"/>
            <pc:sldLayoutMk cId="1245410796" sldId="2147483720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23" v="35"/>
          <pc:sldLayoutMkLst>
            <pc:docMk/>
            <pc:sldMasterMk cId="3746464234" sldId="2147483724"/>
            <pc:sldLayoutMk cId="2749547777" sldId="2147483721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23" v="35"/>
          <pc:sldLayoutMkLst>
            <pc:docMk/>
            <pc:sldMasterMk cId="3746464234" sldId="2147483724"/>
            <pc:sldLayoutMk cId="2647940474" sldId="2147483722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3:32.723" v="35"/>
          <pc:sldLayoutMkLst>
            <pc:docMk/>
            <pc:sldMasterMk cId="3746464234" sldId="2147483724"/>
            <pc:sldLayoutMk cId="811413116" sldId="2147483723"/>
          </pc:sldLayoutMkLst>
        </pc:sldLayoutChg>
      </pc:sldMasterChg>
      <pc:sldMasterChg chg="add del addSldLayout delSldLayout">
        <pc:chgData name="Mitko.vtori" userId="S::mitko.vtori@students.softuni.bg::d6b76678-f553-4ea3-8c6e-a71bff74cf64" providerId="AD" clId="Web-{7CF512FC-AEFA-42C8-BA27-9BFF59074EEE}" dt="2023-02-22T16:08:46.580" v="90"/>
        <pc:sldMasterMkLst>
          <pc:docMk/>
          <pc:sldMasterMk cId="2638614613" sldId="2147483735"/>
        </pc:sldMasterMkLst>
        <pc:sldLayoutChg chg="add del">
          <pc:chgData name="Mitko.vtori" userId="S::mitko.vtori@students.softuni.bg::d6b76678-f553-4ea3-8c6e-a71bff74cf64" providerId="AD" clId="Web-{7CF512FC-AEFA-42C8-BA27-9BFF59074EEE}" dt="2023-02-22T16:08:46.580" v="90"/>
          <pc:sldLayoutMkLst>
            <pc:docMk/>
            <pc:sldMasterMk cId="2638614613" sldId="2147483735"/>
            <pc:sldLayoutMk cId="1890812433" sldId="2147483724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6.580" v="90"/>
          <pc:sldLayoutMkLst>
            <pc:docMk/>
            <pc:sldMasterMk cId="2638614613" sldId="2147483735"/>
            <pc:sldLayoutMk cId="2572193778" sldId="2147483725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6.580" v="90"/>
          <pc:sldLayoutMkLst>
            <pc:docMk/>
            <pc:sldMasterMk cId="2638614613" sldId="2147483735"/>
            <pc:sldLayoutMk cId="2422084181" sldId="2147483726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6.580" v="90"/>
          <pc:sldLayoutMkLst>
            <pc:docMk/>
            <pc:sldMasterMk cId="2638614613" sldId="2147483735"/>
            <pc:sldLayoutMk cId="4290588093" sldId="2147483727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6.580" v="90"/>
          <pc:sldLayoutMkLst>
            <pc:docMk/>
            <pc:sldMasterMk cId="2638614613" sldId="2147483735"/>
            <pc:sldLayoutMk cId="2642921652" sldId="2147483728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6.580" v="90"/>
          <pc:sldLayoutMkLst>
            <pc:docMk/>
            <pc:sldMasterMk cId="2638614613" sldId="2147483735"/>
            <pc:sldLayoutMk cId="1548843966" sldId="2147483729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6.580" v="90"/>
          <pc:sldLayoutMkLst>
            <pc:docMk/>
            <pc:sldMasterMk cId="2638614613" sldId="2147483735"/>
            <pc:sldLayoutMk cId="2614674336" sldId="2147483730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6.580" v="90"/>
          <pc:sldLayoutMkLst>
            <pc:docMk/>
            <pc:sldMasterMk cId="2638614613" sldId="2147483735"/>
            <pc:sldLayoutMk cId="2261005337" sldId="2147483731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6.580" v="90"/>
          <pc:sldLayoutMkLst>
            <pc:docMk/>
            <pc:sldMasterMk cId="2638614613" sldId="2147483735"/>
            <pc:sldLayoutMk cId="1691208550" sldId="2147483732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6.580" v="90"/>
          <pc:sldLayoutMkLst>
            <pc:docMk/>
            <pc:sldMasterMk cId="2638614613" sldId="2147483735"/>
            <pc:sldLayoutMk cId="999407998" sldId="2147483733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8:46.580" v="90"/>
          <pc:sldLayoutMkLst>
            <pc:docMk/>
            <pc:sldMasterMk cId="2638614613" sldId="2147483735"/>
            <pc:sldLayoutMk cId="1073820828" sldId="2147483734"/>
          </pc:sldLayoutMkLst>
        </pc:sldLayoutChg>
      </pc:sldMasterChg>
      <pc:sldMasterChg chg="add del addSldLayout delSldLayout">
        <pc:chgData name="Mitko.vtori" userId="S::mitko.vtori@students.softuni.bg::d6b76678-f553-4ea3-8c6e-a71bff74cf64" providerId="AD" clId="Web-{7CF512FC-AEFA-42C8-BA27-9BFF59074EEE}" dt="2023-02-22T16:09:18.972" v="92"/>
        <pc:sldMasterMkLst>
          <pc:docMk/>
          <pc:sldMasterMk cId="395953840" sldId="2147483748"/>
        </pc:sldMasterMkLst>
        <pc:sldLayoutChg chg="add del">
          <pc:chgData name="Mitko.vtori" userId="S::mitko.vtori@students.softuni.bg::d6b76678-f553-4ea3-8c6e-a71bff74cf64" providerId="AD" clId="Web-{7CF512FC-AEFA-42C8-BA27-9BFF59074EEE}" dt="2023-02-22T16:09:18.972" v="92"/>
          <pc:sldLayoutMkLst>
            <pc:docMk/>
            <pc:sldMasterMk cId="395953840" sldId="2147483748"/>
            <pc:sldLayoutMk cId="2756670526" sldId="2147483737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18.972" v="92"/>
          <pc:sldLayoutMkLst>
            <pc:docMk/>
            <pc:sldMasterMk cId="395953840" sldId="2147483748"/>
            <pc:sldLayoutMk cId="2282615659" sldId="2147483738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18.972" v="92"/>
          <pc:sldLayoutMkLst>
            <pc:docMk/>
            <pc:sldMasterMk cId="395953840" sldId="2147483748"/>
            <pc:sldLayoutMk cId="2947154383" sldId="2147483739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18.972" v="92"/>
          <pc:sldLayoutMkLst>
            <pc:docMk/>
            <pc:sldMasterMk cId="395953840" sldId="2147483748"/>
            <pc:sldLayoutMk cId="24526854" sldId="2147483740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18.972" v="92"/>
          <pc:sldLayoutMkLst>
            <pc:docMk/>
            <pc:sldMasterMk cId="395953840" sldId="2147483748"/>
            <pc:sldLayoutMk cId="3641578503" sldId="2147483741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18.972" v="92"/>
          <pc:sldLayoutMkLst>
            <pc:docMk/>
            <pc:sldMasterMk cId="395953840" sldId="2147483748"/>
            <pc:sldLayoutMk cId="2600252086" sldId="2147483742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18.972" v="92"/>
          <pc:sldLayoutMkLst>
            <pc:docMk/>
            <pc:sldMasterMk cId="395953840" sldId="2147483748"/>
            <pc:sldLayoutMk cId="3862058572" sldId="2147483743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18.972" v="92"/>
          <pc:sldLayoutMkLst>
            <pc:docMk/>
            <pc:sldMasterMk cId="395953840" sldId="2147483748"/>
            <pc:sldLayoutMk cId="749519192" sldId="2147483744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18.972" v="92"/>
          <pc:sldLayoutMkLst>
            <pc:docMk/>
            <pc:sldMasterMk cId="395953840" sldId="2147483748"/>
            <pc:sldLayoutMk cId="2992264234" sldId="2147483745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18.972" v="92"/>
          <pc:sldLayoutMkLst>
            <pc:docMk/>
            <pc:sldMasterMk cId="395953840" sldId="2147483748"/>
            <pc:sldLayoutMk cId="1303674045" sldId="2147483746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18.972" v="92"/>
          <pc:sldLayoutMkLst>
            <pc:docMk/>
            <pc:sldMasterMk cId="395953840" sldId="2147483748"/>
            <pc:sldLayoutMk cId="101915090" sldId="2147483747"/>
          </pc:sldLayoutMkLst>
        </pc:sldLayoutChg>
      </pc:sldMasterChg>
      <pc:sldMasterChg chg="add del addSldLayout delSldLayout">
        <pc:chgData name="Mitko.vtori" userId="S::mitko.vtori@students.softuni.bg::d6b76678-f553-4ea3-8c6e-a71bff74cf64" providerId="AD" clId="Web-{7CF512FC-AEFA-42C8-BA27-9BFF59074EEE}" dt="2023-02-22T16:10:52.054" v="108"/>
        <pc:sldMasterMkLst>
          <pc:docMk/>
          <pc:sldMasterMk cId="2615614954" sldId="2147483762"/>
        </pc:sldMasterMkLst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2615614954" sldId="2147483762"/>
            <pc:sldLayoutMk cId="1303372220" sldId="2147483751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2615614954" sldId="2147483762"/>
            <pc:sldLayoutMk cId="243543656" sldId="2147483752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2615614954" sldId="2147483762"/>
            <pc:sldLayoutMk cId="241461605" sldId="2147483753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2615614954" sldId="2147483762"/>
            <pc:sldLayoutMk cId="378305305" sldId="2147483754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2615614954" sldId="2147483762"/>
            <pc:sldLayoutMk cId="2145703274" sldId="2147483755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2615614954" sldId="2147483762"/>
            <pc:sldLayoutMk cId="1715862806" sldId="2147483756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2615614954" sldId="2147483762"/>
            <pc:sldLayoutMk cId="4273302291" sldId="2147483757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2615614954" sldId="2147483762"/>
            <pc:sldLayoutMk cId="375463402" sldId="2147483758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2615614954" sldId="2147483762"/>
            <pc:sldLayoutMk cId="387295241" sldId="2147483759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2615614954" sldId="2147483762"/>
            <pc:sldLayoutMk cId="3350869093" sldId="2147483760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52.054" v="108"/>
          <pc:sldLayoutMkLst>
            <pc:docMk/>
            <pc:sldMasterMk cId="2615614954" sldId="2147483762"/>
            <pc:sldLayoutMk cId="3880064608" sldId="2147483761"/>
          </pc:sldLayoutMkLst>
        </pc:sldLayoutChg>
      </pc:sldMasterChg>
      <pc:sldMasterChg chg="add del addSldLayout delSldLayout">
        <pc:chgData name="Mitko.vtori" userId="S::mitko.vtori@students.softuni.bg::d6b76678-f553-4ea3-8c6e-a71bff74cf64" providerId="AD" clId="Web-{7CF512FC-AEFA-42C8-BA27-9BFF59074EEE}" dt="2023-02-22T16:10:10.678" v="102"/>
        <pc:sldMasterMkLst>
          <pc:docMk/>
          <pc:sldMasterMk cId="1409919382" sldId="2147483774"/>
        </pc:sldMasterMkLst>
        <pc:sldLayoutChg chg="add del">
          <pc:chgData name="Mitko.vtori" userId="S::mitko.vtori@students.softuni.bg::d6b76678-f553-4ea3-8c6e-a71bff74cf64" providerId="AD" clId="Web-{7CF512FC-AEFA-42C8-BA27-9BFF59074EEE}" dt="2023-02-22T16:10:10.678" v="102"/>
          <pc:sldLayoutMkLst>
            <pc:docMk/>
            <pc:sldMasterMk cId="1409919382" sldId="2147483774"/>
            <pc:sldLayoutMk cId="1636141343" sldId="2147483763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10.678" v="102"/>
          <pc:sldLayoutMkLst>
            <pc:docMk/>
            <pc:sldMasterMk cId="1409919382" sldId="2147483774"/>
            <pc:sldLayoutMk cId="2561127512" sldId="2147483764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10.678" v="102"/>
          <pc:sldLayoutMkLst>
            <pc:docMk/>
            <pc:sldMasterMk cId="1409919382" sldId="2147483774"/>
            <pc:sldLayoutMk cId="1098501239" sldId="2147483765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10.678" v="102"/>
          <pc:sldLayoutMkLst>
            <pc:docMk/>
            <pc:sldMasterMk cId="1409919382" sldId="2147483774"/>
            <pc:sldLayoutMk cId="2732519672" sldId="2147483766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10.678" v="102"/>
          <pc:sldLayoutMkLst>
            <pc:docMk/>
            <pc:sldMasterMk cId="1409919382" sldId="2147483774"/>
            <pc:sldLayoutMk cId="2955949106" sldId="2147483767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10.678" v="102"/>
          <pc:sldLayoutMkLst>
            <pc:docMk/>
            <pc:sldMasterMk cId="1409919382" sldId="2147483774"/>
            <pc:sldLayoutMk cId="1913378778" sldId="2147483768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10.678" v="102"/>
          <pc:sldLayoutMkLst>
            <pc:docMk/>
            <pc:sldMasterMk cId="1409919382" sldId="2147483774"/>
            <pc:sldLayoutMk cId="1288630611" sldId="2147483769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10.678" v="102"/>
          <pc:sldLayoutMkLst>
            <pc:docMk/>
            <pc:sldMasterMk cId="1409919382" sldId="2147483774"/>
            <pc:sldLayoutMk cId="3012766132" sldId="2147483770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10.678" v="102"/>
          <pc:sldLayoutMkLst>
            <pc:docMk/>
            <pc:sldMasterMk cId="1409919382" sldId="2147483774"/>
            <pc:sldLayoutMk cId="345963837" sldId="2147483771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10.678" v="102"/>
          <pc:sldLayoutMkLst>
            <pc:docMk/>
            <pc:sldMasterMk cId="1409919382" sldId="2147483774"/>
            <pc:sldLayoutMk cId="2729033907" sldId="2147483772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10.678" v="102"/>
          <pc:sldLayoutMkLst>
            <pc:docMk/>
            <pc:sldMasterMk cId="1409919382" sldId="2147483774"/>
            <pc:sldLayoutMk cId="3842789339" sldId="2147483773"/>
          </pc:sldLayoutMkLst>
        </pc:sldLayoutChg>
      </pc:sldMasterChg>
      <pc:sldMasterChg chg="add del addSldLayout delSldLayout">
        <pc:chgData name="Mitko.vtori" userId="S::mitko.vtori@students.softuni.bg::d6b76678-f553-4ea3-8c6e-a71bff74cf64" providerId="AD" clId="Web-{7CF512FC-AEFA-42C8-BA27-9BFF59074EEE}" dt="2023-02-22T16:09:44.067" v="94"/>
        <pc:sldMasterMkLst>
          <pc:docMk/>
          <pc:sldMasterMk cId="1670257426" sldId="2147483774"/>
        </pc:sldMasterMkLst>
        <pc:sldLayoutChg chg="add del">
          <pc:chgData name="Mitko.vtori" userId="S::mitko.vtori@students.softuni.bg::d6b76678-f553-4ea3-8c6e-a71bff74cf64" providerId="AD" clId="Web-{7CF512FC-AEFA-42C8-BA27-9BFF59074EEE}" dt="2023-02-22T16:09:44.067" v="94"/>
          <pc:sldLayoutMkLst>
            <pc:docMk/>
            <pc:sldMasterMk cId="1670257426" sldId="2147483774"/>
            <pc:sldLayoutMk cId="3921958223" sldId="2147483763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44.067" v="94"/>
          <pc:sldLayoutMkLst>
            <pc:docMk/>
            <pc:sldMasterMk cId="1670257426" sldId="2147483774"/>
            <pc:sldLayoutMk cId="1692988377" sldId="2147483764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44.067" v="94"/>
          <pc:sldLayoutMkLst>
            <pc:docMk/>
            <pc:sldMasterMk cId="1670257426" sldId="2147483774"/>
            <pc:sldLayoutMk cId="1390246973" sldId="2147483765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44.067" v="94"/>
          <pc:sldLayoutMkLst>
            <pc:docMk/>
            <pc:sldMasterMk cId="1670257426" sldId="2147483774"/>
            <pc:sldLayoutMk cId="3923749155" sldId="2147483766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44.067" v="94"/>
          <pc:sldLayoutMkLst>
            <pc:docMk/>
            <pc:sldMasterMk cId="1670257426" sldId="2147483774"/>
            <pc:sldLayoutMk cId="734903862" sldId="2147483767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44.067" v="94"/>
          <pc:sldLayoutMkLst>
            <pc:docMk/>
            <pc:sldMasterMk cId="1670257426" sldId="2147483774"/>
            <pc:sldLayoutMk cId="2157815298" sldId="2147483768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44.067" v="94"/>
          <pc:sldLayoutMkLst>
            <pc:docMk/>
            <pc:sldMasterMk cId="1670257426" sldId="2147483774"/>
            <pc:sldLayoutMk cId="2301084321" sldId="2147483769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44.067" v="94"/>
          <pc:sldLayoutMkLst>
            <pc:docMk/>
            <pc:sldMasterMk cId="1670257426" sldId="2147483774"/>
            <pc:sldLayoutMk cId="4185749153" sldId="2147483770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44.067" v="94"/>
          <pc:sldLayoutMkLst>
            <pc:docMk/>
            <pc:sldMasterMk cId="1670257426" sldId="2147483774"/>
            <pc:sldLayoutMk cId="1475665246" sldId="2147483771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44.067" v="94"/>
          <pc:sldLayoutMkLst>
            <pc:docMk/>
            <pc:sldMasterMk cId="1670257426" sldId="2147483774"/>
            <pc:sldLayoutMk cId="192801169" sldId="2147483772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09:44.067" v="94"/>
          <pc:sldLayoutMkLst>
            <pc:docMk/>
            <pc:sldMasterMk cId="1670257426" sldId="2147483774"/>
            <pc:sldLayoutMk cId="1296345964" sldId="2147483773"/>
          </pc:sldLayoutMkLst>
        </pc:sldLayoutChg>
      </pc:sldMasterChg>
      <pc:sldMasterChg chg="add del addSldLayout delSldLayout">
        <pc:chgData name="Mitko.vtori" userId="S::mitko.vtori@students.softuni.bg::d6b76678-f553-4ea3-8c6e-a71bff74cf64" providerId="AD" clId="Web-{7CF512FC-AEFA-42C8-BA27-9BFF59074EEE}" dt="2023-02-22T16:10:27.538" v="104"/>
        <pc:sldMasterMkLst>
          <pc:docMk/>
          <pc:sldMasterMk cId="2173634188" sldId="2147483800"/>
        </pc:sldMasterMkLst>
        <pc:sldLayoutChg chg="add del">
          <pc:chgData name="Mitko.vtori" userId="S::mitko.vtori@students.softuni.bg::d6b76678-f553-4ea3-8c6e-a71bff74cf64" providerId="AD" clId="Web-{7CF512FC-AEFA-42C8-BA27-9BFF59074EEE}" dt="2023-02-22T16:10:27.538" v="104"/>
          <pc:sldLayoutMkLst>
            <pc:docMk/>
            <pc:sldMasterMk cId="2173634188" sldId="2147483800"/>
            <pc:sldLayoutMk cId="4006923858" sldId="2147483789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27.538" v="104"/>
          <pc:sldLayoutMkLst>
            <pc:docMk/>
            <pc:sldMasterMk cId="2173634188" sldId="2147483800"/>
            <pc:sldLayoutMk cId="3662092129" sldId="2147483790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27.538" v="104"/>
          <pc:sldLayoutMkLst>
            <pc:docMk/>
            <pc:sldMasterMk cId="2173634188" sldId="2147483800"/>
            <pc:sldLayoutMk cId="2336387545" sldId="2147483791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27.538" v="104"/>
          <pc:sldLayoutMkLst>
            <pc:docMk/>
            <pc:sldMasterMk cId="2173634188" sldId="2147483800"/>
            <pc:sldLayoutMk cId="2323045848" sldId="2147483792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27.538" v="104"/>
          <pc:sldLayoutMkLst>
            <pc:docMk/>
            <pc:sldMasterMk cId="2173634188" sldId="2147483800"/>
            <pc:sldLayoutMk cId="3772134377" sldId="2147483793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27.538" v="104"/>
          <pc:sldLayoutMkLst>
            <pc:docMk/>
            <pc:sldMasterMk cId="2173634188" sldId="2147483800"/>
            <pc:sldLayoutMk cId="2422945827" sldId="2147483794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27.538" v="104"/>
          <pc:sldLayoutMkLst>
            <pc:docMk/>
            <pc:sldMasterMk cId="2173634188" sldId="2147483800"/>
            <pc:sldLayoutMk cId="30293690" sldId="2147483795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27.538" v="104"/>
          <pc:sldLayoutMkLst>
            <pc:docMk/>
            <pc:sldMasterMk cId="2173634188" sldId="2147483800"/>
            <pc:sldLayoutMk cId="3526760398" sldId="2147483796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27.538" v="104"/>
          <pc:sldLayoutMkLst>
            <pc:docMk/>
            <pc:sldMasterMk cId="2173634188" sldId="2147483800"/>
            <pc:sldLayoutMk cId="3865640144" sldId="2147483797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27.538" v="104"/>
          <pc:sldLayoutMkLst>
            <pc:docMk/>
            <pc:sldMasterMk cId="2173634188" sldId="2147483800"/>
            <pc:sldLayoutMk cId="2592220154" sldId="2147483798"/>
          </pc:sldLayoutMkLst>
        </pc:sldLayoutChg>
        <pc:sldLayoutChg chg="add del">
          <pc:chgData name="Mitko.vtori" userId="S::mitko.vtori@students.softuni.bg::d6b76678-f553-4ea3-8c6e-a71bff74cf64" providerId="AD" clId="Web-{7CF512FC-AEFA-42C8-BA27-9BFF59074EEE}" dt="2023-02-22T16:10:27.538" v="104"/>
          <pc:sldLayoutMkLst>
            <pc:docMk/>
            <pc:sldMasterMk cId="2173634188" sldId="2147483800"/>
            <pc:sldLayoutMk cId="268629208" sldId="214748379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90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8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6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5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0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0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1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3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7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stimulating-technology-based-start-ups-entrepreneurship-initiatives-university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nitsora.com/the-green-code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ickandtask.blogspot.com/2015/10/migliori-siti-per-acquistare-prodotti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tkoVtori/Python-ConsoleSQ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imageslive.co.uk/free_stock_image/redfilaments1682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esretirementblog.blogspot.com/2012/09/sunset-first-encounter-beach-eastham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lue&#10;&#10;Description automatically generated">
            <a:extLst>
              <a:ext uri="{FF2B5EF4-FFF2-40B4-BE49-F238E27FC236}">
                <a16:creationId xmlns:a16="http://schemas.microsoft.com/office/drawing/2014/main" id="{78D38C7C-1E72-0ECD-3196-0C6974B7E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020" r="1588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687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A project, to </a:t>
            </a:r>
            <a:r>
              <a:rPr lang="en-US" sz="2000">
                <a:ea typeface="+mn-lt"/>
                <a:cs typeface="+mn-lt"/>
              </a:rPr>
              <a:t>facilitate database management.</a:t>
            </a:r>
          </a:p>
          <a:p>
            <a:r>
              <a:rPr lang="en-US" sz="2000"/>
              <a:t>  </a:t>
            </a:r>
          </a:p>
          <a:p>
            <a:r>
              <a:rPr lang="en-US" sz="2000"/>
              <a:t>     </a:t>
            </a:r>
            <a:r>
              <a:rPr lang="en-US" sz="1800"/>
              <a:t>- By Dimitar Dimitrov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C57D7-DF9E-B69D-6B0C-9062E42E64EB}"/>
              </a:ext>
            </a:extLst>
          </p:cNvPr>
          <p:cNvSpPr txBox="1"/>
          <p:nvPr/>
        </p:nvSpPr>
        <p:spPr>
          <a:xfrm>
            <a:off x="1902178" y="7228123"/>
            <a:ext cx="27432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07E6BC-BC68-10D5-20E9-9B39E47B2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929" y="7764998"/>
            <a:ext cx="11036808" cy="31729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582F15-90D5-8FBB-9EF1-6B505840848B}"/>
              </a:ext>
            </a:extLst>
          </p:cNvPr>
          <p:cNvSpPr>
            <a:spLocks noGrp="1"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cs typeface="Calibri Light"/>
              </a:rPr>
              <a:t>Python-</a:t>
            </a:r>
            <a:r>
              <a:rPr lang="en-US" sz="4800" b="1" err="1">
                <a:cs typeface="Calibri Light"/>
              </a:rPr>
              <a:t>ConsoleSQL</a:t>
            </a:r>
            <a:endParaRPr lang="en-US" sz="4800" b="1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keyboard, indoor, white, black&#10;&#10;Description automatically generated">
            <a:extLst>
              <a:ext uri="{FF2B5EF4-FFF2-40B4-BE49-F238E27FC236}">
                <a16:creationId xmlns:a16="http://schemas.microsoft.com/office/drawing/2014/main" id="{A007B477-8298-6DEA-131D-965A876CC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43" y="2124"/>
            <a:ext cx="12194721" cy="684983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1C72A1-8CF6-E360-05BF-8ADCC91D858C}"/>
              </a:ext>
            </a:extLst>
          </p:cNvPr>
          <p:cNvSpPr/>
          <p:nvPr/>
        </p:nvSpPr>
        <p:spPr>
          <a:xfrm>
            <a:off x="0" y="0"/>
            <a:ext cx="2427514" cy="68471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C0C0C"/>
              </a:solidFill>
            </a:endParaRPr>
          </a:p>
        </p:txBody>
      </p:sp>
      <p:pic>
        <p:nvPicPr>
          <p:cNvPr id="13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87D24B70-A9CA-7E14-B8F7-FF17F5669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109" y="-960"/>
            <a:ext cx="2153265" cy="2128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1837EB-BBFC-6CE6-4E18-6505F302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739" y="4354"/>
            <a:ext cx="10168128" cy="1179576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What does the project do?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878FA-9B94-5143-1B63-E9B824FDE2D8}"/>
              </a:ext>
            </a:extLst>
          </p:cNvPr>
          <p:cNvSpPr txBox="1"/>
          <p:nvPr/>
        </p:nvSpPr>
        <p:spPr>
          <a:xfrm>
            <a:off x="2427515" y="1415142"/>
            <a:ext cx="1426028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It allows users without SQL knowledge to use the services </a:t>
            </a:r>
            <a:endParaRPr lang="en-US" sz="2400" b="1">
              <a:solidFill>
                <a:srgbClr val="404040"/>
              </a:solidFill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without learning code</a:t>
            </a:r>
            <a:endParaRPr lang="en-US" sz="2400" b="1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DE366-7AAE-36B5-A0EF-A226176E5059}"/>
              </a:ext>
            </a:extLst>
          </p:cNvPr>
          <p:cNvSpPr txBox="1"/>
          <p:nvPr/>
        </p:nvSpPr>
        <p:spPr>
          <a:xfrm>
            <a:off x="2427515" y="2242458"/>
            <a:ext cx="80336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It gives users quick and easy database management</a:t>
            </a:r>
            <a:endParaRPr lang="en-US" sz="2400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FD87B-E5E1-484D-D431-067CB9A96F3F}"/>
              </a:ext>
            </a:extLst>
          </p:cNvPr>
          <p:cNvSpPr txBox="1"/>
          <p:nvPr/>
        </p:nvSpPr>
        <p:spPr>
          <a:xfrm>
            <a:off x="2427514" y="4621513"/>
            <a:ext cx="36902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Perfect for beginners</a:t>
            </a:r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AD45F-1CF3-A683-B15D-54A1A061BD03}"/>
              </a:ext>
            </a:extLst>
          </p:cNvPr>
          <p:cNvSpPr txBox="1"/>
          <p:nvPr/>
        </p:nvSpPr>
        <p:spPr>
          <a:xfrm>
            <a:off x="2427514" y="2797629"/>
            <a:ext cx="53013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Easy to implement in Python code</a:t>
            </a:r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31C2F4-C5DD-D7A3-3548-7B579FDD2DB2}"/>
              </a:ext>
            </a:extLst>
          </p:cNvPr>
          <p:cNvSpPr txBox="1"/>
          <p:nvPr/>
        </p:nvSpPr>
        <p:spPr>
          <a:xfrm>
            <a:off x="2433484" y="3429000"/>
            <a:ext cx="81116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code written in the console is saved in a separate file.</a:t>
            </a:r>
            <a:endParaRPr lang="en-US" sz="2400"/>
          </a:p>
        </p:txBody>
      </p:sp>
      <p:pic>
        <p:nvPicPr>
          <p:cNvPr id="14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A2B3DAE-1981-AFF1-F7AA-1585B5012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858" y="388865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8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330342E-08C2-FC6F-FDF3-D2A78F82F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26" r="1" b="1937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93C43-8895-BE54-72C8-E109FE7A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81080"/>
            <a:ext cx="343814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/>
              <a:t>DEMO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94059-7126-20CB-DD3F-A813698D3791}"/>
              </a:ext>
            </a:extLst>
          </p:cNvPr>
          <p:cNvSpPr txBox="1"/>
          <p:nvPr/>
        </p:nvSpPr>
        <p:spPr>
          <a:xfrm>
            <a:off x="361198" y="253992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Program structure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Creating database &amp; saving code in file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Using/Changing database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Managing Tables/Files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Deleting Tables/Files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Deleting Database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Checking saved code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Implementation in Python code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79E8C-86AF-055E-5410-CA547EAE6165}"/>
              </a:ext>
            </a:extLst>
          </p:cNvPr>
          <p:cNvSpPr txBox="1"/>
          <p:nvPr/>
        </p:nvSpPr>
        <p:spPr>
          <a:xfrm>
            <a:off x="3699782" y="5588330"/>
            <a:ext cx="3694113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92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DF44879F-6698-4394-89D4-7B3CDB92E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!!Rectangle">
            <a:extLst>
              <a:ext uri="{FF2B5EF4-FFF2-40B4-BE49-F238E27FC236}">
                <a16:creationId xmlns:a16="http://schemas.microsoft.com/office/drawing/2014/main" id="{C65FD3B2-577C-49A0-B40E-4845C5D59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5" descr="A picture containing text, indoor, blue, metal&#10;&#10;Description automatically generated">
            <a:extLst>
              <a:ext uri="{FF2B5EF4-FFF2-40B4-BE49-F238E27FC236}">
                <a16:creationId xmlns:a16="http://schemas.microsoft.com/office/drawing/2014/main" id="{28F2DC68-63EF-AB08-D181-9474221E2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2653A5-50C5-C1E3-BCDE-0F55F91A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For me</a:t>
            </a:r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Content Placeholder 37">
            <a:extLst>
              <a:ext uri="{FF2B5EF4-FFF2-40B4-BE49-F238E27FC236}">
                <a16:creationId xmlns:a16="http://schemas.microsoft.com/office/drawing/2014/main" id="{A5021396-1947-221D-3368-DC470444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My name is Dimitar Dimitrov.</a:t>
            </a:r>
          </a:p>
          <a:p>
            <a:r>
              <a:rPr lang="en-US" sz="2000">
                <a:solidFill>
                  <a:srgbClr val="FFFFFF"/>
                </a:solidFill>
              </a:rPr>
              <a:t>I am 15 years old.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I've been studying programming at the Software University for almost 1 year.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I'm just starting the basics of OOP and hoping for the best!</a:t>
            </a:r>
          </a:p>
          <a:p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Only creator of this project: 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https://github.com/MitkoVtori/Python-ConsoleSQL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2BA6B-AC69-F452-BD4B-0B24FE62D432}"/>
              </a:ext>
            </a:extLst>
          </p:cNvPr>
          <p:cNvSpPr txBox="1"/>
          <p:nvPr/>
        </p:nvSpPr>
        <p:spPr>
          <a:xfrm>
            <a:off x="1945059" y="5477968"/>
            <a:ext cx="4498975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6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05EF-F93C-0C58-2C03-68E9BE68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429322-EF30-E3A6-3F93-9BC951354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3487" y="4063"/>
            <a:ext cx="12199118" cy="685096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1E036-569C-2433-EA63-838190568F76}"/>
              </a:ext>
            </a:extLst>
          </p:cNvPr>
          <p:cNvSpPr txBox="1"/>
          <p:nvPr/>
        </p:nvSpPr>
        <p:spPr>
          <a:xfrm>
            <a:off x="3736975" y="6172200"/>
            <a:ext cx="4926013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A7147-64DB-712B-8781-5AD5A021C6D7}"/>
              </a:ext>
            </a:extLst>
          </p:cNvPr>
          <p:cNvSpPr txBox="1"/>
          <p:nvPr/>
        </p:nvSpPr>
        <p:spPr>
          <a:xfrm>
            <a:off x="4166260" y="2414649"/>
            <a:ext cx="634340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b="1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7779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342B-1097-C4CC-D0DC-B8C96589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5783B-8D95-8C43-C2FD-D54E9F38E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3487" y="4063"/>
            <a:ext cx="12199118" cy="685096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4723-F145-27D2-088C-47148F713B22}"/>
              </a:ext>
            </a:extLst>
          </p:cNvPr>
          <p:cNvSpPr txBox="1"/>
          <p:nvPr/>
        </p:nvSpPr>
        <p:spPr>
          <a:xfrm>
            <a:off x="3736975" y="6172200"/>
            <a:ext cx="4926013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F9627-9ED1-F0D4-5846-8511B5C9AF2C}"/>
              </a:ext>
            </a:extLst>
          </p:cNvPr>
          <p:cNvSpPr txBox="1"/>
          <p:nvPr/>
        </p:nvSpPr>
        <p:spPr>
          <a:xfrm>
            <a:off x="2988623" y="2107870"/>
            <a:ext cx="84710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chemeClr val="bg1"/>
                </a:solidFill>
                <a:ea typeface="+mn-lt"/>
                <a:cs typeface="+mn-lt"/>
              </a:rPr>
              <a:t>Have a nice weekend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8F1F2-6C4D-B6BC-1C9D-B30BF46CB2F3}"/>
              </a:ext>
            </a:extLst>
          </p:cNvPr>
          <p:cNvSpPr txBox="1"/>
          <p:nvPr/>
        </p:nvSpPr>
        <p:spPr>
          <a:xfrm>
            <a:off x="3582389" y="2909454"/>
            <a:ext cx="52350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chemeClr val="bg1"/>
                </a:solidFill>
                <a:ea typeface="+mn-lt"/>
                <a:cs typeface="+mn-lt"/>
              </a:rPr>
              <a:t>Best regards!</a:t>
            </a:r>
            <a:endParaRPr lang="en-US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2939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AccentBoxVTI</vt:lpstr>
      <vt:lpstr>PowerPoint Presentation</vt:lpstr>
      <vt:lpstr>What does the project do?</vt:lpstr>
      <vt:lpstr>DEMO</vt:lpstr>
      <vt:lpstr>For 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2023-02-22T15:54:49Z</dcterms:created>
  <dcterms:modified xsi:type="dcterms:W3CDTF">2023-02-22T18:13:58Z</dcterms:modified>
</cp:coreProperties>
</file>