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DF7D-A295-49AD-B3AF-C17726DE4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66B43-1661-468F-AD31-5FA625A06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CD63A-90AA-41D7-8213-3616F7DD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9DC2-4910-4F4C-960D-9B681950FE0C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7DA00-8BF7-4F0C-9BF7-2D3DCF04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F4730-41CF-4ECC-8B62-F34856B0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A53-06B0-4B4C-AAD3-1B59B340BB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490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BB18-A32F-47BB-807E-7B0CCC0D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9C80F-7677-45CF-ADEF-34812D97F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CA5CD-3C67-417F-80FD-FC2A9CCA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9DC2-4910-4F4C-960D-9B681950FE0C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C1E3E-49D1-4E0F-AF13-1841425B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3702B-DC7F-4071-8986-77C92B95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A53-06B0-4B4C-AAD3-1B59B340BB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62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5244C-75B1-42CD-BC04-E5A5E1413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A618A-249C-4144-B3A0-7FC4ADAC9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AC0B-B5CC-4338-9897-DAAEE239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9DC2-4910-4F4C-960D-9B681950FE0C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DD411-64C9-449B-A2D6-95ACE5CA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37885-3A3A-4266-8B25-95BA46B3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A53-06B0-4B4C-AAD3-1B59B340BB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07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F054-8888-4E67-8CAB-23B3E0F5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1D3F8-DB74-411F-B3A3-B9F2215D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1D581-8E04-4110-920B-E4630BDA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9DC2-4910-4F4C-960D-9B681950FE0C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C858E-D5EC-4919-9518-8C24517C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40338-E9D4-4DDC-9475-92007FC3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A53-06B0-4B4C-AAD3-1B59B340BB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900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8F24-B2E4-48CF-9B23-62D1C6108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24746-877A-4C4D-9E18-E83974C3C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5E7C4-5BB2-4DE7-B231-A9A26DE02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9DC2-4910-4F4C-960D-9B681950FE0C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F9A17-50D2-459D-A059-011B97B0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618A1-F5C6-4E3B-9159-863F2617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A53-06B0-4B4C-AAD3-1B59B340BB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33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FFCB-9B86-43E1-A894-3768C363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D250-6D61-4D34-B0AC-12F136BF2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4D10C-30BE-45A2-B2B5-55EA3BD8B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7143F-78AC-472E-84EB-4221BDFC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9DC2-4910-4F4C-960D-9B681950FE0C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436DD-1400-4D41-8D5D-0915078A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2A5CC-0298-457D-AEC6-4397D6ED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A53-06B0-4B4C-AAD3-1B59B340BB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33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816F-09C3-4F27-9663-13BE4D54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7AC1A-4D36-4651-9D93-B899F3EA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8EAF9-8A10-45DA-B7BA-6A973358A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5DB0E-2F02-49FC-A76C-32C540D99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B77B6-6251-46A5-A730-4D6B5CC58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E769C-DF8C-4083-8DCD-F59FB0D3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9DC2-4910-4F4C-960D-9B681950FE0C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BFD62-3E4C-44EE-8DA1-135C6438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5B106-0CBC-454D-9019-9DDBE266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A53-06B0-4B4C-AAD3-1B59B340BB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981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AF3E-CB7B-4A07-85E2-0261A43F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2CA9A-D98B-4DA6-9FC6-F7028808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9DC2-4910-4F4C-960D-9B681950FE0C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D1FDB-03D6-4DE6-8914-BC638202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54C82-DEA1-4D82-901E-087032BC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A53-06B0-4B4C-AAD3-1B59B340BB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57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166B6-C78B-4407-97CD-37C79D29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9DC2-4910-4F4C-960D-9B681950FE0C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2F105-927F-4EA4-BB52-A928F164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5A8D2-3006-49CD-A95A-433E29AA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A53-06B0-4B4C-AAD3-1B59B340BB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31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83DF-CC6A-45C7-AD9A-816A828D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26380-84C7-4C00-A7A2-0B1998641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615C0-A22F-430F-896B-A00B5C6A8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06C43-D544-46CD-9E8F-C8839CBA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9DC2-4910-4F4C-960D-9B681950FE0C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B0965-B30A-4730-8D28-7983F408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D34FB-5C10-4E01-AF5A-DE12D631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A53-06B0-4B4C-AAD3-1B59B340BB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92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13E1-DB33-4B39-BB41-01B7F97F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6DB6B-ACD1-4F6B-BD66-E81605D39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D1A67-94DE-470E-897A-E4B259653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7C454-010B-4328-A7EF-21D64C43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9DC2-4910-4F4C-960D-9B681950FE0C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7AAFE-AAA8-4D76-AB3A-DA5A14AA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BD36C-E410-4F4F-926E-BDD9DAA2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A53-06B0-4B4C-AAD3-1B59B340BB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84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FD1CF-86CA-4F7F-B4B7-740814B8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841A1-5894-4F05-BA87-39EB693B1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2A718-6C29-44C5-BE11-5199CDAB6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99DC2-4910-4F4C-960D-9B681950FE0C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B2A67-B07F-461F-8B17-870CC498F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3BD03-7CD1-495B-9BCE-726636C78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96A53-06B0-4B4C-AAD3-1B59B340BB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46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512E-99B2-44CD-96D2-D100C865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Comp 229 Authentication(Assignment2)</a:t>
            </a:r>
          </a:p>
        </p:txBody>
      </p:sp>
      <p:pic>
        <p:nvPicPr>
          <p:cNvPr id="6" name="Content Placeholder 5" descr="A person taking a selfie&#10;&#10;Description automatically generated">
            <a:extLst>
              <a:ext uri="{FF2B5EF4-FFF2-40B4-BE49-F238E27FC236}">
                <a16:creationId xmlns:a16="http://schemas.microsoft.com/office/drawing/2014/main" id="{8F53CC81-D9B8-46A0-9DCF-DEB7CC626D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93" r="-1" b="15992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A47C3-B18C-4330-9F98-87A2ADFCD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9940" y="2322576"/>
            <a:ext cx="6172200" cy="3858768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400" dirty="0"/>
              <a:t>Mitkumar Malavia</a:t>
            </a:r>
          </a:p>
          <a:p>
            <a:pPr marL="0"/>
            <a:r>
              <a:rPr lang="en-US" sz="2400" dirty="0"/>
              <a:t>301214375</a:t>
            </a:r>
          </a:p>
          <a:p>
            <a:pPr marL="0"/>
            <a:r>
              <a:rPr lang="en-US" sz="2400" dirty="0"/>
              <a:t>The Website uses NodeJS along with mongo dB to perform CRUD operations and passport for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383913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Comp 229 Authentication(Assignment2)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229 Express Portfolio (Assignment)</dc:title>
  <dc:creator>Mit Malavia</dc:creator>
  <cp:lastModifiedBy>Mit Malavia</cp:lastModifiedBy>
  <cp:revision>3</cp:revision>
  <dcterms:created xsi:type="dcterms:W3CDTF">2021-10-07T13:49:49Z</dcterms:created>
  <dcterms:modified xsi:type="dcterms:W3CDTF">2021-10-29T21:43:03Z</dcterms:modified>
</cp:coreProperties>
</file>