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57600"/>
            <a:ext cx="6400800" cy="1295400"/>
          </a:xfrm>
        </p:spPr>
        <p:txBody>
          <a:bodyPr>
            <a:noAutofit/>
          </a:bodyPr>
          <a:lstStyle/>
          <a:p>
            <a:r>
              <a:rPr lang="en-US" sz="4000" b="1" dirty="0" smtClean="0">
                <a:solidFill>
                  <a:schemeClr val="tx1"/>
                </a:solidFill>
              </a:rPr>
              <a:t>Code Refactoring and Bug Fixing</a:t>
            </a:r>
            <a:endParaRPr lang="en-US" sz="40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46806"/>
            <a:ext cx="6477000" cy="2528455"/>
          </a:xfrm>
          <a:prstGeom prst="rect">
            <a:avLst/>
          </a:prstGeom>
          <a:ln>
            <a:noFill/>
          </a:ln>
        </p:spPr>
      </p:pic>
      <p:sp>
        <p:nvSpPr>
          <p:cNvPr id="6" name="Rectangle 5"/>
          <p:cNvSpPr/>
          <p:nvPr/>
        </p:nvSpPr>
        <p:spPr>
          <a:xfrm>
            <a:off x="2438400" y="2990846"/>
            <a:ext cx="4191000" cy="75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TASK ON</a:t>
            </a:r>
            <a:endParaRPr lang="en-US" sz="3600" b="1" dirty="0">
              <a:solidFill>
                <a:srgbClr val="FF0000"/>
              </a:solidFill>
            </a:endParaRPr>
          </a:p>
        </p:txBody>
      </p:sp>
      <p:sp>
        <p:nvSpPr>
          <p:cNvPr id="7" name="Subtitle 2"/>
          <p:cNvSpPr txBox="1">
            <a:spLocks/>
          </p:cNvSpPr>
          <p:nvPr/>
        </p:nvSpPr>
        <p:spPr>
          <a:xfrm>
            <a:off x="5181600" y="5105400"/>
            <a:ext cx="3352800" cy="762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smtClean="0">
                <a:solidFill>
                  <a:srgbClr val="FF0000"/>
                </a:solidFill>
              </a:rPr>
              <a:t>NAME</a:t>
            </a:r>
            <a:r>
              <a:rPr lang="en-US" sz="2000" b="1" dirty="0" smtClean="0">
                <a:solidFill>
                  <a:schemeClr val="tx1"/>
                </a:solidFill>
              </a:rPr>
              <a:t>- MITRABHANU PANDA</a:t>
            </a:r>
          </a:p>
          <a:p>
            <a:pPr algn="l"/>
            <a:r>
              <a:rPr lang="en-US" sz="2000" b="1" dirty="0" smtClean="0">
                <a:solidFill>
                  <a:srgbClr val="FF0000"/>
                </a:solidFill>
              </a:rPr>
              <a:t>INTERN ID </a:t>
            </a:r>
            <a:r>
              <a:rPr lang="en-US" sz="2000" b="1" dirty="0" smtClean="0">
                <a:solidFill>
                  <a:schemeClr val="tx1"/>
                </a:solidFill>
              </a:rPr>
              <a:t>-</a:t>
            </a:r>
            <a:r>
              <a:rPr lang="en-IN" sz="2000" b="1" dirty="0">
                <a:solidFill>
                  <a:schemeClr val="tx1"/>
                </a:solidFill>
              </a:rPr>
              <a:t>IN1241006</a:t>
            </a:r>
            <a:endParaRPr lang="en-US" sz="2000" b="1" dirty="0" smtClean="0">
              <a:solidFill>
                <a:schemeClr val="tx1"/>
              </a:solidFill>
            </a:endParaRPr>
          </a:p>
          <a:p>
            <a:endParaRPr lang="en-US" sz="4000" b="1" dirty="0">
              <a:solidFill>
                <a:schemeClr val="tx1"/>
              </a:solidFill>
            </a:endParaRPr>
          </a:p>
        </p:txBody>
      </p:sp>
    </p:spTree>
    <p:extLst>
      <p:ext uri="{BB962C8B-B14F-4D97-AF65-F5344CB8AC3E}">
        <p14:creationId xmlns:p14="http://schemas.microsoft.com/office/powerpoint/2010/main" val="109232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rPr>
              <a:t>INTRODUCTION TO THIS TASK</a:t>
            </a:r>
            <a:endParaRPr lang="en-US" sz="4000"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3600" b="1" dirty="0"/>
              <a:t>Refactor the existing codebase and ensure the proper functioning of the Note </a:t>
            </a:r>
            <a:r>
              <a:rPr lang="en-US" sz="3600" b="1" dirty="0" smtClean="0"/>
              <a:t>Taking Application.</a:t>
            </a:r>
            <a:endParaRPr lang="en-US" sz="3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6019800"/>
            <a:ext cx="2057400" cy="759023"/>
          </a:xfrm>
          <a:prstGeom prst="rect">
            <a:avLst/>
          </a:prstGeom>
        </p:spPr>
      </p:pic>
    </p:spTree>
    <p:extLst>
      <p:ext uri="{BB962C8B-B14F-4D97-AF65-F5344CB8AC3E}">
        <p14:creationId xmlns:p14="http://schemas.microsoft.com/office/powerpoint/2010/main" val="379115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rPr>
              <a:t>SUMMARY ABOUT THE TASK</a:t>
            </a:r>
            <a:endParaRPr lang="en-US" sz="4000" b="1" dirty="0">
              <a:solidFill>
                <a:srgbClr val="FF0000"/>
              </a:solidFill>
            </a:endParaRPr>
          </a:p>
        </p:txBody>
      </p:sp>
      <p:sp>
        <p:nvSpPr>
          <p:cNvPr id="3" name="Content Placeholder 2"/>
          <p:cNvSpPr>
            <a:spLocks noGrp="1"/>
          </p:cNvSpPr>
          <p:nvPr>
            <p:ph idx="1"/>
          </p:nvPr>
        </p:nvSpPr>
        <p:spPr/>
        <p:txBody>
          <a:bodyPr>
            <a:normAutofit/>
          </a:bodyPr>
          <a:lstStyle/>
          <a:p>
            <a:pPr algn="just"/>
            <a:r>
              <a:rPr lang="en-US" sz="3600" b="1" dirty="0" smtClean="0"/>
              <a:t>A code files is given with some Bugs. Our task is to convert this File Bug Free and See this Code file  work perfectly or not.</a:t>
            </a:r>
          </a:p>
          <a:p>
            <a:pPr algn="just"/>
            <a:r>
              <a:rPr lang="en-US" sz="3600" b="1" dirty="0" smtClean="0"/>
              <a:t>There are two files given to me:</a:t>
            </a:r>
          </a:p>
          <a:p>
            <a:pPr lvl="1" algn="just"/>
            <a:r>
              <a:rPr lang="en-US" b="1" dirty="0" smtClean="0"/>
              <a:t>Flask Code File (APPLICATION SERVER)</a:t>
            </a:r>
          </a:p>
          <a:p>
            <a:pPr lvl="1" algn="just"/>
            <a:r>
              <a:rPr lang="en-US" b="1" dirty="0" smtClean="0"/>
              <a:t>HTML Templates File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6019800"/>
            <a:ext cx="2057400" cy="759023"/>
          </a:xfrm>
          <a:prstGeom prst="rect">
            <a:avLst/>
          </a:prstGeom>
        </p:spPr>
      </p:pic>
    </p:spTree>
    <p:extLst>
      <p:ext uri="{BB962C8B-B14F-4D97-AF65-F5344CB8AC3E}">
        <p14:creationId xmlns:p14="http://schemas.microsoft.com/office/powerpoint/2010/main" val="37431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868362"/>
          </a:xfrm>
        </p:spPr>
        <p:txBody>
          <a:bodyPr>
            <a:normAutofit/>
          </a:bodyPr>
          <a:lstStyle/>
          <a:p>
            <a:pPr algn="l"/>
            <a:r>
              <a:rPr lang="en-US" sz="3600" b="1" dirty="0" smtClean="0">
                <a:solidFill>
                  <a:srgbClr val="FF0000"/>
                </a:solidFill>
              </a:rPr>
              <a:t>FINDING THE BUG IN APPLICATION SERVER</a:t>
            </a:r>
            <a:endParaRPr lang="en-US" sz="3600" b="1" dirty="0">
              <a:solidFill>
                <a:srgbClr val="FF0000"/>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365048"/>
            <a:ext cx="5486400" cy="3449031"/>
          </a:xfrm>
        </p:spPr>
      </p:pic>
      <p:sp>
        <p:nvSpPr>
          <p:cNvPr id="8" name="Rectangle 7"/>
          <p:cNvSpPr/>
          <p:nvPr/>
        </p:nvSpPr>
        <p:spPr>
          <a:xfrm>
            <a:off x="914400" y="3089564"/>
            <a:ext cx="2819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4236" y="2615046"/>
            <a:ext cx="2819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38800" y="1472046"/>
            <a:ext cx="3276600" cy="294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600" dirty="0" smtClean="0">
                <a:solidFill>
                  <a:schemeClr val="tx1"/>
                </a:solidFill>
              </a:rPr>
              <a:t>Method is set to be “POST”. “POST” method used to write data using request. </a:t>
            </a:r>
          </a:p>
          <a:p>
            <a:pPr algn="just"/>
            <a:endParaRPr lang="en-US" sz="1600" dirty="0">
              <a:solidFill>
                <a:schemeClr val="tx1"/>
              </a:solidFill>
            </a:endParaRPr>
          </a:p>
          <a:p>
            <a:pPr marL="285750" indent="-285750" algn="just">
              <a:buFont typeface="Arial" panose="020B0604020202020204" pitchFamily="34" charset="0"/>
              <a:buChar char="•"/>
            </a:pPr>
            <a:r>
              <a:rPr lang="en-US" sz="1600" dirty="0" smtClean="0">
                <a:solidFill>
                  <a:schemeClr val="tx1"/>
                </a:solidFill>
              </a:rPr>
              <a:t>Here data is not transfer using URL. Data is Transfer using HTML from element. </a:t>
            </a:r>
            <a:endParaRPr lang="en-US" sz="1600" dirty="0">
              <a:solidFill>
                <a:schemeClr val="tx1"/>
              </a:solidFill>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6019800"/>
            <a:ext cx="2057400" cy="759023"/>
          </a:xfrm>
          <a:prstGeom prst="rect">
            <a:avLst/>
          </a:prstGeom>
        </p:spPr>
      </p:pic>
    </p:spTree>
    <p:extLst>
      <p:ext uri="{BB962C8B-B14F-4D97-AF65-F5344CB8AC3E}">
        <p14:creationId xmlns:p14="http://schemas.microsoft.com/office/powerpoint/2010/main" val="82599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639762"/>
          </a:xfrm>
        </p:spPr>
        <p:txBody>
          <a:bodyPr>
            <a:normAutofit fontScale="90000"/>
          </a:bodyPr>
          <a:lstStyle/>
          <a:p>
            <a:r>
              <a:rPr lang="en-US" sz="3600" b="1" dirty="0" smtClean="0">
                <a:solidFill>
                  <a:srgbClr val="FF0000"/>
                </a:solidFill>
              </a:rPr>
              <a:t>FIXING THE BUG IN APPLICATION SERVER</a:t>
            </a:r>
            <a:endParaRPr lang="en-IN" sz="3600"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 y="1371600"/>
            <a:ext cx="5467350" cy="3009900"/>
          </a:xfrm>
        </p:spPr>
      </p:pic>
      <p:cxnSp>
        <p:nvCxnSpPr>
          <p:cNvPr id="6" name="Straight Connector 5"/>
          <p:cNvCxnSpPr/>
          <p:nvPr/>
        </p:nvCxnSpPr>
        <p:spPr>
          <a:xfrm>
            <a:off x="1828800" y="2286000"/>
            <a:ext cx="16002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914400" y="2647950"/>
            <a:ext cx="2286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5650230" y="1350264"/>
            <a:ext cx="3371850" cy="297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400" dirty="0" smtClean="0">
                <a:solidFill>
                  <a:schemeClr val="tx1"/>
                </a:solidFill>
              </a:rPr>
              <a:t>To add “GET” also in method parameter of route in python Flask application Server.</a:t>
            </a:r>
          </a:p>
          <a:p>
            <a:pPr algn="just"/>
            <a:endParaRPr lang="en-US" sz="1400" dirty="0" smtClean="0">
              <a:solidFill>
                <a:schemeClr val="tx1"/>
              </a:solidFill>
            </a:endParaRPr>
          </a:p>
          <a:p>
            <a:pPr marL="285750" indent="-285750" algn="just">
              <a:buFont typeface="Arial" panose="020B0604020202020204" pitchFamily="34" charset="0"/>
              <a:buChar char="•"/>
            </a:pPr>
            <a:r>
              <a:rPr lang="en-US" sz="1400" dirty="0" smtClean="0">
                <a:solidFill>
                  <a:schemeClr val="tx1"/>
                </a:solidFill>
              </a:rPr>
              <a:t>To read data from HTML Form element using </a:t>
            </a:r>
            <a:r>
              <a:rPr lang="en-US" sz="1400" dirty="0" err="1" smtClean="0">
                <a:solidFill>
                  <a:schemeClr val="tx1"/>
                </a:solidFill>
              </a:rPr>
              <a:t>request.form.get</a:t>
            </a:r>
            <a:r>
              <a:rPr lang="en-US" sz="1400" dirty="0" smtClean="0">
                <a:solidFill>
                  <a:schemeClr val="tx1"/>
                </a:solidFill>
              </a:rPr>
              <a:t>(“note”)</a:t>
            </a:r>
          </a:p>
          <a:p>
            <a:pPr algn="just"/>
            <a:endParaRPr lang="en-US" sz="1400" dirty="0" smtClean="0">
              <a:solidFill>
                <a:schemeClr val="tx1"/>
              </a:solidFill>
            </a:endParaRPr>
          </a:p>
          <a:p>
            <a:pPr marL="285750" indent="-285750" algn="just">
              <a:buFont typeface="Arial" panose="020B0604020202020204" pitchFamily="34" charset="0"/>
              <a:buChar char="•"/>
            </a:pPr>
            <a:r>
              <a:rPr lang="en-US" sz="1400" dirty="0" smtClean="0">
                <a:solidFill>
                  <a:schemeClr val="tx1"/>
                </a:solidFill>
              </a:rPr>
              <a:t>If we receive any empty data means it also add with existing Notes. In order to avoid empty data we have to check for notes if it is not empty  then add to our database.</a:t>
            </a:r>
            <a:endParaRPr lang="en-IN" sz="1400" dirty="0">
              <a:solidFill>
                <a:schemeClr val="tx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6019800"/>
            <a:ext cx="2057400" cy="759023"/>
          </a:xfrm>
          <a:prstGeom prst="rect">
            <a:avLst/>
          </a:prstGeom>
        </p:spPr>
      </p:pic>
    </p:spTree>
    <p:extLst>
      <p:ext uri="{BB962C8B-B14F-4D97-AF65-F5344CB8AC3E}">
        <p14:creationId xmlns:p14="http://schemas.microsoft.com/office/powerpoint/2010/main" val="69153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 y="304800"/>
            <a:ext cx="8229600" cy="792162"/>
          </a:xfrm>
        </p:spPr>
        <p:txBody>
          <a:bodyPr>
            <a:normAutofit/>
          </a:bodyPr>
          <a:lstStyle/>
          <a:p>
            <a:pPr algn="l"/>
            <a:r>
              <a:rPr lang="en-US" sz="4000" b="1" dirty="0" smtClean="0">
                <a:solidFill>
                  <a:srgbClr val="FF0000"/>
                </a:solidFill>
              </a:rPr>
              <a:t>BUG IN HTML TEMPLATE</a:t>
            </a:r>
            <a:endParaRPr lang="en-IN" sz="4000"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371600"/>
            <a:ext cx="5029200" cy="2819400"/>
          </a:xfrm>
        </p:spPr>
      </p:pic>
      <p:sp>
        <p:nvSpPr>
          <p:cNvPr id="5" name="Rectangle 4"/>
          <p:cNvSpPr/>
          <p:nvPr/>
        </p:nvSpPr>
        <p:spPr>
          <a:xfrm>
            <a:off x="451104" y="1600200"/>
            <a:ext cx="1143000" cy="248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85800" y="2031333"/>
            <a:ext cx="1752600" cy="2546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181600" y="1417638"/>
            <a:ext cx="3810000" cy="2697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smtClean="0">
                <a:solidFill>
                  <a:schemeClr val="tx1"/>
                </a:solidFill>
              </a:rPr>
              <a:t>In Form Element Method is missing.</a:t>
            </a:r>
          </a:p>
          <a:p>
            <a:pPr algn="just"/>
            <a:endParaRPr lang="en-US" dirty="0" smtClean="0">
              <a:solidFill>
                <a:schemeClr val="tx1"/>
              </a:solidFill>
            </a:endParaRPr>
          </a:p>
          <a:p>
            <a:pPr marL="285750" indent="-285750" algn="just">
              <a:buFont typeface="Arial" panose="020B0604020202020204" pitchFamily="34" charset="0"/>
              <a:buChar char="•"/>
            </a:pPr>
            <a:r>
              <a:rPr lang="en-US" dirty="0" smtClean="0">
                <a:solidFill>
                  <a:schemeClr val="tx1"/>
                </a:solidFill>
              </a:rPr>
              <a:t>In button tag type parameter is missing.</a:t>
            </a:r>
            <a:endParaRPr lang="en-IN"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6019800"/>
            <a:ext cx="2057400" cy="759023"/>
          </a:xfrm>
          <a:prstGeom prst="rect">
            <a:avLst/>
          </a:prstGeom>
        </p:spPr>
      </p:pic>
    </p:spTree>
    <p:extLst>
      <p:ext uri="{BB962C8B-B14F-4D97-AF65-F5344CB8AC3E}">
        <p14:creationId xmlns:p14="http://schemas.microsoft.com/office/powerpoint/2010/main" val="176125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792162"/>
          </a:xfrm>
        </p:spPr>
        <p:txBody>
          <a:bodyPr/>
          <a:lstStyle/>
          <a:p>
            <a:pPr algn="l"/>
            <a:r>
              <a:rPr lang="en-US" b="1" dirty="0" smtClean="0">
                <a:solidFill>
                  <a:srgbClr val="FF0000"/>
                </a:solidFill>
              </a:rPr>
              <a:t>FIXING BUG IN HTML TEMPLATES</a:t>
            </a:r>
            <a:endParaRPr lang="en-IN"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219200"/>
            <a:ext cx="5105400" cy="3953427"/>
          </a:xfrm>
        </p:spPr>
      </p:pic>
      <p:sp>
        <p:nvSpPr>
          <p:cNvPr id="5" name="Rectangle 4"/>
          <p:cNvSpPr/>
          <p:nvPr/>
        </p:nvSpPr>
        <p:spPr>
          <a:xfrm>
            <a:off x="5181600" y="1676400"/>
            <a:ext cx="396240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smtClean="0">
                <a:solidFill>
                  <a:schemeClr val="tx1"/>
                </a:solidFill>
              </a:rPr>
              <a:t>Fill Method = “post” in the form element.</a:t>
            </a:r>
          </a:p>
          <a:p>
            <a:pPr algn="just"/>
            <a:endParaRPr lang="en-US" dirty="0" smtClean="0">
              <a:solidFill>
                <a:schemeClr val="tx1"/>
              </a:solidFill>
            </a:endParaRPr>
          </a:p>
          <a:p>
            <a:pPr marL="285750" indent="-285750" algn="just">
              <a:buFont typeface="Arial" panose="020B0604020202020204" pitchFamily="34" charset="0"/>
              <a:buChar char="•"/>
            </a:pPr>
            <a:r>
              <a:rPr lang="en-US" dirty="0" smtClean="0">
                <a:solidFill>
                  <a:schemeClr val="tx1"/>
                </a:solidFill>
              </a:rPr>
              <a:t>Fill type = “submit” in button tag.</a:t>
            </a:r>
          </a:p>
          <a:p>
            <a:pPr algn="just"/>
            <a:endParaRPr lang="en-US" dirty="0" smtClean="0">
              <a:solidFill>
                <a:schemeClr val="tx1"/>
              </a:solidFill>
            </a:endParaRPr>
          </a:p>
          <a:p>
            <a:pPr marL="285750" indent="-285750" algn="just">
              <a:buFont typeface="Arial" panose="020B0604020202020204" pitchFamily="34" charset="0"/>
              <a:buChar char="•"/>
            </a:pPr>
            <a:r>
              <a:rPr lang="en-US" dirty="0" smtClean="0">
                <a:solidFill>
                  <a:schemeClr val="tx1"/>
                </a:solidFill>
              </a:rPr>
              <a:t>If our notes database is empty then its show “Please add any Topics”.</a:t>
            </a:r>
            <a:endParaRPr lang="en-IN" dirty="0">
              <a:solidFill>
                <a:schemeClr val="tx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6019800"/>
            <a:ext cx="2057400" cy="759023"/>
          </a:xfrm>
          <a:prstGeom prst="rect">
            <a:avLst/>
          </a:prstGeom>
        </p:spPr>
      </p:pic>
    </p:spTree>
    <p:extLst>
      <p:ext uri="{BB962C8B-B14F-4D97-AF65-F5344CB8AC3E}">
        <p14:creationId xmlns:p14="http://schemas.microsoft.com/office/powerpoint/2010/main" val="57213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92162"/>
          </a:xfrm>
        </p:spPr>
        <p:txBody>
          <a:bodyPr/>
          <a:lstStyle/>
          <a:p>
            <a:pPr algn="l"/>
            <a:r>
              <a:rPr lang="en-US" b="1" dirty="0" smtClean="0">
                <a:solidFill>
                  <a:srgbClr val="FF0000"/>
                </a:solidFill>
              </a:rPr>
              <a:t>FINAL OUTPUTS AFTER FIXING</a:t>
            </a:r>
            <a:endParaRPr lang="en-IN"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676400"/>
            <a:ext cx="4191000" cy="1295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124200"/>
            <a:ext cx="3733800" cy="156219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400" y="6019800"/>
            <a:ext cx="2057400" cy="759023"/>
          </a:xfrm>
          <a:prstGeom prst="rect">
            <a:avLst/>
          </a:prstGeom>
        </p:spPr>
      </p:pic>
    </p:spTree>
    <p:extLst>
      <p:ext uri="{BB962C8B-B14F-4D97-AF65-F5344CB8AC3E}">
        <p14:creationId xmlns:p14="http://schemas.microsoft.com/office/powerpoint/2010/main" val="20080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990600"/>
            <a:ext cx="45720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rgbClr val="FF0000"/>
                </a:solidFill>
              </a:rPr>
              <a:t>THANK </a:t>
            </a:r>
          </a:p>
          <a:p>
            <a:pPr algn="ctr"/>
            <a:r>
              <a:rPr lang="en-US" sz="7200" b="1" dirty="0" smtClean="0">
                <a:solidFill>
                  <a:srgbClr val="FF0000"/>
                </a:solidFill>
              </a:rPr>
              <a:t>YOU</a:t>
            </a:r>
            <a:endParaRPr lang="en-IN" sz="7200" b="1"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6019800"/>
            <a:ext cx="2057400" cy="759023"/>
          </a:xfrm>
          <a:prstGeom prst="rect">
            <a:avLst/>
          </a:prstGeom>
        </p:spPr>
      </p:pic>
    </p:spTree>
    <p:extLst>
      <p:ext uri="{BB962C8B-B14F-4D97-AF65-F5344CB8AC3E}">
        <p14:creationId xmlns:p14="http://schemas.microsoft.com/office/powerpoint/2010/main" val="342482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262</Words>
  <Application>Microsoft Office PowerPoint</Application>
  <PresentationFormat>On-screen Show (4:3)</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INTRODUCTION TO THIS TASK</vt:lpstr>
      <vt:lpstr>SUMMARY ABOUT THE TASK</vt:lpstr>
      <vt:lpstr>FINDING THE BUG IN APPLICATION SERVER</vt:lpstr>
      <vt:lpstr>FIXING THE BUG IN APPLICATION SERVER</vt:lpstr>
      <vt:lpstr>BUG IN HTML TEMPLATE</vt:lpstr>
      <vt:lpstr>FIXING BUG IN HTML TEMPLATES</vt:lpstr>
      <vt:lpstr>FINAL OUTPUTS AFTER FIXING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SUSIL</dc:creator>
  <cp:lastModifiedBy>Mitrabhanu Panda</cp:lastModifiedBy>
  <cp:revision>7</cp:revision>
  <dcterms:created xsi:type="dcterms:W3CDTF">2006-08-16T00:00:00Z</dcterms:created>
  <dcterms:modified xsi:type="dcterms:W3CDTF">2024-07-27T22:28:54Z</dcterms:modified>
</cp:coreProperties>
</file>