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Практический</a:t>
            </a:r>
            <a:r>
              <a:rPr dirty="0"/>
              <a:t> </a:t>
            </a:r>
            <a:r>
              <a:rPr dirty="0" err="1"/>
              <a:t>проект</a:t>
            </a:r>
            <a:r>
              <a:rPr dirty="0"/>
              <a:t>: </a:t>
            </a:r>
            <a:r>
              <a:rPr dirty="0" err="1"/>
              <a:t>Листинг</a:t>
            </a:r>
            <a:r>
              <a:rPr dirty="0"/>
              <a:t> </a:t>
            </a:r>
            <a:r>
              <a:rPr dirty="0" err="1"/>
              <a:t>товаров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Получился базовый каталог товаров</a:t>
            </a:r>
          </a:p>
          <a:p>
            <a:r>
              <a:t>• Освоили микросервисный подход</a:t>
            </a:r>
          </a:p>
          <a:p>
            <a:r>
              <a:t>• Научились связывать Python + PHP + JS</a:t>
            </a:r>
          </a:p>
          <a:p>
            <a:r>
              <a:t>• Потренировались работать в команде</a:t>
            </a:r>
          </a:p>
          <a:p>
            <a:r>
              <a:t>Дальше: пользователи, отзывы, корзина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Актуализация знаний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Основы HTML, CSS, JS</a:t>
            </a:r>
          </a:p>
          <a:p>
            <a:r>
              <a:t>• Основы PHP и Python</a:t>
            </a:r>
          </a:p>
          <a:p>
            <a:r>
              <a:t>• Концепция API (REST)</a:t>
            </a:r>
          </a:p>
          <a:p>
            <a:r>
              <a:t>→ Эти знания теперь применяем в общем проекте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Микросервисы – что это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Приложение делится на независимые сервисы</a:t>
            </a:r>
          </a:p>
          <a:p>
            <a:r>
              <a:t>• Каждый сервис решает свою задачу</a:t>
            </a:r>
          </a:p>
          <a:p>
            <a:r>
              <a:t>• Общение через API</a:t>
            </a:r>
          </a:p>
          <a:p>
            <a:r>
              <a:t>Преимущества: гибкость, масштабируемость, надёжность, работа в команде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(HTML + CSS + JS)</a:t>
            </a:r>
          </a:p>
          <a:p>
            <a:r>
              <a:t>↓</a:t>
            </a:r>
          </a:p>
          <a:p>
            <a:r>
              <a:t>Product API (PHP)</a:t>
            </a:r>
          </a:p>
          <a:p>
            <a:r>
              <a:t>↓</a:t>
            </a:r>
          </a:p>
          <a:p>
            <a:r>
              <a:t>База данных (SQLite)</a:t>
            </a:r>
          </a:p>
          <a:p>
            <a:r>
              <a:t>↑</a:t>
            </a:r>
          </a:p>
          <a:p>
            <a:r>
              <a:t>Migrations (Python)</a:t>
            </a:r>
          </a:p>
          <a:p>
            <a:r>
              <a:t>Позже: Users, Feedback, Cart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База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Таблица</a:t>
            </a:r>
            <a:r>
              <a:rPr dirty="0"/>
              <a:t> products:</a:t>
            </a:r>
          </a:p>
          <a:p>
            <a:r>
              <a:rPr dirty="0"/>
              <a:t>• id (PK)</a:t>
            </a:r>
          </a:p>
          <a:p>
            <a:r>
              <a:rPr dirty="0"/>
              <a:t>• name (TEXT)</a:t>
            </a:r>
          </a:p>
          <a:p>
            <a:r>
              <a:rPr dirty="0"/>
              <a:t>• description (TEXT)</a:t>
            </a:r>
          </a:p>
          <a:p>
            <a:r>
              <a:rPr dirty="0"/>
              <a:t>• price (REAL)</a:t>
            </a:r>
          </a:p>
          <a:p>
            <a:r>
              <a:rPr dirty="0"/>
              <a:t>• </a:t>
            </a:r>
            <a:r>
              <a:rPr dirty="0" err="1"/>
              <a:t>image_url</a:t>
            </a:r>
            <a:r>
              <a:rPr dirty="0"/>
              <a:t> (TEXT)</a:t>
            </a:r>
          </a:p>
          <a:p>
            <a:r>
              <a:rPr dirty="0"/>
              <a:t>• </a:t>
            </a:r>
            <a:r>
              <a:rPr dirty="0" err="1"/>
              <a:t>category_id</a:t>
            </a:r>
            <a:r>
              <a:rPr dirty="0"/>
              <a:t> (FK → categories.id)</a:t>
            </a:r>
          </a:p>
          <a:p>
            <a:r>
              <a:rPr dirty="0" err="1"/>
              <a:t>Таблица</a:t>
            </a:r>
            <a:r>
              <a:rPr dirty="0"/>
              <a:t> categories: id</a:t>
            </a:r>
            <a:r>
              <a:t>, name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Инструменты и окружение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PHP 8+ (встроенный сервер)</a:t>
            </a:r>
          </a:p>
          <a:p>
            <a:r>
              <a:t>• Python 3.x (sqlite3)</a:t>
            </a:r>
          </a:p>
          <a:p>
            <a:r>
              <a:t>• VS Code / PHPStorm</a:t>
            </a:r>
          </a:p>
          <a:p>
            <a:r>
              <a:t>• Replit / CodeSandbox (онлайн-IDE)</a:t>
            </a:r>
          </a:p>
          <a:p>
            <a:r>
              <a:t>• GitHub репозиторий</a:t>
            </a:r>
          </a:p>
          <a:p>
            <a:r>
              <a:t>Все бесплатное и доступное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Структура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php/</a:t>
            </a:r>
          </a:p>
          <a:p>
            <a:r>
              <a:t>  ├── config/database.php</a:t>
            </a:r>
          </a:p>
          <a:p>
            <a:r>
              <a:t>  ├── api/products.php</a:t>
            </a:r>
          </a:p>
          <a:p>
            <a:r>
              <a:t>  ├── frontend/ (index.html, style.css, script.js)</a:t>
            </a:r>
          </a:p>
          <a:p>
            <a:r>
              <a:t>  └── index.php</a:t>
            </a:r>
          </a:p>
          <a:p>
            <a:r>
              <a:t>backend-python/</a:t>
            </a:r>
          </a:p>
          <a:p>
            <a:r>
              <a:t>  ├── migrations/001_create_products.py</a:t>
            </a:r>
          </a:p>
          <a:p>
            <a:r>
              <a:t>  └── apply_migrations.py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Фрагменты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PHP (роутер):</a:t>
            </a:r>
          </a:p>
          <a:p>
            <a:r>
              <a:t>switch ($path) { case '/api/products': require 'products.php'; break; }</a:t>
            </a:r>
          </a:p>
          <a:p>
            <a:endParaRPr/>
          </a:p>
          <a:p>
            <a:r>
              <a:t>JS (fetch):</a:t>
            </a:r>
          </a:p>
          <a:p>
            <a:r>
              <a:t>fetch('/api/products').then(r =&gt; r.json()).then(data =&gt; {...});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План работы на практике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Выполнить миграцию (создать БД)</a:t>
            </a:r>
          </a:p>
          <a:p>
            <a:r>
              <a:t>2. Запустить PHP-сервер</a:t>
            </a:r>
          </a:p>
          <a:p>
            <a:r>
              <a:t>3. Проверить API через браузер/Postman</a:t>
            </a:r>
          </a:p>
          <a:p>
            <a:r>
              <a:t>4. Открыть frontend/index.html</a:t>
            </a:r>
          </a:p>
          <a:p>
            <a:r>
              <a:t>5. Увидеть товары на странице</a:t>
            </a:r>
          </a:p>
          <a:p>
            <a:r>
              <a:t>6. Разделить задачи на доработку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Office PowerPoint</Application>
  <PresentationFormat>Экран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Практический проект: Листинг товаров</vt:lpstr>
      <vt:lpstr>Актуализация знаний</vt:lpstr>
      <vt:lpstr>Микросервисы – что это</vt:lpstr>
      <vt:lpstr>Архитектура проекта</vt:lpstr>
      <vt:lpstr>База данных</vt:lpstr>
      <vt:lpstr>Инструменты и окружение</vt:lpstr>
      <vt:lpstr>Структура проекта</vt:lpstr>
      <vt:lpstr>Фрагменты кода</vt:lpstr>
      <vt:lpstr>План работы на практике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Практический проект: Листинг товаров</dc:title>
  <dc:subject/>
  <dc:creator>Admin</dc:creator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2025-08-20T09:05:16Z</dcterms:modified>
  <cp:category/>
</cp:coreProperties>
</file>