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Основы ООП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Объектно-ориентированное программирование</a:t>
            </a:r>
          </a:p>
          <a:p>
            <a:r>
              <a:t>Учебный материал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Мир объектов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Всё вокруг можно представить как объект</a:t>
            </a:r>
          </a:p>
          <a:p>
            <a:r>
              <a:t>Примеры: телефон, книга, человек</a:t>
            </a:r>
          </a:p>
          <a:p>
            <a:r>
              <a:t>У объектов есть свойства и действия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Классы и объекты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Класс — чертёж, описание сущности</a:t>
            </a:r>
          </a:p>
          <a:p>
            <a:r>
              <a:t>Объект — конкретный экземпляр класса</a:t>
            </a:r>
          </a:p>
          <a:p>
            <a:r>
              <a:t>Пример: класс Товар → объекты: смартфон, книга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Инкапсуляция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Объект хранит данные и методы вместе</a:t>
            </a:r>
          </a:p>
          <a:p>
            <a:r>
              <a:t>Скрывает внутренние детали</a:t>
            </a:r>
          </a:p>
          <a:p>
            <a:r>
              <a:t>Пример: метод getFinalPrice() сам считает итоговую цену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Наследование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Новый класс может расширять существующий</a:t>
            </a:r>
          </a:p>
          <a:p>
            <a:r>
              <a:t>Берём общее и добавляем особенности</a:t>
            </a:r>
          </a:p>
          <a:p>
            <a:r>
              <a:t>Пример: DigitalProduct наследует Product и добавляет «ссылка для скачивания»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Полиморфизм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Разные объекты выполняют одну команду по-разному</a:t>
            </a:r>
          </a:p>
          <a:p>
            <a:r>
              <a:t>Пример: метод getInfo() выводит разную информацию у Product и DigitalProduct</a:t>
            </a:r>
          </a:p>
          <a:p>
            <a:r>
              <a:t>Удобно работать через общий интерфейс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Зачем ООП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Меньше дублирования кода</a:t>
            </a:r>
          </a:p>
          <a:p>
            <a:r>
              <a:t>• Код проще читать и поддерживать</a:t>
            </a:r>
          </a:p>
          <a:p>
            <a:r>
              <a:t>• Легко расширять</a:t>
            </a:r>
          </a:p>
          <a:p>
            <a:r>
              <a:t>• Ближе к реальному миру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