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Backend?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 – серверная часть приложения.</a:t>
            </a:r>
          </a:p>
          <a:p>
            <a:r>
              <a:t>Аналогия: сайт = ресторан</a:t>
            </a:r>
          </a:p>
          <a:p>
            <a:r>
              <a:t>Frontend – меню и официанты</a:t>
            </a:r>
          </a:p>
          <a:p>
            <a:r>
              <a:t>Backend – кухня и повара.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Инструмент для тестирования API.</a:t>
            </a:r>
          </a:p>
          <a:p>
            <a:r>
              <a:t>Можно указать метод, URL, параметры, тело запроса.</a:t>
            </a:r>
          </a:p>
          <a:p>
            <a:r>
              <a:t>Удобен для тестировщиков.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Практика 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Пример: GET https://jsonplaceholder.typicode.com/todos/1</a:t>
            </a:r>
          </a:p>
          <a:p>
            <a:r>
              <a:t>Ответ: JSON задачи.</a:t>
            </a:r>
          </a:p>
          <a:p>
            <a:r>
              <a:t>Код: 200 OK.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Консоль разработчика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Вкладка Network: показывает все запросы и ответы.</a:t>
            </a:r>
          </a:p>
          <a:p>
            <a:r>
              <a:t>Можно смотреть заголовки, коды, данные.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Мини-сервер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Код:</a:t>
            </a:r>
          </a:p>
          <a:p>
            <a:r>
              <a:t>from flask import Flask</a:t>
            </a:r>
          </a:p>
          <a:p>
            <a:r>
              <a:t>app = Flask(__name__)</a:t>
            </a:r>
          </a:p>
          <a:p>
            <a:r>
              <a:t>@app.route("/")</a:t>
            </a:r>
          </a:p>
          <a:p>
            <a:r>
              <a:t>def hello():</a:t>
            </a:r>
          </a:p>
          <a:p>
            <a:r>
              <a:t>    return "Hello from server!"</a:t>
            </a:r>
          </a:p>
          <a:p>
            <a:r>
              <a:t>app.run()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Мини-сервер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Код index.php:</a:t>
            </a:r>
          </a:p>
          <a:p>
            <a:r>
              <a:t>&lt;?php</a:t>
            </a:r>
          </a:p>
          <a:p>
            <a:r>
              <a:t>echo "Hello from PHP server!";</a:t>
            </a:r>
          </a:p>
          <a:p>
            <a:r>
              <a:t>?&gt;</a:t>
            </a:r>
          </a:p>
          <a:p>
            <a:r>
              <a:t>Запуск: php -S localhost:8000 index.php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база данных?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Хранилище данных.</a:t>
            </a:r>
          </a:p>
          <a:p>
            <a:r>
              <a:t>Реляционная модель = таблицы (строки + столбцы).</a:t>
            </a:r>
          </a:p>
          <a:p>
            <a:r>
              <a:t>Пример: Users (id, name, email, age).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запросы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name, age FROM Users WHERE age &gt;= 18;</a:t>
            </a:r>
          </a:p>
          <a:p>
            <a:r>
              <a:t>INSERT INTO Users (name, age) VALUES ('Alice', 30);</a:t>
            </a:r>
          </a:p>
          <a:p>
            <a:r>
              <a:t>UPDATE Users SET age=31 WHERE name='Alice';</a:t>
            </a:r>
          </a:p>
          <a:p>
            <a:r>
              <a:t>DELETE FROM Users WHERE name='Alice';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Практика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Задачи:</a:t>
            </a:r>
          </a:p>
          <a:p>
            <a:r>
              <a:t>1. Найти всех студентов с оценкой &gt;= 90</a:t>
            </a:r>
          </a:p>
          <a:p>
            <a:r>
              <a:t>2. Добавить нового пользователя Иван</a:t>
            </a:r>
          </a:p>
          <a:p>
            <a:r>
              <a:t>3. Изменить возраст у Алисы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Фронтенд ↔ Сервер ↔ База данных.</a:t>
            </a:r>
          </a:p>
          <a:p>
            <a:r>
              <a:t>Теперь вы понимаете основы взаимодействия.</a:t>
            </a:r>
          </a:p>
          <a:p>
            <a:r>
              <a:t>Дальше – практика с базами данных и тестирование API.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Клиент–сервер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Схема: Браузер (клиент) -&gt; запрос -&gt; Интернет -&gt; Сервер -&gt; Ответ.</a:t>
            </a:r>
          </a:p>
          <a:p>
            <a:r>
              <a:t>Сервер может обратиться к базе данных.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Языки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Примеры:</a:t>
            </a:r>
          </a:p>
          <a:p>
            <a:r>
              <a:t>- Python (Flask, Django)</a:t>
            </a:r>
          </a:p>
          <a:p>
            <a:r>
              <a:t>- PHP (WordPress, Laravel)</a:t>
            </a:r>
          </a:p>
          <a:p>
            <a:r>
              <a:t>- Node.js (Express)</a:t>
            </a:r>
          </a:p>
          <a:p>
            <a:r>
              <a:t>- Java, C# для крупных систем.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 = Application Programming Interface.</a:t>
            </a:r>
          </a:p>
          <a:p>
            <a:r>
              <a:t>"Контракт" между клиентом и сервером.</a:t>
            </a:r>
          </a:p>
          <a:p>
            <a:r>
              <a:t>Аналогия: меню в ресторане.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запросы и ответы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HTTP-запрос = метод + URL + заголовки + тело.</a:t>
            </a:r>
          </a:p>
          <a:p>
            <a:r>
              <a:t>HTTP-ответ = код + заголовки + тело.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Методы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 – получить</a:t>
            </a:r>
          </a:p>
          <a:p>
            <a:r>
              <a:t>POST – создать/отправить</a:t>
            </a:r>
          </a:p>
          <a:p>
            <a:r>
              <a:t>PUT/PATCH – изменить</a:t>
            </a:r>
          </a:p>
          <a:p>
            <a:r>
              <a:t>DELETE – удалить.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Коды ответа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200 OK – успех</a:t>
            </a:r>
          </a:p>
          <a:p>
            <a:r>
              <a:t>201 Created – ресурс создан</a:t>
            </a:r>
          </a:p>
          <a:p>
            <a:r>
              <a:t>400 Bad Request – ошибка клиента</a:t>
            </a:r>
          </a:p>
          <a:p>
            <a:r>
              <a:t>401/403 – нет доступа</a:t>
            </a:r>
          </a:p>
          <a:p>
            <a:r>
              <a:t>404 Not Found – не найдено</a:t>
            </a:r>
          </a:p>
          <a:p>
            <a:r>
              <a:t>500 Internal Server Error – ошибка сервера.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Формат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Пример:</a:t>
            </a:r>
          </a:p>
          <a:p>
            <a:r>
              <a:t>{</a:t>
            </a:r>
          </a:p>
          <a:p>
            <a:r>
              <a:t>  "name": "Alice",</a:t>
            </a:r>
          </a:p>
          <a:p>
            <a:r>
              <a:t>  "age": 25</a:t>
            </a:r>
          </a:p>
          <a:p>
            <a:r>
              <a:t>}</a:t>
            </a:r>
          </a:p>
          <a:p>
            <a:r>
              <a:t>Лёгкий, читаемый, универсальный.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Открыть в браузере:</a:t>
            </a:r>
          </a:p>
          <a:p>
            <a:r>
              <a:t>https://api.agify.io?name=Michael</a:t>
            </a:r>
          </a:p>
          <a:p>
            <a:r>
              <a:t>Ответ: {"name":"Michael","age":XX,"count":YY}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