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Что такое Backend?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t>Backend — это всё, что скрыто «за кулисами» веб-приложения.</a:t>
            </a:r>
          </a:p>
          <a:p>
            <a:pPr>
              <a:buNone/>
            </a:pPr>
            <a:r>
              <a:t>Аналогия: сайт — это ресторан.</a:t>
            </a:r>
          </a:p>
          <a:p>
            <a:r>
              <a:rPr smtClean="0"/>
              <a:t>Frontend </a:t>
            </a:r>
            <a:r>
              <a:t>— меню и обслуживание.</a:t>
            </a:r>
          </a:p>
          <a:p>
            <a:r>
              <a:rPr smtClean="0"/>
              <a:t>Backend </a:t>
            </a:r>
            <a:r>
              <a:t>— кухня, повара и рецепты (обработка запросов, логика, данные).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Итог: frontend и backend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smtClean="0"/>
              <a:t>Веб-разработка </a:t>
            </a:r>
            <a:r>
              <a:t>= frontend + backend</a:t>
            </a:r>
          </a:p>
          <a:p>
            <a:pPr>
              <a:buNone/>
            </a:pPr>
            <a:r>
              <a:rPr smtClean="0"/>
              <a:t>Мы </a:t>
            </a:r>
            <a:r>
              <a:t>изучили:</a:t>
            </a:r>
          </a:p>
          <a:p>
            <a:r>
              <a:rPr/>
              <a:t> </a:t>
            </a:r>
            <a:r>
              <a:rPr smtClean="0"/>
              <a:t>что </a:t>
            </a:r>
            <a:r>
              <a:t>такое сервер</a:t>
            </a:r>
          </a:p>
          <a:p>
            <a:r>
              <a:rPr/>
              <a:t> </a:t>
            </a:r>
            <a:r>
              <a:rPr smtClean="0"/>
              <a:t>как </a:t>
            </a:r>
            <a:r>
              <a:t>он работает</a:t>
            </a:r>
          </a:p>
          <a:p>
            <a:r>
              <a:rPr/>
              <a:t> </a:t>
            </a:r>
            <a:r>
              <a:rPr smtClean="0"/>
              <a:t>простые </a:t>
            </a:r>
            <a:r>
              <a:t>примеры на Python</a:t>
            </a:r>
          </a:p>
          <a:p>
            <a:pPr>
              <a:buNone/>
            </a:pPr>
            <a:r>
              <a:rPr smtClean="0"/>
              <a:t>Далее</a:t>
            </a:r>
            <a:r>
              <a:t>: API и базы данных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Схема взаимодействия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t>Браузер → Запрос → Интернет → Сервер (обработка) → Ответ → Браузер</a:t>
            </a:r>
          </a:p>
          <a:p>
            <a:endParaRPr/>
          </a:p>
          <a:p>
            <a:pPr>
              <a:buNone/>
            </a:pPr>
            <a:r>
              <a:t>Сервер может обращаться к базе данных, чтобы получить или сохранить информацию.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Языки backend-разработки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mtClean="0"/>
              <a:t>PHP </a:t>
            </a:r>
            <a:r>
              <a:t>— для сайтов и WordPress</a:t>
            </a:r>
          </a:p>
          <a:p>
            <a:r>
              <a:rPr smtClean="0"/>
              <a:t>Node.js </a:t>
            </a:r>
            <a:r>
              <a:t>— JavaScript на сервере</a:t>
            </a:r>
          </a:p>
          <a:p>
            <a:r>
              <a:rPr smtClean="0"/>
              <a:t>Python </a:t>
            </a:r>
            <a:r>
              <a:t>— популярный язык, фреймворки Django, Flask</a:t>
            </a:r>
          </a:p>
          <a:p>
            <a:r>
              <a:rPr smtClean="0"/>
              <a:t>Java </a:t>
            </a:r>
            <a:r>
              <a:t>/ C# — крупные системы</a:t>
            </a:r>
          </a:p>
          <a:p>
            <a:endParaRPr/>
          </a:p>
          <a:p>
            <a:pPr>
              <a:buNone/>
            </a:pPr>
            <a:r>
              <a:t>Принципы работы схожи: маршруты, логика, работа с БД.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Мини-урок: Python против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smtClean="0"/>
              <a:t>Пример </a:t>
            </a:r>
            <a:r>
              <a:t>кода на Python:</a:t>
            </a:r>
          </a:p>
          <a:p>
            <a:endParaRPr/>
          </a:p>
          <a:p>
            <a:pPr>
              <a:buNone/>
            </a:pPr>
            <a:r>
              <a:t>name = "Alice"</a:t>
            </a:r>
          </a:p>
          <a:p>
            <a:pPr>
              <a:buNone/>
            </a:pPr>
            <a:r>
              <a:t>age = 21</a:t>
            </a:r>
          </a:p>
          <a:p>
            <a:pPr>
              <a:buNone/>
            </a:pPr>
            <a:r>
              <a:t>if age </a:t>
            </a:r>
            <a:r>
              <a:rPr/>
              <a:t>&gt;= </a:t>
            </a:r>
            <a:r>
              <a:rPr smtClean="0"/>
              <a:t>18: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smtClean="0"/>
              <a:t>print(f"Привет, {name}! Ты совершеннолетний.")</a:t>
            </a:r>
          </a:p>
          <a:p>
            <a:pPr>
              <a:buNone/>
            </a:pPr>
            <a:r>
              <a:rPr smtClean="0"/>
              <a:t>else</a:t>
            </a:r>
            <a:r>
              <a:t>: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smtClean="0"/>
              <a:t>print(f"Привет</a:t>
            </a:r>
            <a:r>
              <a:t>, {name}! Тебе ещё нет 18.")</a:t>
            </a:r>
          </a:p>
          <a:p>
            <a:endParaRPr/>
          </a:p>
          <a:p>
            <a:pPr>
              <a:buNone/>
            </a:pPr>
            <a:r>
              <a:t>Отличия:</a:t>
            </a:r>
          </a:p>
          <a:p>
            <a:r>
              <a:rPr smtClean="0"/>
              <a:t>Нет </a:t>
            </a:r>
            <a:r>
              <a:t>точек с запятой</a:t>
            </a:r>
          </a:p>
          <a:p>
            <a:r>
              <a:rPr smtClean="0"/>
              <a:t>Важны </a:t>
            </a:r>
            <a:r>
              <a:t>отступы</a:t>
            </a:r>
          </a:p>
          <a:p>
            <a:r>
              <a:rPr smtClean="0"/>
              <a:t>Строки </a:t>
            </a:r>
            <a:r>
              <a:t>с переменными: f"текст {переменная}"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Общие элементы в языках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smtClean="0"/>
              <a:t>Есть </a:t>
            </a:r>
            <a:r>
              <a:t>переменные, условия, циклы в любом языке</a:t>
            </a:r>
          </a:p>
          <a:p>
            <a:endParaRPr/>
          </a:p>
          <a:p>
            <a:pPr>
              <a:buNone/>
            </a:pPr>
            <a:r>
              <a:t>Python:</a:t>
            </a:r>
          </a:p>
          <a:p>
            <a:r>
              <a:t>for i in range(5):</a:t>
            </a:r>
          </a:p>
          <a:p>
            <a:r>
              <a:t>    print(i)</a:t>
            </a:r>
          </a:p>
          <a:p>
            <a:endParaRPr/>
          </a:p>
          <a:p>
            <a:r>
              <a:t>JavaScript:</a:t>
            </a:r>
          </a:p>
          <a:p>
            <a:r>
              <a:t>for (let i = 0; i &lt; 5; i++) {</a:t>
            </a:r>
          </a:p>
          <a:p>
            <a:r>
              <a:t>    console.log(i);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Демонстрация серверного кода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t>Пример на Flask (Python):</a:t>
            </a:r>
          </a:p>
          <a:p>
            <a:pPr>
              <a:buNone/>
            </a:pPr>
            <a:r>
              <a:t>from flask import Flask</a:t>
            </a:r>
          </a:p>
          <a:p>
            <a:pPr>
              <a:buNone/>
            </a:pPr>
            <a:r>
              <a:t>app = Flask(__</a:t>
            </a:r>
            <a:r>
              <a:rPr/>
              <a:t>name</a:t>
            </a:r>
            <a:r>
              <a:rPr smtClean="0"/>
              <a:t>__)</a:t>
            </a:r>
            <a:endParaRPr/>
          </a:p>
          <a:p>
            <a:pPr>
              <a:buNone/>
            </a:pPr>
            <a:r>
              <a:t>@app.route("/")</a:t>
            </a:r>
          </a:p>
          <a:p>
            <a:pPr>
              <a:buNone/>
            </a:pPr>
            <a:r>
              <a:t>def hello():</a:t>
            </a:r>
          </a:p>
          <a:p>
            <a:pPr>
              <a:buNone/>
            </a:pPr>
            <a:r>
              <a:rPr lang="ru-RU" dirty="0" smtClean="0"/>
              <a:t>	</a:t>
            </a:r>
            <a:r>
              <a:rPr smtClean="0"/>
              <a:t>return </a:t>
            </a:r>
            <a:r>
              <a:t>"Hello from </a:t>
            </a:r>
            <a:r>
              <a:rPr/>
              <a:t>server</a:t>
            </a:r>
            <a:r>
              <a:rPr smtClean="0"/>
              <a:t>!"</a:t>
            </a:r>
            <a:endParaRPr/>
          </a:p>
          <a:p>
            <a:pPr>
              <a:buNone/>
            </a:pPr>
            <a:r>
              <a:t>app.run()</a:t>
            </a:r>
          </a:p>
          <a:p>
            <a:endParaRPr/>
          </a:p>
          <a:p>
            <a:pPr>
              <a:buNone/>
            </a:pPr>
            <a:r>
              <a:t>Это код запускает простой сервер, который отвечает текстом на /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Как это работает?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mtClean="0"/>
              <a:t>Браузер </a:t>
            </a:r>
            <a:r>
              <a:t>отправил HTTP-запрос</a:t>
            </a:r>
          </a:p>
          <a:p>
            <a:r>
              <a:rPr smtClean="0"/>
              <a:t>Сервер </a:t>
            </a:r>
            <a:r>
              <a:t>получил, вызвал функцию hello()</a:t>
            </a:r>
          </a:p>
          <a:p>
            <a:r>
              <a:rPr smtClean="0"/>
              <a:t>Вернул </a:t>
            </a:r>
            <a:r>
              <a:t>строку как ответ</a:t>
            </a:r>
          </a:p>
          <a:p>
            <a:r>
              <a:rPr smtClean="0"/>
              <a:t>Браузер </a:t>
            </a:r>
            <a:r>
              <a:t>отобразил её</a:t>
            </a:r>
          </a:p>
          <a:p>
            <a:endParaRPr/>
          </a:p>
          <a:p>
            <a:pPr>
              <a:buNone/>
            </a:pPr>
            <a:r>
              <a:t>Вот и вся магия backend-а в простом виде.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Вопросы и пояснения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t>Backend может быть сложным:</a:t>
            </a:r>
          </a:p>
          <a:p>
            <a:r>
              <a:rPr smtClean="0"/>
              <a:t>Обработка </a:t>
            </a:r>
            <a:r>
              <a:t>форм</a:t>
            </a:r>
          </a:p>
          <a:p>
            <a:r>
              <a:rPr smtClean="0"/>
              <a:t>Авторизация</a:t>
            </a:r>
            <a:endParaRPr/>
          </a:p>
          <a:p>
            <a:r>
              <a:rPr smtClean="0"/>
              <a:t>Работа </a:t>
            </a:r>
            <a:r>
              <a:t>с БД</a:t>
            </a:r>
          </a:p>
          <a:p>
            <a:endParaRPr/>
          </a:p>
          <a:p>
            <a:pPr>
              <a:buNone/>
            </a:pPr>
            <a:r>
              <a:t>Наша цель — понять: после нажатия кнопки «Отправить» запрос идёт на сервер, сервер обрабатывает и отвечает.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Postman: инструмент для работы с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smtClean="0"/>
              <a:t>Позволяет </a:t>
            </a:r>
            <a:r>
              <a:t>отправлять HTTP-запросы вручную</a:t>
            </a:r>
          </a:p>
          <a:p>
            <a:r>
              <a:rPr smtClean="0"/>
              <a:t>Можно </a:t>
            </a:r>
            <a:r>
              <a:t>тестировать сервер без браузера</a:t>
            </a:r>
          </a:p>
          <a:p>
            <a:r>
              <a:rPr smtClean="0"/>
              <a:t>Удобен </a:t>
            </a:r>
            <a:r>
              <a:t>для обучения, тестирования и отладки</a:t>
            </a:r>
          </a:p>
          <a:p>
            <a:r>
              <a:rPr smtClean="0"/>
              <a:t>Примеры</a:t>
            </a:r>
            <a:r>
              <a:t>: GET для получения данных, POST — для отправки</a:t>
            </a:r>
          </a:p>
          <a:p>
            <a:endParaRPr/>
          </a:p>
          <a:p>
            <a:pPr>
              <a:buNone/>
            </a:pPr>
            <a:r>
              <a:t>Рекомендую установить Postman и попробовать подключиться к простому API (например, Beecaptor или JSONPlaceholder)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353</Words>
  <Application>Microsoft Macintosh PowerPoint</Application>
  <PresentationFormat>Экран (4:3)</PresentationFormat>
  <Paragraphs>79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Office Theme</vt:lpstr>
      <vt:lpstr>Что такое Backend?</vt:lpstr>
      <vt:lpstr>Схема взаимодействия</vt:lpstr>
      <vt:lpstr>Языки backend-разработки</vt:lpstr>
      <vt:lpstr>Мини-урок: Python против JavaScript</vt:lpstr>
      <vt:lpstr>Общие элементы в языках</vt:lpstr>
      <vt:lpstr>Демонстрация серверного кода</vt:lpstr>
      <vt:lpstr>Как это работает?</vt:lpstr>
      <vt:lpstr>Вопросы и пояснения</vt:lpstr>
      <vt:lpstr>Postman: инструмент для работы с API</vt:lpstr>
      <vt:lpstr>Итог: frontend и backend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Что такое Backend?</dc:title>
  <dc:subject/>
  <dc:creator/>
  <cp:keywords/>
  <dc:description>generated using python-pptx</dc:description>
  <cp:lastModifiedBy>Ilya Isaev</cp:lastModifiedBy>
  <cp:revision>8</cp:revision>
  <dcterms:created xsi:type="dcterms:W3CDTF">2013-01-27T09:14:16Z</dcterms:created>
  <dcterms:modified xsi:type="dcterms:W3CDTF">2025-08-03T00:05:22Z</dcterms:modified>
  <cp:category/>
</cp:coreProperties>
</file>