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002250" cy="14401800"/>
  <p:notesSz cx="6858000" cy="9144000"/>
  <p:defaultTextStyle>
    <a:defPPr>
      <a:defRPr lang="en-US"/>
    </a:defPPr>
    <a:lvl1pPr marL="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1608" y="-101"/>
      </p:cViewPr>
      <p:guideLst>
        <p:guide orient="horz" pos="4536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4473893"/>
            <a:ext cx="15301913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8161020"/>
            <a:ext cx="1260157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576741"/>
            <a:ext cx="4050506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741"/>
            <a:ext cx="11851481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9254491"/>
            <a:ext cx="15301913" cy="286035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6104098"/>
            <a:ext cx="15301913" cy="3150393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3360421"/>
            <a:ext cx="7950994" cy="950452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3360421"/>
            <a:ext cx="7950994" cy="950452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223737"/>
            <a:ext cx="7954120" cy="1343500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4567237"/>
            <a:ext cx="7954120" cy="8297705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3223737"/>
            <a:ext cx="7957245" cy="1343500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4567237"/>
            <a:ext cx="7957245" cy="8297705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573405"/>
            <a:ext cx="5922616" cy="2440305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573406"/>
            <a:ext cx="10063758" cy="12291537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3013711"/>
            <a:ext cx="592261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0081260"/>
            <a:ext cx="10801350" cy="119015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1286828"/>
            <a:ext cx="10801350" cy="864108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1271410"/>
            <a:ext cx="1080135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360421"/>
            <a:ext cx="16202025" cy="950452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13348336"/>
            <a:ext cx="4200525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13348336"/>
            <a:ext cx="5700713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13348336"/>
            <a:ext cx="4200525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583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92583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925830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925830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925830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925830" rtl="0" eaLnBrk="1" latinLnBrk="0" hangingPunct="1">
        <a:spcBef>
          <a:spcPct val="20000"/>
        </a:spcBef>
        <a:buFont typeface="Arial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92583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92583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92583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92583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Основы CSS: стилизация веб-страницы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План урока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Что такое CSS и для чего используется (developer.mozilla.org)</a:t>
            </a:r>
          </a:p>
          <a:p>
            <a:r>
              <a:t>• Подключение CSS к HTML: тег &lt;link&gt; в &lt;head&gt;</a:t>
            </a:r>
          </a:p>
          <a:p>
            <a:r>
              <a:t>• Селекторы CSS: по тегу, классу, идентификатору</a:t>
            </a:r>
          </a:p>
          <a:p>
            <a:r>
              <a:t>• Свойства CSS: цвет, фон, шрифт, отступы, границы и т.д.</a:t>
            </a:r>
          </a:p>
          <a:p>
            <a:r>
              <a:t>• Пакет правил CSS и синтаксис</a:t>
            </a:r>
          </a:p>
          <a:p>
            <a:r>
              <a:t>• Примеры: изменение цвета текста и фона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CSS — язык описания внешнего вида HTML-документа.</a:t>
            </a:r>
          </a:p>
          <a:p>
            <a:r>
              <a:t>Используется для задания оформления: шрифты, цвета, расположение элементов.</a:t>
            </a:r>
          </a:p>
          <a:p>
            <a:r>
              <a:t>CSS-файл содержит правила: селектор { свойство: значение; }</a:t>
            </a:r>
          </a:p>
          <a:p>
            <a:r>
              <a:t>Каждое правило определяет стили для выбранных элементов.</a:t>
            </a:r>
          </a:p>
          <a:p>
            <a:r>
              <a:t>Подробнее: developer.mozilla.org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 CSS-кода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body {</a:t>
            </a:r>
          </a:p>
          <a:p>
            <a:r>
              <a:t>  background-color: #f0f0f0;</a:t>
            </a:r>
          </a:p>
          <a:p>
            <a:r>
              <a:t>  font-family: Arial, sans-serif;</a:t>
            </a:r>
          </a:p>
          <a:p>
            <a:r>
              <a:t>}</a:t>
            </a:r>
          </a:p>
          <a:p>
            <a:r>
              <a:t>h1 {</a:t>
            </a:r>
          </a:p>
          <a:p>
            <a:r>
              <a:t>  color: navy;</a:t>
            </a:r>
          </a:p>
          <a:p>
            <a:r>
              <a:t>  text-align: center;</a:t>
            </a:r>
          </a:p>
          <a:p>
            <a:r>
              <a:t>}</a:t>
            </a:r>
          </a:p>
          <a:p>
            <a:r>
              <a:t>p {</a:t>
            </a:r>
          </a:p>
          <a:p>
            <a:r>
              <a:t>  color: red;</a:t>
            </a:r>
          </a:p>
          <a:p>
            <a:r>
              <a:t>  font-size: 14px;</a:t>
            </a:r>
          </a:p>
          <a:p>
            <a:r>
              <a:t>}</a:t>
            </a:r>
          </a:p>
          <a:p>
            <a:r>
              <a:t>Фон страницы — серый, заголовок — синий по центру, абзац — красный, 14px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Применение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Подключение CSS-файла: &lt;link href="styles.css" rel="stylesheet"&gt;</a:t>
            </a:r>
          </a:p>
          <a:p>
            <a:r>
              <a:t>• Блочная модель: padding, margin, </a:t>
            </a:r>
            <a:r>
              <a:rPr/>
              <a:t>border </a:t>
            </a:r>
            <a:r>
              <a:rPr lang="ru-RU" dirty="0" smtClean="0"/>
              <a:t>- </a:t>
            </a:r>
            <a:r>
              <a:rPr smtClean="0"/>
              <a:t>управление </a:t>
            </a:r>
            <a:r>
              <a:t>пространством</a:t>
            </a:r>
          </a:p>
          <a:p>
            <a:r>
              <a:t>• Селекторы: </a:t>
            </a:r>
          </a:p>
          <a:p>
            <a:r>
              <a:rPr/>
              <a:t>    </a:t>
            </a:r>
            <a:r>
              <a:rPr smtClean="0"/>
              <a:t>По </a:t>
            </a:r>
            <a:r>
              <a:t>тегу: p</a:t>
            </a:r>
          </a:p>
          <a:p>
            <a:r>
              <a:rPr/>
              <a:t>    </a:t>
            </a:r>
            <a:r>
              <a:rPr smtClean="0"/>
              <a:t>По </a:t>
            </a:r>
            <a:r>
              <a:t>классу: .class</a:t>
            </a:r>
          </a:p>
          <a:p>
            <a:r>
              <a:rPr/>
              <a:t>    </a:t>
            </a:r>
            <a:r>
              <a:rPr smtClean="0"/>
              <a:t>По </a:t>
            </a:r>
            <a:r>
              <a:t>идентификатору: </a:t>
            </a:r>
            <a:r>
              <a:rPr/>
              <a:t>#</a:t>
            </a:r>
            <a:r>
              <a:rPr smtClean="0"/>
              <a:t>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Вопросы и практика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Как подключить CSS к HTML?</a:t>
            </a:r>
          </a:p>
          <a:p>
            <a:r>
              <a:t>2. Что делает правило p { color: red; }?</a:t>
            </a:r>
          </a:p>
          <a:p>
            <a:r>
              <a:t>3. Отличие селектора .class и #id?</a:t>
            </a:r>
          </a:p>
          <a:p>
            <a:r>
              <a:t>4. Попробуйте изменить стили на своей странице и поделиться результатами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Создайте файл styles.css и подключите к HTML</a:t>
            </a:r>
          </a:p>
          <a:p>
            <a:r>
              <a:t>2. Измените:</a:t>
            </a:r>
          </a:p>
          <a:p>
            <a:r>
              <a:t>    - фон страницы</a:t>
            </a:r>
          </a:p>
          <a:p>
            <a:r>
              <a:t>    - шрифт текста</a:t>
            </a:r>
          </a:p>
          <a:p>
            <a:r>
              <a:t>    - цвет и размер заголовка</a:t>
            </a:r>
          </a:p>
          <a:p>
            <a:r>
              <a:t>3. Добавьте &lt;p class="important"&gt; и стилизуйте через .important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CSS3?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CSS3 — современная версия CSS, включающая новые модули:</a:t>
            </a:r>
          </a:p>
          <a:p>
            <a:r>
              <a:t>• Тени, градиенты, анимации, трансформации</a:t>
            </a:r>
          </a:p>
          <a:p>
            <a:r>
              <a:t>• Поддержка media-запросов для адаптивного дизайна</a:t>
            </a:r>
          </a:p>
          <a:p>
            <a:r>
              <a:t>• Гибкая верстка с flexbox и grid</a:t>
            </a:r>
          </a:p>
          <a:p>
            <a:r>
              <a:t>CSS3 позволяет создавать более красивые и интерактивные интерфейсы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Примеры современных HTML5+CSS страниц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Портфолио: стильный минимализм, адаптивный дизайн</a:t>
            </a:r>
          </a:p>
          <a:p>
            <a:r>
              <a:t>• Лендинги: яркие цвета, плавные анимации, большие заголовки</a:t>
            </a:r>
          </a:p>
          <a:p>
            <a:r>
              <a:t>• Панели управления: flexbox/grid, адаптивные блоки</a:t>
            </a:r>
          </a:p>
          <a:p>
            <a:r>
              <a:t>Современные страницы используют CSS3, HTML5 и JavaScript для интерактивности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397</Words>
  <Application>Microsoft Macintosh PowerPoint</Application>
  <PresentationFormat>Произвольный</PresentationFormat>
  <Paragraphs>58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Основы CSS: стилизация веб-страницы</vt:lpstr>
      <vt:lpstr>План урока</vt:lpstr>
      <vt:lpstr>Что такое CSS?</vt:lpstr>
      <vt:lpstr>Пример CSS-кода</vt:lpstr>
      <vt:lpstr>Применение CSS</vt:lpstr>
      <vt:lpstr>Вопросы и практика</vt:lpstr>
      <vt:lpstr>Домашнее задание</vt:lpstr>
      <vt:lpstr>Что такое CSS3?</vt:lpstr>
      <vt:lpstr>Примеры современных HTML5+CSS страниц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CSS: стилизация веб-страницы</dc:title>
  <dc:subject/>
  <dc:creator/>
  <cp:keywords/>
  <dc:description>generated using python-pptx</dc:description>
  <cp:lastModifiedBy>Ilya Isaev</cp:lastModifiedBy>
  <cp:revision>2</cp:revision>
  <dcterms:created xsi:type="dcterms:W3CDTF">2013-01-27T09:14:16Z</dcterms:created>
  <dcterms:modified xsi:type="dcterms:W3CDTF">2025-07-27T06:34:49Z</dcterms:modified>
  <cp:category/>
</cp:coreProperties>
</file>