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Введение и инструменты веб-разработчика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Погружаемся в основы: HTML, CSS, JavaScript, среда разработки и Git.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План урока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Что </a:t>
            </a:r>
            <a:r>
              <a:t>такое веб-разработка и зачем она нужна</a:t>
            </a:r>
          </a:p>
          <a:p>
            <a:r>
              <a:rPr smtClean="0"/>
              <a:t>Основные </a:t>
            </a:r>
            <a:r>
              <a:t>технологии: HTML, CSS, JavaScript</a:t>
            </a:r>
          </a:p>
          <a:p>
            <a:r>
              <a:rPr smtClean="0"/>
              <a:t>Среда </a:t>
            </a:r>
            <a:r>
              <a:t>разработки: VS Code, браузер и DevTools</a:t>
            </a:r>
          </a:p>
          <a:p>
            <a:r>
              <a:rPr smtClean="0"/>
              <a:t>Введение </a:t>
            </a:r>
            <a:r>
              <a:t>в систему контроля версий 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Основные понятия веб-разработки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HTML – язык разметки для структуры и отображения содержимого.</a:t>
            </a:r>
          </a:p>
          <a:p>
            <a:endParaRPr/>
          </a:p>
          <a:p>
            <a:r>
              <a:t>CSS – язык для оформления внешнего вида страниц.</a:t>
            </a:r>
          </a:p>
          <a:p>
            <a:endParaRPr/>
          </a:p>
          <a:p>
            <a:r>
              <a:t>JavaScript – язык для интерактивности и </a:t>
            </a:r>
            <a:r>
              <a:rPr/>
              <a:t>логики</a:t>
            </a:r>
            <a:r>
              <a:rPr smtClean="0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Основные понятия веб-разработки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telnet forum.oszone.net </a:t>
            </a:r>
            <a:r>
              <a:rPr lang="en-US" dirty="0" smtClean="0"/>
              <a:t>80</a:t>
            </a:r>
          </a:p>
          <a:p>
            <a:r>
              <a:rPr lang="en-US" dirty="0" smtClean="0"/>
              <a:t>GET http://forum.oszone.net HTTP/1.0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693" y="3046802"/>
            <a:ext cx="5057203" cy="349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Среда разработки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VS Code – текстовый редактор с расширениями и подсветкой кода.</a:t>
            </a:r>
          </a:p>
          <a:p>
            <a:r>
              <a:t>Браузер – для запуска и анализа веб-страниц.</a:t>
            </a:r>
          </a:p>
          <a:p>
            <a:r>
              <a:t>DevTools – инструменты разработчика в браузере (F12):</a:t>
            </a:r>
          </a:p>
          <a:p>
            <a:pPr lvl="1"/>
            <a:r>
              <a:rPr smtClean="0"/>
              <a:t> </a:t>
            </a:r>
            <a:r>
              <a:t>Консоль, DOM, Сеть, Ресурсы и отладка кода.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VS Code –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VS </a:t>
            </a:r>
            <a:r>
              <a:rPr/>
              <a:t>Code </a:t>
            </a:r>
            <a:r>
              <a:rPr lang="ru-RU" dirty="0" smtClean="0"/>
              <a:t>и прочие </a:t>
            </a:r>
            <a:r>
              <a:rPr lang="en-US" dirty="0" smtClean="0"/>
              <a:t>IDE</a:t>
            </a:r>
            <a:endParaRPr/>
          </a:p>
          <a:p>
            <a:endParaRPr/>
          </a:p>
          <a:p>
            <a:pPr>
              <a:buNone/>
            </a:pPr>
            <a:r>
              <a:t>Преимущества:</a:t>
            </a:r>
          </a:p>
          <a:p>
            <a:r>
              <a:rPr smtClean="0"/>
              <a:t>Удобный </a:t>
            </a:r>
            <a:r>
              <a:t>интерфейс</a:t>
            </a:r>
          </a:p>
          <a:p>
            <a:r>
              <a:rPr smtClean="0"/>
              <a:t>Подсветка </a:t>
            </a:r>
            <a:r>
              <a:t>кода</a:t>
            </a:r>
          </a:p>
          <a:p>
            <a:r>
              <a:rPr smtClean="0"/>
              <a:t>Встроенный </a:t>
            </a:r>
            <a:r>
              <a:t>терминал</a:t>
            </a:r>
          </a:p>
          <a:p>
            <a:r>
              <a:rPr smtClean="0"/>
              <a:t>Быстрая </a:t>
            </a:r>
            <a:r>
              <a:t>навигация по файлам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Вопросы и обсуждение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Что </a:t>
            </a:r>
            <a:r>
              <a:t>делают HTML, CSS и JavaScript?</a:t>
            </a:r>
          </a:p>
          <a:p>
            <a:r>
              <a:rPr smtClean="0"/>
              <a:t>Зачем </a:t>
            </a:r>
            <a:r>
              <a:t>нужны VS Code и DevTools?</a:t>
            </a:r>
          </a:p>
          <a:p>
            <a:r>
              <a:rPr smtClean="0"/>
              <a:t>Что </a:t>
            </a:r>
            <a:r>
              <a:t>такое локальный </a:t>
            </a:r>
            <a:r>
              <a:rPr/>
              <a:t>веб-сервер</a:t>
            </a:r>
            <a:r>
              <a:rPr smtClean="0"/>
              <a:t>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Домашнее задание и 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Домашнее задание:</a:t>
            </a:r>
          </a:p>
          <a:p>
            <a:r>
              <a:t>1. Установить VS Code и Git</a:t>
            </a:r>
          </a:p>
          <a:p>
            <a:r>
              <a:t>2. Зарегистрироваться на GitHub</a:t>
            </a:r>
          </a:p>
          <a:p>
            <a:r>
              <a:t>3. Создать HTML-страницу &lt;html&gt;...&lt;/html&gt;</a:t>
            </a:r>
          </a:p>
          <a:p>
            <a:r>
              <a:t>4. Открыть в браузере и исследовать через DevTools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215</Words>
  <Application>Microsoft Macintosh PowerPoint</Application>
  <PresentationFormat>Экран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Введение и инструменты веб-разработчика</vt:lpstr>
      <vt:lpstr>План урока</vt:lpstr>
      <vt:lpstr>Основные понятия веб-разработки</vt:lpstr>
      <vt:lpstr>Основные понятия веб-разработки</vt:lpstr>
      <vt:lpstr>Среда разработки</vt:lpstr>
      <vt:lpstr>VS Code – пример</vt:lpstr>
      <vt:lpstr>Вопросы и обсуждение</vt:lpstr>
      <vt:lpstr>Домашнее задание и выводы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и инструменты веб-разработчика</dc:title>
  <dc:subject/>
  <dc:creator/>
  <cp:keywords/>
  <dc:description>generated using python-pptx</dc:description>
  <cp:lastModifiedBy>Ilya Isaev</cp:lastModifiedBy>
  <cp:revision>5</cp:revision>
  <dcterms:created xsi:type="dcterms:W3CDTF">2013-01-27T09:14:16Z</dcterms:created>
  <dcterms:modified xsi:type="dcterms:W3CDTF">2025-07-20T01:58:01Z</dcterms:modified>
  <cp:category/>
</cp:coreProperties>
</file>