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25" r:id="rId2"/>
    <p:sldId id="1523" r:id="rId3"/>
    <p:sldId id="1535" r:id="rId4"/>
    <p:sldId id="1536" r:id="rId5"/>
    <p:sldId id="1537" r:id="rId6"/>
    <p:sldId id="1538" r:id="rId7"/>
    <p:sldId id="1533" r:id="rId8"/>
    <p:sldId id="1534" r:id="rId9"/>
    <p:sldId id="1539" r:id="rId10"/>
    <p:sldId id="1524" r:id="rId11"/>
    <p:sldId id="1526" r:id="rId12"/>
    <p:sldId id="1527" r:id="rId13"/>
    <p:sldId id="1528" r:id="rId14"/>
    <p:sldId id="1529" r:id="rId15"/>
    <p:sldId id="1531" r:id="rId16"/>
    <p:sldId id="1532" r:id="rId17"/>
    <p:sldId id="15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6-463D-A674-38A6217641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C6-463D-A674-38A6217641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C6-463D-A674-38A621764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584384"/>
        <c:axId val="113594368"/>
      </c:barChart>
      <c:catAx>
        <c:axId val="11358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94368"/>
        <c:crosses val="autoZero"/>
        <c:auto val="1"/>
        <c:lblAlgn val="ctr"/>
        <c:lblOffset val="100"/>
        <c:noMultiLvlLbl val="0"/>
      </c:catAx>
      <c:valAx>
        <c:axId val="11359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8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emf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ED/SD Project</a:t>
            </a:r>
            <a:br>
              <a:rPr lang="en-IN" dirty="0"/>
            </a:br>
            <a:r>
              <a:rPr lang="en-IN" dirty="0"/>
              <a:t>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:Faculty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6482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 Names :</a:t>
            </a:r>
          </a:p>
          <a:p>
            <a:r>
              <a:rPr lang="en-IN" dirty="0"/>
              <a:t>	1.</a:t>
            </a:r>
          </a:p>
          <a:p>
            <a:r>
              <a:rPr lang="en-IN" dirty="0"/>
              <a:t>	2.</a:t>
            </a:r>
          </a:p>
          <a:p>
            <a:r>
              <a:rPr lang="en-IN" dirty="0"/>
              <a:t>	3.</a:t>
            </a:r>
          </a:p>
          <a:p>
            <a:r>
              <a:rPr lang="en-IN" dirty="0"/>
              <a:t>	4.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+ Image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Description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5257800" y="1121735"/>
            <a:ext cx="37338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2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+ Image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55674" y="3965055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Description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280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1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Only Image slide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Title of the figure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7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+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3965653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Description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63FF98A-8EDD-47FF-A65B-646C81F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37651"/>
              </p:ext>
            </p:extLst>
          </p:nvPr>
        </p:nvGraphicFramePr>
        <p:xfrm>
          <a:off x="609600" y="811855"/>
          <a:ext cx="8305800" cy="3153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539068195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388660674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1421579"/>
                    </a:ext>
                  </a:extLst>
                </a:gridCol>
              </a:tblGrid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05560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16327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08889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64868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07764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14671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+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47700" y="478306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Description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0BE9A1-55AF-4746-A27C-EA20A287E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790847"/>
              </p:ext>
            </p:extLst>
          </p:nvPr>
        </p:nvGraphicFramePr>
        <p:xfrm>
          <a:off x="685800" y="731470"/>
          <a:ext cx="81534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03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Concluding Remarks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9906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Description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Description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Description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"/>
            <a:ext cx="7467600" cy="639763"/>
          </a:xfrm>
        </p:spPr>
        <p:txBody>
          <a:bodyPr>
            <a:noAutofit/>
          </a:bodyPr>
          <a:lstStyle/>
          <a:p>
            <a:r>
              <a:rPr lang="en-IN" sz="2700" dirty="0"/>
              <a:t>Timeline For 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990600"/>
            <a:ext cx="8305800" cy="54102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>
                <a:solidFill>
                  <a:srgbClr val="0000FF"/>
                </a:solidFill>
              </a:rPr>
              <a:t>   Form the groups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>
                <a:solidFill>
                  <a:srgbClr val="0000FF"/>
                </a:solidFill>
              </a:rPr>
              <a:t>   Finalize the Problem Statement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>
                <a:solidFill>
                  <a:srgbClr val="FFC000"/>
                </a:solidFill>
              </a:rPr>
              <a:t>   Understand and practice the tools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   Learn the technology &amp; Design the System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800" b="1" dirty="0">
                <a:solidFill>
                  <a:srgbClr val="00B050"/>
                </a:solidFill>
              </a:rPr>
              <a:t>   </a:t>
            </a:r>
            <a:r>
              <a:rPr lang="en-IN" sz="3200" b="1" dirty="0">
                <a:solidFill>
                  <a:srgbClr val="00B050"/>
                </a:solidFill>
              </a:rPr>
              <a:t>Develop/Select hardware and software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dirty="0">
                <a:solidFill>
                  <a:srgbClr val="00B050"/>
                </a:solidFill>
              </a:rPr>
              <a:t>    system 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>
                <a:solidFill>
                  <a:srgbClr val="002060"/>
                </a:solidFill>
              </a:rPr>
              <a:t>   Validation and Testing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b="1" dirty="0">
                <a:solidFill>
                  <a:srgbClr val="C00000"/>
                </a:solidFill>
              </a:rPr>
              <a:t>   Final Prototype / Product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/>
              <a:t>As per the students, how this component has benefitted them.</a:t>
            </a:r>
          </a:p>
          <a:p>
            <a:r>
              <a:rPr lang="en-IN" dirty="0"/>
              <a:t>Which skill set of theirs they feel got enhanced?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Objective of adding EDI component in the curriculum was to-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Enhance Research And Innovation Culture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Get the students Opportunity to learn and apply latest tools &amp; technologies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Enhance the self-study culture through use of resource materials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/>
              <a:t>Efforts taken towards getting funded project</a:t>
            </a:r>
          </a:p>
          <a:p>
            <a:r>
              <a:rPr lang="en-IN" dirty="0"/>
              <a:t>Have they tried to talk to the industry to avail funds or to get sponsored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228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ED/SD Project Title</vt:lpstr>
      <vt:lpstr>Content</vt:lpstr>
      <vt:lpstr>Project Objective</vt:lpstr>
      <vt:lpstr>Domain</vt:lpstr>
      <vt:lpstr>Technology</vt:lpstr>
      <vt:lpstr>Tool</vt:lpstr>
      <vt:lpstr>Timeline For project Work</vt:lpstr>
      <vt:lpstr>Students Benefits</vt:lpstr>
      <vt:lpstr>Industry funding</vt:lpstr>
      <vt:lpstr>Description + Image slide</vt:lpstr>
      <vt:lpstr>Description + Image slide</vt:lpstr>
      <vt:lpstr>Only Image slide</vt:lpstr>
      <vt:lpstr>Description + Table</vt:lpstr>
      <vt:lpstr>Description + Graph</vt:lpstr>
      <vt:lpstr>Concluding Remarks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Unknown User</cp:lastModifiedBy>
  <cp:revision>79</cp:revision>
  <dcterms:created xsi:type="dcterms:W3CDTF">2006-08-16T00:00:00Z</dcterms:created>
  <dcterms:modified xsi:type="dcterms:W3CDTF">2021-11-14T12:08:12Z</dcterms:modified>
</cp:coreProperties>
</file>