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88825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o-RO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o-RO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280" cy="1370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o-RO" sz="1800" spc="-1" strike="noStrike">
                <a:latin typeface="Arial"/>
              </a:rPr>
              <a:t>Apasă pentru editare format text titlu</a:t>
            </a:r>
            <a:endParaRPr b="0" lang="ro-RO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3200" spc="-1" strike="noStrike">
                <a:latin typeface="Arial"/>
              </a:rPr>
              <a:t>Apasă pentru editare format text contur</a:t>
            </a:r>
            <a:endParaRPr b="0" lang="ro-R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o-RO" sz="2800" spc="-1" strike="noStrike">
                <a:latin typeface="Arial"/>
              </a:rPr>
              <a:t>Al doilea nivel de schițare</a:t>
            </a:r>
            <a:endParaRPr b="0" lang="ro-R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2400" spc="-1" strike="noStrike">
                <a:latin typeface="Arial"/>
              </a:rPr>
              <a:t>Al treilea nivel de schițare</a:t>
            </a:r>
            <a:endParaRPr b="0" lang="ro-R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o-RO" sz="2000" spc="-1" strike="noStrike">
                <a:latin typeface="Arial"/>
              </a:rPr>
              <a:t>Al patrules nivel de schițare</a:t>
            </a:r>
            <a:endParaRPr b="0" lang="ro-R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latin typeface="Arial"/>
              </a:rPr>
              <a:t>Al cincilea nivel de schițare</a:t>
            </a:r>
            <a:endParaRPr b="0" lang="ro-R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latin typeface="Arial"/>
              </a:rPr>
              <a:t>Al șaselea nivel de schițare</a:t>
            </a:r>
            <a:endParaRPr b="0" lang="ro-R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latin typeface="Arial"/>
              </a:rPr>
              <a:t>Al șaptelea nivel de schițare</a:t>
            </a:r>
            <a:endParaRPr b="0" lang="ro-RO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o-RO" sz="4400" spc="-1" strike="noStrike">
                <a:latin typeface="Arial"/>
              </a:rPr>
              <a:t>Apasă pentru editare format text titlu</a:t>
            </a:r>
            <a:endParaRPr b="0" lang="ro-RO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3200" spc="-1" strike="noStrike">
                <a:latin typeface="Arial"/>
              </a:rPr>
              <a:t>Apasă pentru editare format text contur</a:t>
            </a:r>
            <a:endParaRPr b="0" lang="ro-R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o-RO" sz="2800" spc="-1" strike="noStrike">
                <a:latin typeface="Arial"/>
              </a:rPr>
              <a:t>Al doilea nivel de schițare</a:t>
            </a:r>
            <a:endParaRPr b="0" lang="ro-R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2400" spc="-1" strike="noStrike">
                <a:latin typeface="Arial"/>
              </a:rPr>
              <a:t>Al treilea nivel de schițare</a:t>
            </a:r>
            <a:endParaRPr b="0" lang="ro-R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o-RO" sz="2000" spc="-1" strike="noStrike">
                <a:latin typeface="Arial"/>
              </a:rPr>
              <a:t>Al patrules nivel de schițare</a:t>
            </a:r>
            <a:endParaRPr b="0" lang="ro-R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latin typeface="Arial"/>
              </a:rPr>
              <a:t>Al cincilea nivel de schițare</a:t>
            </a:r>
            <a:endParaRPr b="0" lang="ro-R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latin typeface="Arial"/>
              </a:rPr>
              <a:t>Al șaselea nivel de schițare</a:t>
            </a:r>
            <a:endParaRPr b="0" lang="ro-R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latin typeface="Arial"/>
              </a:rPr>
              <a:t>Al șaptelea nivel de schițare</a:t>
            </a:r>
            <a:endParaRPr b="0" lang="ro-RO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65240" y="1828800"/>
            <a:ext cx="8228880" cy="28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0000"/>
              </a:lnSpc>
            </a:pPr>
            <a:r>
              <a:rPr b="0" lang="en-US" sz="6600" spc="94" strike="noStrike">
                <a:solidFill>
                  <a:srgbClr val="ffffff"/>
                </a:solidFill>
                <a:latin typeface="Corbel"/>
              </a:rPr>
              <a:t>ITP App Tests</a:t>
            </a:r>
            <a:endParaRPr b="0" lang="ro-RO" sz="6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065240" y="4800600"/>
            <a:ext cx="8228880" cy="12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it-IT" sz="2000" spc="197" strike="noStrike" cap="all">
                <a:solidFill>
                  <a:srgbClr val="56c5ff"/>
                </a:solidFill>
                <a:latin typeface="Corbel"/>
              </a:rPr>
              <a:t>Student: Mitre Flavia Antonia</a:t>
            </a:r>
            <a:endParaRPr b="0" lang="ro-RO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it-IT" sz="2000" spc="197" strike="noStrike" cap="all">
                <a:solidFill>
                  <a:srgbClr val="56c5ff"/>
                </a:solidFill>
                <a:latin typeface="Corbel"/>
              </a:rPr>
              <a:t>Year III, Computers in english 31b</a:t>
            </a:r>
            <a:endParaRPr b="0" lang="ro-RO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  <a:ea typeface="Consolas"/>
              </a:rPr>
              <a:t>GetCars_ThrowsNullReferenceException()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</a:rPr>
              <a:t>This test returns a null reference exception for using the GetCars method with an invalid admin service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606320" y="3096000"/>
            <a:ext cx="7683840" cy="292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  <a:ea typeface="Consolas"/>
              </a:rPr>
              <a:t>GetCarByCivSeries()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</a:rPr>
              <a:t>This test checks if the GetCarByCivSeries method returns a result different than null, for a specific civ series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519560" y="3222000"/>
            <a:ext cx="9712080" cy="232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  <a:ea typeface="Consolas"/>
              </a:rPr>
              <a:t>GetCarByCivSeries_ThrowsNullReferenceException()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</a:rPr>
              <a:t>This test checks if the GetCarByCivSeries method throws a null reference exception for using an invalid admin service, for a specific civ series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757520" y="3312000"/>
            <a:ext cx="7098120" cy="257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  <a:ea typeface="Consolas"/>
              </a:rPr>
              <a:t>GetCarByBodySeries()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</a:rPr>
              <a:t>This test checks if the GetCarByBodySeries method returns a result different than null, for a specific body series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713240" y="3145680"/>
            <a:ext cx="9748440" cy="246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  <a:ea typeface="Consolas"/>
              </a:rPr>
              <a:t>GetCarByBodySeries_ThrowsNullReferenceException()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</a:rPr>
              <a:t>This test checks if the GetCarByBodySeries method throws a null reference exception for using an invalid admin service, for a specific body series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792440" y="3510000"/>
            <a:ext cx="7439760" cy="250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94" strike="noStrike">
                <a:solidFill>
                  <a:srgbClr val="ffffff"/>
                </a:solidFill>
                <a:latin typeface="Corbel"/>
              </a:rPr>
              <a:t>Clients Service Tests</a:t>
            </a:r>
            <a:endParaRPr b="0" lang="ro-RO" sz="4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  <a:ea typeface="Consolas"/>
              </a:rPr>
              <a:t>GetClientById_ThrowsException_InvalidId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</a:rPr>
              <a:t>This test checks if the GetClientById method throws an entitiy not found exception for a client id that does not exist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721880" y="3191400"/>
            <a:ext cx="9014040" cy="256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  <a:ea typeface="Consolas"/>
              </a:rPr>
              <a:t>GetClientById_ThrowsEntityNotFound_ClientDoesntExist()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</a:rPr>
              <a:t>This test throws an entity not found exception for the method GetClientById for a client with an id that does not exist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834560" y="2771640"/>
            <a:ext cx="7525080" cy="324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  <a:ea typeface="Consolas"/>
              </a:rPr>
              <a:t>GetClientById_Returns_ClientExists()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</a:rPr>
              <a:t>The test checks if the GetClientById method returns a non null result for an existing client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739520" y="2981160"/>
            <a:ext cx="7620120" cy="303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  <a:ea typeface="Consolas"/>
              </a:rPr>
              <a:t>GetReviews()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</a:rPr>
              <a:t>This test checks if the GetReviews method returns a result different than null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522440" y="3180240"/>
            <a:ext cx="9935640" cy="171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</a:rPr>
              <a:t>ITP App Tests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522440" y="1905120"/>
            <a:ext cx="28522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Admins Service Tests</a:t>
            </a:r>
            <a:endParaRPr b="0" lang="ro-RO" sz="1800" spc="-1" strike="noStrike">
              <a:latin typeface="Arial"/>
            </a:endParaRPr>
          </a:p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Clients Service Tests</a:t>
            </a:r>
            <a:endParaRPr b="0" lang="ro-RO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  <a:ea typeface="Consolas"/>
              </a:rPr>
              <a:t>GetReviews_ThrowsNullReferenceException()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</a:rPr>
              <a:t>This test returns a null reference exception for using the GetReviews method with an invalid client service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800000" y="3284280"/>
            <a:ext cx="7006320" cy="273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94" strike="noStrike">
                <a:solidFill>
                  <a:srgbClr val="ffffff"/>
                </a:solidFill>
                <a:latin typeface="Corbel"/>
              </a:rPr>
              <a:t>Admins Service Tests</a:t>
            </a:r>
            <a:endParaRPr b="0" lang="ro-RO" sz="4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  <a:ea typeface="Consolas"/>
              </a:rPr>
              <a:t>GetAdminById_ThrowsException_InvalidId()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</a:rPr>
              <a:t>This test checks if the GetAdminById method throws an entitiy not found exception for an admin id that does not exist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861560" y="3096000"/>
            <a:ext cx="8346240" cy="292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  <a:ea typeface="Consolas"/>
              </a:rPr>
              <a:t>GetAdminById_ThrowsEntityNotFound_AdminDoesntExist()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</a:rPr>
              <a:t>This test throws an entity not found exception for the method GetAdminById for an admin with an id that does not exist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900440" y="2873160"/>
            <a:ext cx="7315200" cy="339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  <a:ea typeface="Consolas"/>
              </a:rPr>
              <a:t>GetAdminById_Returns_AdminExists()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</a:rPr>
              <a:t>The test checks if the GetAdminById method returns a non null result for an existing admin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756440" y="2880000"/>
            <a:ext cx="7315200" cy="320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  <a:ea typeface="Consolas"/>
              </a:rPr>
              <a:t>GetRules()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</a:rPr>
              <a:t>This test checks if the GetRules method returns a result different than null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522440" y="3284280"/>
            <a:ext cx="9430560" cy="225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  <a:ea typeface="Consolas"/>
              </a:rPr>
              <a:t>GetRules_ThrowsNullReferenceException()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</a:rPr>
              <a:t>This test returns a null reference exception for using the GetRules method with an invalid admin service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810800" y="3035880"/>
            <a:ext cx="6612840" cy="265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522440" y="38088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94" strike="noStrike">
                <a:solidFill>
                  <a:srgbClr val="ffffff"/>
                </a:solidFill>
                <a:latin typeface="Corbel"/>
                <a:ea typeface="Consolas"/>
              </a:rPr>
              <a:t>GetCars()</a:t>
            </a:r>
            <a:endParaRPr b="0" lang="ro-RO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522440" y="1905120"/>
            <a:ext cx="91335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3560" indent="-222840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b="0" lang="ro-RO" sz="2400" spc="-1" strike="noStrike">
                <a:solidFill>
                  <a:srgbClr val="ffffff"/>
                </a:solidFill>
                <a:latin typeface="Corbel"/>
              </a:rPr>
              <a:t>This test checks if the GetCars method returns a result different than null</a:t>
            </a:r>
            <a:endParaRPr b="0" lang="ro-RO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ro-RO" sz="2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476000" y="3024000"/>
            <a:ext cx="9611640" cy="219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LibreOffice/6.4.2.2$Windows_X86_64 LibreOffice_project/4e471d8c02c9c90f512f7f9ead8875b57fcb1ec3</Application>
  <Words>93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2020-05-18T17:32:56Z</dcterms:created>
  <dc:creator/>
  <dc:description/>
  <dc:language>ro-RO</dc:language>
  <cp:lastModifiedBy/>
  <dcterms:modified xsi:type="dcterms:W3CDTF">2020-10-19T22:11:04Z</dcterms:modified>
  <cp:revision>263</cp:revision>
  <dc:subject/>
  <dc:title>Title Layout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Particularizare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