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69" r:id="rId2"/>
    <p:sldId id="292" r:id="rId3"/>
    <p:sldId id="293" r:id="rId4"/>
    <p:sldId id="294" r:id="rId5"/>
    <p:sldId id="295" r:id="rId6"/>
    <p:sldId id="296" r:id="rId7"/>
    <p:sldId id="297" r:id="rId8"/>
    <p:sldId id="301" r:id="rId9"/>
    <p:sldId id="299" r:id="rId10"/>
    <p:sldId id="300" r:id="rId11"/>
    <p:sldId id="298" r:id="rId12"/>
    <p:sldId id="302" r:id="rId13"/>
    <p:sldId id="303" r:id="rId14"/>
    <p:sldId id="304" r:id="rId15"/>
    <p:sldId id="305" r:id="rId16"/>
    <p:sldId id="306" r:id="rId17"/>
    <p:sldId id="311" r:id="rId18"/>
    <p:sldId id="312" r:id="rId19"/>
    <p:sldId id="313" r:id="rId20"/>
  </p:sldIdLst>
  <p:sldSz cx="9144000" cy="5143500" type="screen16x9"/>
  <p:notesSz cx="6858000" cy="9144000"/>
  <p:embeddedFontLst>
    <p:embeddedFont>
      <p:font typeface="Lora" pitchFamily="2" charset="77"/>
      <p:regular r:id="rId22"/>
      <p:bold r:id="rId23"/>
      <p:italic r:id="rId24"/>
      <p:boldItalic r:id="rId25"/>
    </p:embeddedFont>
    <p:embeddedFont>
      <p:font typeface="Rouge Script" panose="02000000000000000000" pitchFamily="2" charset="0"/>
      <p:regular r:id="rId26"/>
    </p:embeddedFont>
    <p:embeddedFont>
      <p:font typeface="Segoe Script" panose="020B0804020000000003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0AB92A-83AC-41A0-9BF2-FB363DA67581}">
  <a:tblStyle styleId="{280AB92A-83AC-41A0-9BF2-FB363DA675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44" d="100"/>
          <a:sy n="144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6375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650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52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41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911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039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749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554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115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111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815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09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49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97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03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57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027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02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601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58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5"/>
          <p:cNvGrpSpPr/>
          <p:nvPr/>
        </p:nvGrpSpPr>
        <p:grpSpPr>
          <a:xfrm>
            <a:off x="-118431" y="2560908"/>
            <a:ext cx="9380863" cy="2646634"/>
            <a:chOff x="-47908" y="1266060"/>
            <a:chExt cx="9255908" cy="2611380"/>
          </a:xfrm>
        </p:grpSpPr>
        <p:sp>
          <p:nvSpPr>
            <p:cNvPr id="392" name="Google Shape;392;p5"/>
            <p:cNvSpPr/>
            <p:nvPr/>
          </p:nvSpPr>
          <p:spPr>
            <a:xfrm>
              <a:off x="8527852" y="1664235"/>
              <a:ext cx="82885" cy="84648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8249406" y="2517081"/>
              <a:ext cx="156889" cy="156889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7290875" y="3655364"/>
              <a:ext cx="98757" cy="96930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7081207" y="2532953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6499752" y="2987560"/>
              <a:ext cx="178052" cy="176225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6113858" y="1792908"/>
              <a:ext cx="135727" cy="137491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705102" y="3334657"/>
              <a:ext cx="177989" cy="178052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419602" y="1895066"/>
              <a:ext cx="130500" cy="1305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735990" y="2897684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775696" y="2612248"/>
              <a:ext cx="144545" cy="144545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2827684" y="3163723"/>
              <a:ext cx="132263" cy="132200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116647" y="2388471"/>
              <a:ext cx="172761" cy="172698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2760733" y="3702916"/>
              <a:ext cx="174525" cy="174525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1981955" y="2964635"/>
              <a:ext cx="103984" cy="10228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1227802" y="2629848"/>
              <a:ext cx="102221" cy="100457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808402" y="2275669"/>
              <a:ext cx="141081" cy="141018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71884" y="2948763"/>
              <a:ext cx="181579" cy="183342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641057" y="3442168"/>
              <a:ext cx="236184" cy="244939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1490313" y="2740858"/>
              <a:ext cx="151599" cy="144545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282291" y="2009631"/>
              <a:ext cx="70540" cy="68777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2078822" y="1895066"/>
              <a:ext cx="130500" cy="126973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2699073" y="2851833"/>
              <a:ext cx="160416" cy="15336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1366993" y="3531981"/>
              <a:ext cx="148072" cy="151599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3786214" y="2007868"/>
              <a:ext cx="128736" cy="133964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976547" y="2915320"/>
              <a:ext cx="248466" cy="25552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723646" y="3399844"/>
              <a:ext cx="162180" cy="155126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22114" y="2751439"/>
              <a:ext cx="72304" cy="70540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254021" y="2236935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6052199" y="3006896"/>
              <a:ext cx="176288" cy="17628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6538486" y="1757638"/>
              <a:ext cx="63549" cy="67013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6822223" y="2813099"/>
              <a:ext cx="82822" cy="81121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7914654" y="2682725"/>
              <a:ext cx="176288" cy="177989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8864367" y="2828971"/>
              <a:ext cx="148072" cy="155126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8631773" y="3174304"/>
              <a:ext cx="112865" cy="11639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8876712" y="1470438"/>
              <a:ext cx="149835" cy="155126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8473183" y="2007868"/>
              <a:ext cx="128736" cy="12514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7090024" y="3144387"/>
              <a:ext cx="190333" cy="207968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6667160" y="3343475"/>
              <a:ext cx="118092" cy="103984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794915" y="2111789"/>
              <a:ext cx="174525" cy="170997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5083087" y="2992851"/>
              <a:ext cx="81121" cy="89876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4508686" y="2113552"/>
              <a:ext cx="45851" cy="4591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2926377" y="1500418"/>
              <a:ext cx="195624" cy="188570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2216312" y="2323284"/>
              <a:ext cx="139254" cy="128673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36620" y="1937390"/>
              <a:ext cx="84648" cy="89939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24332" y="1373508"/>
              <a:ext cx="146308" cy="149835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8963061" y="3341711"/>
              <a:ext cx="216786" cy="222076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7757828" y="1847514"/>
              <a:ext cx="498695" cy="45643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7699695" y="3165486"/>
              <a:ext cx="426455" cy="45643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6351743" y="1999050"/>
              <a:ext cx="243238" cy="24147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4089286" y="1366454"/>
              <a:ext cx="563945" cy="52162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435591" y="2936419"/>
              <a:ext cx="350687" cy="32958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2149299" y="3250072"/>
              <a:ext cx="526912" cy="509276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908859" y="2895921"/>
              <a:ext cx="426455" cy="468779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22569" y="1798199"/>
              <a:ext cx="283736" cy="30666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8816815" y="1879257"/>
              <a:ext cx="391184" cy="38236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8575403" y="2471293"/>
              <a:ext cx="250292" cy="243175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7544632" y="2402579"/>
              <a:ext cx="170997" cy="174462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6933198" y="1935627"/>
              <a:ext cx="322533" cy="322470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6760500" y="1343591"/>
              <a:ext cx="334878" cy="340105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6166701" y="3361110"/>
              <a:ext cx="190396" cy="185043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5698048" y="2538243"/>
              <a:ext cx="236184" cy="230894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114830" y="1458093"/>
              <a:ext cx="264338" cy="259110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4142191" y="2155877"/>
              <a:ext cx="232594" cy="229130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4064660" y="3322312"/>
              <a:ext cx="313653" cy="30666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070859" y="3479139"/>
              <a:ext cx="165707" cy="169234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2663866" y="2286250"/>
              <a:ext cx="181516" cy="183342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2269155" y="2710878"/>
              <a:ext cx="281973" cy="282036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31268" y="1960253"/>
              <a:ext cx="199214" cy="195687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639294" y="1741767"/>
              <a:ext cx="310189" cy="304898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345039" y="2192847"/>
              <a:ext cx="267865" cy="266164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373193" y="3043930"/>
              <a:ext cx="215022" cy="215022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8489054" y="3547853"/>
              <a:ext cx="243238" cy="21854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7312038" y="1516226"/>
              <a:ext cx="444090" cy="407119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6582574" y="2310939"/>
              <a:ext cx="287263" cy="278446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712156" y="1662472"/>
              <a:ext cx="234358" cy="218612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5068979" y="2437786"/>
              <a:ext cx="327824" cy="373612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4802941" y="1859859"/>
              <a:ext cx="271392" cy="294317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5269830" y="3479139"/>
              <a:ext cx="333114" cy="375376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580072" y="3547853"/>
              <a:ext cx="273155" cy="243238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026834" y="2788410"/>
              <a:ext cx="260811" cy="237948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2355504" y="1625501"/>
              <a:ext cx="266101" cy="285500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608405" y="3198993"/>
              <a:ext cx="363031" cy="384193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1580189" y="2325048"/>
              <a:ext cx="303135" cy="294317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1116764" y="1266060"/>
              <a:ext cx="380666" cy="4370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574107" y="2599903"/>
              <a:ext cx="303135" cy="281973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165287" y="3535508"/>
              <a:ext cx="391247" cy="340168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-47908" y="2476583"/>
              <a:ext cx="253819" cy="257284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8473183" y="1451039"/>
              <a:ext cx="303135" cy="276745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8267041" y="2962871"/>
              <a:ext cx="172761" cy="178052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7423076" y="2797227"/>
              <a:ext cx="165644" cy="15336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6119149" y="2584032"/>
              <a:ext cx="248529" cy="243238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5576429" y="3013950"/>
              <a:ext cx="237948" cy="26087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713065" y="2391998"/>
              <a:ext cx="183279" cy="19033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223250" y="2617538"/>
              <a:ext cx="289027" cy="259047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3483142" y="1593758"/>
              <a:ext cx="236184" cy="21332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3527230" y="2266852"/>
              <a:ext cx="190333" cy="17628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2894634" y="1902120"/>
              <a:ext cx="111101" cy="119919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1835709" y="1414069"/>
              <a:ext cx="244939" cy="267865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1116764" y="2266852"/>
              <a:ext cx="185106" cy="179815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334458" y="1620210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5"/>
          <p:cNvSpPr/>
          <p:nvPr/>
        </p:nvSpPr>
        <p:spPr>
          <a:xfrm>
            <a:off x="1334550" y="528970"/>
            <a:ext cx="6474900" cy="3941400"/>
          </a:xfrm>
          <a:prstGeom prst="roundRect">
            <a:avLst>
              <a:gd name="adj" fmla="val 3250"/>
            </a:avLst>
          </a:prstGeom>
          <a:solidFill>
            <a:srgbClr val="EDF1F9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57175" dist="76200" dir="5400000" algn="bl" rotWithShape="0">
              <a:srgbClr val="07376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"/>
          <p:cNvSpPr txBox="1">
            <a:spLocks noGrp="1"/>
          </p:cNvSpPr>
          <p:nvPr>
            <p:ph type="title"/>
          </p:nvPr>
        </p:nvSpPr>
        <p:spPr>
          <a:xfrm>
            <a:off x="1522225" y="762000"/>
            <a:ext cx="60996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5"/>
          <p:cNvSpPr txBox="1">
            <a:spLocks noGrp="1"/>
          </p:cNvSpPr>
          <p:nvPr>
            <p:ph type="body" idx="1"/>
          </p:nvPr>
        </p:nvSpPr>
        <p:spPr>
          <a:xfrm>
            <a:off x="1603000" y="1433925"/>
            <a:ext cx="5938200" cy="2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❄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☆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515" name="Google Shape;515;p5"/>
          <p:cNvGrpSpPr/>
          <p:nvPr/>
        </p:nvGrpSpPr>
        <p:grpSpPr>
          <a:xfrm>
            <a:off x="4499550" y="10623"/>
            <a:ext cx="144900" cy="814533"/>
            <a:chOff x="4499550" y="10623"/>
            <a:chExt cx="144900" cy="814533"/>
          </a:xfrm>
        </p:grpSpPr>
        <p:sp>
          <p:nvSpPr>
            <p:cNvPr id="516" name="Google Shape;516;p5"/>
            <p:cNvSpPr/>
            <p:nvPr/>
          </p:nvSpPr>
          <p:spPr>
            <a:xfrm>
              <a:off x="4499550" y="680255"/>
              <a:ext cx="144900" cy="144900"/>
            </a:xfrm>
            <a:prstGeom prst="ellipse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path path="circle">
                <a:fillToRect l="50000" t="50000" r="50000" b="50000"/>
              </a:path>
              <a:tileRect/>
            </a:gradFill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7" name="Google Shape;517;p5"/>
            <p:cNvCxnSpPr/>
            <p:nvPr/>
          </p:nvCxnSpPr>
          <p:spPr>
            <a:xfrm rot="10800000">
              <a:off x="4571999" y="10623"/>
              <a:ext cx="0" cy="706200"/>
            </a:xfrm>
            <a:prstGeom prst="straightConnector1">
              <a:avLst/>
            </a:prstGeom>
            <a:noFill/>
            <a:ln w="19050" cap="rnd" cmpd="sng">
              <a:solidFill>
                <a:srgbClr val="BFC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rm">
  <p:cSld name="BLANK_2_1">
    <p:bg>
      <p:bgPr>
        <a:solidFill>
          <a:srgbClr val="A01B0D"/>
        </a:solidFill>
        <a:effectLst/>
      </p:bgPr>
    </p:bg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12"/>
          <p:cNvGrpSpPr/>
          <p:nvPr/>
        </p:nvGrpSpPr>
        <p:grpSpPr>
          <a:xfrm>
            <a:off x="2978" y="-288022"/>
            <a:ext cx="9230919" cy="1459089"/>
            <a:chOff x="2978" y="2435978"/>
            <a:chExt cx="9230919" cy="1459089"/>
          </a:xfrm>
        </p:grpSpPr>
        <p:sp>
          <p:nvSpPr>
            <p:cNvPr id="1279" name="Google Shape;1279;p12"/>
            <p:cNvSpPr/>
            <p:nvPr/>
          </p:nvSpPr>
          <p:spPr>
            <a:xfrm>
              <a:off x="7319426" y="3669993"/>
              <a:ext cx="100089" cy="98238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2"/>
            <p:cNvSpPr/>
            <p:nvPr/>
          </p:nvSpPr>
          <p:spPr>
            <a:xfrm>
              <a:off x="6517623" y="2993174"/>
              <a:ext cx="180454" cy="178603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2"/>
            <p:cNvSpPr/>
            <p:nvPr/>
          </p:nvSpPr>
          <p:spPr>
            <a:xfrm>
              <a:off x="5712245" y="3344956"/>
              <a:ext cx="180391" cy="180454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2"/>
            <p:cNvSpPr/>
            <p:nvPr/>
          </p:nvSpPr>
          <p:spPr>
            <a:xfrm>
              <a:off x="4730050" y="2902085"/>
              <a:ext cx="137559" cy="137559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2"/>
            <p:cNvSpPr/>
            <p:nvPr/>
          </p:nvSpPr>
          <p:spPr>
            <a:xfrm>
              <a:off x="3756792" y="2612794"/>
              <a:ext cx="146496" cy="146496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2"/>
            <p:cNvSpPr/>
            <p:nvPr/>
          </p:nvSpPr>
          <p:spPr>
            <a:xfrm>
              <a:off x="2795981" y="3171714"/>
              <a:ext cx="134048" cy="133984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2"/>
            <p:cNvSpPr/>
            <p:nvPr/>
          </p:nvSpPr>
          <p:spPr>
            <a:xfrm>
              <a:off x="2728127" y="3718186"/>
              <a:ext cx="176880" cy="176880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2"/>
            <p:cNvSpPr/>
            <p:nvPr/>
          </p:nvSpPr>
          <p:spPr>
            <a:xfrm>
              <a:off x="1938835" y="2969939"/>
              <a:ext cx="105387" cy="10366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2"/>
            <p:cNvSpPr/>
            <p:nvPr/>
          </p:nvSpPr>
          <p:spPr>
            <a:xfrm>
              <a:off x="1174501" y="2630632"/>
              <a:ext cx="103600" cy="101813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2"/>
            <p:cNvSpPr/>
            <p:nvPr/>
          </p:nvSpPr>
          <p:spPr>
            <a:xfrm>
              <a:off x="2978" y="2953853"/>
              <a:ext cx="184029" cy="185816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2"/>
            <p:cNvSpPr/>
            <p:nvPr/>
          </p:nvSpPr>
          <p:spPr>
            <a:xfrm>
              <a:off x="579835" y="3453919"/>
              <a:ext cx="239372" cy="248245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2"/>
            <p:cNvSpPr/>
            <p:nvPr/>
          </p:nvSpPr>
          <p:spPr>
            <a:xfrm>
              <a:off x="1440556" y="2743141"/>
              <a:ext cx="153645" cy="146496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2"/>
            <p:cNvSpPr/>
            <p:nvPr/>
          </p:nvSpPr>
          <p:spPr>
            <a:xfrm>
              <a:off x="2665635" y="2855614"/>
              <a:ext cx="162581" cy="15543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2"/>
            <p:cNvSpPr/>
            <p:nvPr/>
          </p:nvSpPr>
          <p:spPr>
            <a:xfrm>
              <a:off x="1315572" y="3544944"/>
              <a:ext cx="150070" cy="153645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2"/>
            <p:cNvSpPr/>
            <p:nvPr/>
          </p:nvSpPr>
          <p:spPr>
            <a:xfrm>
              <a:off x="3960354" y="2919958"/>
              <a:ext cx="251819" cy="258968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2"/>
            <p:cNvSpPr/>
            <p:nvPr/>
          </p:nvSpPr>
          <p:spPr>
            <a:xfrm>
              <a:off x="4717539" y="3411023"/>
              <a:ext cx="164369" cy="157219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2"/>
            <p:cNvSpPr/>
            <p:nvPr/>
          </p:nvSpPr>
          <p:spPr>
            <a:xfrm>
              <a:off x="256586" y="2753865"/>
              <a:ext cx="73280" cy="71492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2"/>
            <p:cNvSpPr/>
            <p:nvPr/>
          </p:nvSpPr>
          <p:spPr>
            <a:xfrm>
              <a:off x="6064027" y="3012771"/>
              <a:ext cx="178667" cy="178667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2"/>
            <p:cNvSpPr/>
            <p:nvPr/>
          </p:nvSpPr>
          <p:spPr>
            <a:xfrm>
              <a:off x="6844446" y="2816357"/>
              <a:ext cx="83940" cy="82216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2"/>
            <p:cNvSpPr/>
            <p:nvPr/>
          </p:nvSpPr>
          <p:spPr>
            <a:xfrm>
              <a:off x="7951626" y="2684223"/>
              <a:ext cx="178667" cy="180391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2"/>
            <p:cNvSpPr/>
            <p:nvPr/>
          </p:nvSpPr>
          <p:spPr>
            <a:xfrm>
              <a:off x="8914160" y="2832443"/>
              <a:ext cx="150070" cy="157219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2"/>
            <p:cNvSpPr/>
            <p:nvPr/>
          </p:nvSpPr>
          <p:spPr>
            <a:xfrm>
              <a:off x="8678426" y="3182438"/>
              <a:ext cx="114388" cy="11796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2"/>
            <p:cNvSpPr/>
            <p:nvPr/>
          </p:nvSpPr>
          <p:spPr>
            <a:xfrm>
              <a:off x="7056946" y="3085987"/>
              <a:ext cx="310800" cy="341185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2"/>
            <p:cNvSpPr/>
            <p:nvPr/>
          </p:nvSpPr>
          <p:spPr>
            <a:xfrm>
              <a:off x="7115863" y="3152117"/>
              <a:ext cx="192902" cy="210775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2"/>
            <p:cNvSpPr/>
            <p:nvPr/>
          </p:nvSpPr>
          <p:spPr>
            <a:xfrm>
              <a:off x="7056946" y="3085987"/>
              <a:ext cx="310800" cy="341185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2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2"/>
            <p:cNvSpPr/>
            <p:nvPr/>
          </p:nvSpPr>
          <p:spPr>
            <a:xfrm>
              <a:off x="6687290" y="3353893"/>
              <a:ext cx="119686" cy="105387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2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2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2"/>
            <p:cNvSpPr/>
            <p:nvPr/>
          </p:nvSpPr>
          <p:spPr>
            <a:xfrm>
              <a:off x="5081832" y="2998536"/>
              <a:ext cx="82216" cy="91089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2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2"/>
            <p:cNvSpPr/>
            <p:nvPr/>
          </p:nvSpPr>
          <p:spPr>
            <a:xfrm>
              <a:off x="9014186" y="3352106"/>
              <a:ext cx="219711" cy="225073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2"/>
            <p:cNvSpPr/>
            <p:nvPr/>
          </p:nvSpPr>
          <p:spPr>
            <a:xfrm>
              <a:off x="7733764" y="3173501"/>
              <a:ext cx="432210" cy="46259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2"/>
            <p:cNvSpPr/>
            <p:nvPr/>
          </p:nvSpPr>
          <p:spPr>
            <a:xfrm>
              <a:off x="3412095" y="2941342"/>
              <a:ext cx="355419" cy="334035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2"/>
            <p:cNvSpPr/>
            <p:nvPr/>
          </p:nvSpPr>
          <p:spPr>
            <a:xfrm>
              <a:off x="2108438" y="3259229"/>
              <a:ext cx="534023" cy="516150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2"/>
            <p:cNvSpPr/>
            <p:nvPr/>
          </p:nvSpPr>
          <p:spPr>
            <a:xfrm>
              <a:off x="851252" y="2900297"/>
              <a:ext cx="432210" cy="475105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2"/>
            <p:cNvSpPr/>
            <p:nvPr/>
          </p:nvSpPr>
          <p:spPr>
            <a:xfrm>
              <a:off x="6180075" y="3371766"/>
              <a:ext cx="192966" cy="187540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2"/>
            <p:cNvSpPr/>
            <p:nvPr/>
          </p:nvSpPr>
          <p:spPr>
            <a:xfrm>
              <a:off x="5705095" y="2537791"/>
              <a:ext cx="239372" cy="234010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2"/>
            <p:cNvSpPr/>
            <p:nvPr/>
          </p:nvSpPr>
          <p:spPr>
            <a:xfrm>
              <a:off x="4049656" y="3332445"/>
              <a:ext cx="317886" cy="310800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2"/>
            <p:cNvSpPr/>
            <p:nvPr/>
          </p:nvSpPr>
          <p:spPr>
            <a:xfrm>
              <a:off x="3042439" y="3491389"/>
              <a:ext cx="167943" cy="171518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2"/>
            <p:cNvSpPr/>
            <p:nvPr/>
          </p:nvSpPr>
          <p:spPr>
            <a:xfrm>
              <a:off x="2229912" y="2712757"/>
              <a:ext cx="285778" cy="285842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2"/>
            <p:cNvSpPr/>
            <p:nvPr/>
          </p:nvSpPr>
          <p:spPr>
            <a:xfrm>
              <a:off x="308354" y="3050304"/>
              <a:ext cx="217924" cy="217924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2"/>
            <p:cNvSpPr/>
            <p:nvPr/>
          </p:nvSpPr>
          <p:spPr>
            <a:xfrm>
              <a:off x="8533780" y="3561030"/>
              <a:ext cx="246521" cy="22149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2"/>
            <p:cNvSpPr/>
            <p:nvPr/>
          </p:nvSpPr>
          <p:spPr>
            <a:xfrm>
              <a:off x="5067534" y="2435978"/>
              <a:ext cx="332248" cy="378654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2"/>
            <p:cNvSpPr/>
            <p:nvPr/>
          </p:nvSpPr>
          <p:spPr>
            <a:xfrm>
              <a:off x="5271096" y="3491389"/>
              <a:ext cx="337610" cy="380442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2"/>
            <p:cNvSpPr/>
            <p:nvPr/>
          </p:nvSpPr>
          <p:spPr>
            <a:xfrm>
              <a:off x="3558527" y="3561030"/>
              <a:ext cx="276842" cy="246521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2"/>
            <p:cNvSpPr/>
            <p:nvPr/>
          </p:nvSpPr>
          <p:spPr>
            <a:xfrm>
              <a:off x="2997820" y="2791335"/>
              <a:ext cx="264330" cy="241159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2"/>
            <p:cNvSpPr/>
            <p:nvPr/>
          </p:nvSpPr>
          <p:spPr>
            <a:xfrm>
              <a:off x="1560243" y="3207460"/>
              <a:ext cx="367931" cy="389378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2"/>
            <p:cNvSpPr/>
            <p:nvPr/>
          </p:nvSpPr>
          <p:spPr>
            <a:xfrm>
              <a:off x="511981" y="2600283"/>
              <a:ext cx="307226" cy="285778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2"/>
            <p:cNvSpPr/>
            <p:nvPr/>
          </p:nvSpPr>
          <p:spPr>
            <a:xfrm>
              <a:off x="97642" y="3548519"/>
              <a:ext cx="396527" cy="344759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2"/>
            <p:cNvSpPr/>
            <p:nvPr/>
          </p:nvSpPr>
          <p:spPr>
            <a:xfrm>
              <a:off x="8308770" y="2968151"/>
              <a:ext cx="175093" cy="180454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2"/>
            <p:cNvSpPr/>
            <p:nvPr/>
          </p:nvSpPr>
          <p:spPr>
            <a:xfrm>
              <a:off x="7453411" y="2800271"/>
              <a:ext cx="167879" cy="15543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2"/>
            <p:cNvSpPr/>
            <p:nvPr/>
          </p:nvSpPr>
          <p:spPr>
            <a:xfrm>
              <a:off x="6131881" y="2584197"/>
              <a:ext cx="251883" cy="246521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2"/>
            <p:cNvSpPr/>
            <p:nvPr/>
          </p:nvSpPr>
          <p:spPr>
            <a:xfrm>
              <a:off x="5581834" y="3019920"/>
              <a:ext cx="241159" cy="26439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2"/>
            <p:cNvSpPr/>
            <p:nvPr/>
          </p:nvSpPr>
          <p:spPr>
            <a:xfrm>
              <a:off x="4210387" y="2618156"/>
              <a:ext cx="292927" cy="262543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12"/>
          <p:cNvGrpSpPr/>
          <p:nvPr/>
        </p:nvGrpSpPr>
        <p:grpSpPr>
          <a:xfrm>
            <a:off x="-118431" y="3971283"/>
            <a:ext cx="9380861" cy="1487621"/>
            <a:chOff x="-118431" y="1248433"/>
            <a:chExt cx="9380861" cy="1487621"/>
          </a:xfrm>
        </p:grpSpPr>
        <p:sp>
          <p:nvSpPr>
            <p:cNvPr id="1335" name="Google Shape;1335;p12"/>
            <p:cNvSpPr/>
            <p:nvPr/>
          </p:nvSpPr>
          <p:spPr>
            <a:xfrm>
              <a:off x="8573101" y="1651984"/>
              <a:ext cx="84004" cy="85791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2"/>
            <p:cNvSpPr/>
            <p:nvPr/>
          </p:nvSpPr>
          <p:spPr>
            <a:xfrm>
              <a:off x="8290897" y="2516343"/>
              <a:ext cx="159007" cy="159007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2"/>
            <p:cNvSpPr/>
            <p:nvPr/>
          </p:nvSpPr>
          <p:spPr>
            <a:xfrm>
              <a:off x="7106927" y="2532429"/>
              <a:ext cx="137559" cy="137559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2"/>
            <p:cNvSpPr/>
            <p:nvPr/>
          </p:nvSpPr>
          <p:spPr>
            <a:xfrm>
              <a:off x="6126519" y="1782394"/>
              <a:ext cx="137559" cy="139346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2"/>
            <p:cNvSpPr/>
            <p:nvPr/>
          </p:nvSpPr>
          <p:spPr>
            <a:xfrm>
              <a:off x="5422891" y="1885931"/>
              <a:ext cx="132261" cy="132261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2"/>
            <p:cNvSpPr/>
            <p:nvPr/>
          </p:nvSpPr>
          <p:spPr>
            <a:xfrm>
              <a:off x="3088846" y="2385997"/>
              <a:ext cx="175093" cy="175029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2"/>
            <p:cNvSpPr/>
            <p:nvPr/>
          </p:nvSpPr>
          <p:spPr>
            <a:xfrm>
              <a:off x="749439" y="2271672"/>
              <a:ext cx="142985" cy="142921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2"/>
            <p:cNvSpPr/>
            <p:nvPr/>
          </p:nvSpPr>
          <p:spPr>
            <a:xfrm>
              <a:off x="3256726" y="2002043"/>
              <a:ext cx="71492" cy="69705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2"/>
            <p:cNvSpPr/>
            <p:nvPr/>
          </p:nvSpPr>
          <p:spPr>
            <a:xfrm>
              <a:off x="2037009" y="1885931"/>
              <a:ext cx="132261" cy="128686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2"/>
            <p:cNvSpPr/>
            <p:nvPr/>
          </p:nvSpPr>
          <p:spPr>
            <a:xfrm>
              <a:off x="3767452" y="2000255"/>
              <a:ext cx="130474" cy="135772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2"/>
            <p:cNvSpPr/>
            <p:nvPr/>
          </p:nvSpPr>
          <p:spPr>
            <a:xfrm>
              <a:off x="5255074" y="2232415"/>
              <a:ext cx="121473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2"/>
            <p:cNvSpPr/>
            <p:nvPr/>
          </p:nvSpPr>
          <p:spPr>
            <a:xfrm>
              <a:off x="6556880" y="1746648"/>
              <a:ext cx="64407" cy="67918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2"/>
            <p:cNvSpPr/>
            <p:nvPr/>
          </p:nvSpPr>
          <p:spPr>
            <a:xfrm>
              <a:off x="8926671" y="1455570"/>
              <a:ext cx="151858" cy="157219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2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2"/>
            <p:cNvSpPr/>
            <p:nvPr/>
          </p:nvSpPr>
          <p:spPr>
            <a:xfrm>
              <a:off x="8517695" y="2000255"/>
              <a:ext cx="130474" cy="126835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2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2"/>
            <p:cNvSpPr/>
            <p:nvPr/>
          </p:nvSpPr>
          <p:spPr>
            <a:xfrm>
              <a:off x="5749714" y="2052024"/>
              <a:ext cx="285778" cy="280416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2"/>
            <p:cNvSpPr/>
            <p:nvPr/>
          </p:nvSpPr>
          <p:spPr>
            <a:xfrm>
              <a:off x="5803270" y="2105579"/>
              <a:ext cx="176880" cy="173305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2"/>
            <p:cNvSpPr/>
            <p:nvPr/>
          </p:nvSpPr>
          <p:spPr>
            <a:xfrm>
              <a:off x="5749714" y="2052024"/>
              <a:ext cx="285778" cy="280416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2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2"/>
            <p:cNvSpPr/>
            <p:nvPr/>
          </p:nvSpPr>
          <p:spPr>
            <a:xfrm>
              <a:off x="4499677" y="2107367"/>
              <a:ext cx="46470" cy="4653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2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2"/>
            <p:cNvSpPr/>
            <p:nvPr/>
          </p:nvSpPr>
          <p:spPr>
            <a:xfrm>
              <a:off x="2835302" y="1426973"/>
              <a:ext cx="319737" cy="309013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2"/>
            <p:cNvSpPr/>
            <p:nvPr/>
          </p:nvSpPr>
          <p:spPr>
            <a:xfrm>
              <a:off x="2896007" y="1485955"/>
              <a:ext cx="198264" cy="191115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2"/>
            <p:cNvSpPr/>
            <p:nvPr/>
          </p:nvSpPr>
          <p:spPr>
            <a:xfrm>
              <a:off x="2835302" y="1426973"/>
              <a:ext cx="319737" cy="309013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2"/>
            <p:cNvSpPr/>
            <p:nvPr/>
          </p:nvSpPr>
          <p:spPr>
            <a:xfrm>
              <a:off x="2133461" y="2280609"/>
              <a:ext cx="226861" cy="210775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2"/>
            <p:cNvSpPr/>
            <p:nvPr/>
          </p:nvSpPr>
          <p:spPr>
            <a:xfrm>
              <a:off x="2176356" y="2319930"/>
              <a:ext cx="141134" cy="130410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2"/>
            <p:cNvSpPr/>
            <p:nvPr/>
          </p:nvSpPr>
          <p:spPr>
            <a:xfrm>
              <a:off x="2133461" y="2280609"/>
              <a:ext cx="226861" cy="210775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2"/>
            <p:cNvSpPr/>
            <p:nvPr/>
          </p:nvSpPr>
          <p:spPr>
            <a:xfrm>
              <a:off x="1156628" y="1900229"/>
              <a:ext cx="139346" cy="148283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2"/>
            <p:cNvSpPr/>
            <p:nvPr/>
          </p:nvSpPr>
          <p:spPr>
            <a:xfrm>
              <a:off x="1183438" y="1928826"/>
              <a:ext cx="85791" cy="91153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2"/>
            <p:cNvSpPr/>
            <p:nvPr/>
          </p:nvSpPr>
          <p:spPr>
            <a:xfrm>
              <a:off x="1156628" y="1900229"/>
              <a:ext cx="139346" cy="148283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2"/>
            <p:cNvSpPr/>
            <p:nvPr/>
          </p:nvSpPr>
          <p:spPr>
            <a:xfrm>
              <a:off x="-89834" y="1310925"/>
              <a:ext cx="237521" cy="244734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2"/>
            <p:cNvSpPr/>
            <p:nvPr/>
          </p:nvSpPr>
          <p:spPr>
            <a:xfrm>
              <a:off x="-45215" y="1357332"/>
              <a:ext cx="148283" cy="151858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2"/>
            <p:cNvSpPr/>
            <p:nvPr/>
          </p:nvSpPr>
          <p:spPr>
            <a:xfrm>
              <a:off x="-89834" y="1310925"/>
              <a:ext cx="237521" cy="244734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2"/>
            <p:cNvSpPr/>
            <p:nvPr/>
          </p:nvSpPr>
          <p:spPr>
            <a:xfrm>
              <a:off x="7792682" y="1837737"/>
              <a:ext cx="505426" cy="46259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2"/>
            <p:cNvSpPr/>
            <p:nvPr/>
          </p:nvSpPr>
          <p:spPr>
            <a:xfrm>
              <a:off x="6367616" y="1991319"/>
              <a:ext cx="246521" cy="244734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2"/>
            <p:cNvSpPr/>
            <p:nvPr/>
          </p:nvSpPr>
          <p:spPr>
            <a:xfrm>
              <a:off x="4074615" y="1350182"/>
              <a:ext cx="571556" cy="52866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2"/>
            <p:cNvSpPr/>
            <p:nvPr/>
          </p:nvSpPr>
          <p:spPr>
            <a:xfrm>
              <a:off x="-47003" y="1787756"/>
              <a:ext cx="287565" cy="310800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2"/>
            <p:cNvSpPr/>
            <p:nvPr/>
          </p:nvSpPr>
          <p:spPr>
            <a:xfrm>
              <a:off x="8865966" y="1869909"/>
              <a:ext cx="396464" cy="38752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2"/>
            <p:cNvSpPr/>
            <p:nvPr/>
          </p:nvSpPr>
          <p:spPr>
            <a:xfrm>
              <a:off x="8621295" y="2469937"/>
              <a:ext cx="253670" cy="246457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2"/>
            <p:cNvSpPr/>
            <p:nvPr/>
          </p:nvSpPr>
          <p:spPr>
            <a:xfrm>
              <a:off x="7576608" y="2400295"/>
              <a:ext cx="173305" cy="176816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2"/>
            <p:cNvSpPr/>
            <p:nvPr/>
          </p:nvSpPr>
          <p:spPr>
            <a:xfrm>
              <a:off x="6956920" y="1927039"/>
              <a:ext cx="326886" cy="326822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2"/>
            <p:cNvSpPr/>
            <p:nvPr/>
          </p:nvSpPr>
          <p:spPr>
            <a:xfrm>
              <a:off x="6781890" y="1327011"/>
              <a:ext cx="339397" cy="344696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2"/>
            <p:cNvSpPr/>
            <p:nvPr/>
          </p:nvSpPr>
          <p:spPr>
            <a:xfrm>
              <a:off x="5114004" y="1443059"/>
              <a:ext cx="267905" cy="262607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2"/>
            <p:cNvSpPr/>
            <p:nvPr/>
          </p:nvSpPr>
          <p:spPr>
            <a:xfrm>
              <a:off x="4128235" y="2150262"/>
              <a:ext cx="235733" cy="232223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2"/>
            <p:cNvSpPr/>
            <p:nvPr/>
          </p:nvSpPr>
          <p:spPr>
            <a:xfrm>
              <a:off x="2629952" y="2282396"/>
              <a:ext cx="183965" cy="185816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2"/>
            <p:cNvSpPr/>
            <p:nvPr/>
          </p:nvSpPr>
          <p:spPr>
            <a:xfrm>
              <a:off x="1583414" y="1951998"/>
              <a:ext cx="201902" cy="198328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2"/>
            <p:cNvSpPr/>
            <p:nvPr/>
          </p:nvSpPr>
          <p:spPr>
            <a:xfrm>
              <a:off x="578048" y="1730562"/>
              <a:ext cx="314375" cy="309013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2"/>
            <p:cNvSpPr/>
            <p:nvPr/>
          </p:nvSpPr>
          <p:spPr>
            <a:xfrm>
              <a:off x="279821" y="2187732"/>
              <a:ext cx="271480" cy="269756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2"/>
            <p:cNvSpPr/>
            <p:nvPr/>
          </p:nvSpPr>
          <p:spPr>
            <a:xfrm>
              <a:off x="7340874" y="1501977"/>
              <a:ext cx="450083" cy="412613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2"/>
            <p:cNvSpPr/>
            <p:nvPr/>
          </p:nvSpPr>
          <p:spPr>
            <a:xfrm>
              <a:off x="6601563" y="2307419"/>
              <a:ext cx="291140" cy="282203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2"/>
            <p:cNvSpPr/>
            <p:nvPr/>
          </p:nvSpPr>
          <p:spPr>
            <a:xfrm>
              <a:off x="5719394" y="1650196"/>
              <a:ext cx="237521" cy="221563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2"/>
            <p:cNvSpPr/>
            <p:nvPr/>
          </p:nvSpPr>
          <p:spPr>
            <a:xfrm>
              <a:off x="4797904" y="1850248"/>
              <a:ext cx="275054" cy="298289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2"/>
            <p:cNvSpPr/>
            <p:nvPr/>
          </p:nvSpPr>
          <p:spPr>
            <a:xfrm>
              <a:off x="2317427" y="1612727"/>
              <a:ext cx="269692" cy="289353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2"/>
            <p:cNvSpPr/>
            <p:nvPr/>
          </p:nvSpPr>
          <p:spPr>
            <a:xfrm>
              <a:off x="1531645" y="2321717"/>
              <a:ext cx="307226" cy="298289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2"/>
            <p:cNvSpPr/>
            <p:nvPr/>
          </p:nvSpPr>
          <p:spPr>
            <a:xfrm>
              <a:off x="1061964" y="1248433"/>
              <a:ext cx="385804" cy="442934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2"/>
            <p:cNvSpPr/>
            <p:nvPr/>
          </p:nvSpPr>
          <p:spPr>
            <a:xfrm>
              <a:off x="-118431" y="2475299"/>
              <a:ext cx="257245" cy="260756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2"/>
            <p:cNvSpPr/>
            <p:nvPr/>
          </p:nvSpPr>
          <p:spPr>
            <a:xfrm>
              <a:off x="8517695" y="1435910"/>
              <a:ext cx="307226" cy="280480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2"/>
            <p:cNvSpPr/>
            <p:nvPr/>
          </p:nvSpPr>
          <p:spPr>
            <a:xfrm>
              <a:off x="4706815" y="2389571"/>
              <a:ext cx="185753" cy="192902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2"/>
            <p:cNvSpPr/>
            <p:nvPr/>
          </p:nvSpPr>
          <p:spPr>
            <a:xfrm>
              <a:off x="3460289" y="1580555"/>
              <a:ext cx="239372" cy="216201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2"/>
            <p:cNvSpPr/>
            <p:nvPr/>
          </p:nvSpPr>
          <p:spPr>
            <a:xfrm>
              <a:off x="3504972" y="2262736"/>
              <a:ext cx="192902" cy="178667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2"/>
            <p:cNvSpPr/>
            <p:nvPr/>
          </p:nvSpPr>
          <p:spPr>
            <a:xfrm>
              <a:off x="2863835" y="1893080"/>
              <a:ext cx="112601" cy="121537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2"/>
            <p:cNvSpPr/>
            <p:nvPr/>
          </p:nvSpPr>
          <p:spPr>
            <a:xfrm>
              <a:off x="1790615" y="1398440"/>
              <a:ext cx="248245" cy="271480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2"/>
            <p:cNvSpPr/>
            <p:nvPr/>
          </p:nvSpPr>
          <p:spPr>
            <a:xfrm>
              <a:off x="1061964" y="2262736"/>
              <a:ext cx="187604" cy="182242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2"/>
            <p:cNvSpPr/>
            <p:nvPr/>
          </p:nvSpPr>
          <p:spPr>
            <a:xfrm>
              <a:off x="269097" y="1607365"/>
              <a:ext cx="121473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57713" y="1026659"/>
            <a:ext cx="5428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57788" y="1510125"/>
            <a:ext cx="5428500" cy="23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3;p16"/>
          <p:cNvSpPr txBox="1">
            <a:spLocks/>
          </p:cNvSpPr>
          <p:nvPr/>
        </p:nvSpPr>
        <p:spPr>
          <a:xfrm>
            <a:off x="1739421" y="2296785"/>
            <a:ext cx="5280146" cy="1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 algn="ctr">
              <a:buFont typeface="Lora"/>
              <a:buNone/>
            </a:pPr>
            <a:r>
              <a:rPr lang="bg-BG" sz="5400" dirty="0">
                <a:solidFill>
                  <a:srgbClr val="FFFFFF"/>
                </a:solidFill>
                <a:latin typeface="Segoe Script" panose="030B0504020000000003" pitchFamily="66" charset="0"/>
              </a:rPr>
              <a:t>Нека с Теб</a:t>
            </a:r>
            <a:endParaRPr lang="en-US" sz="5400" dirty="0">
              <a:solidFill>
                <a:srgbClr val="FFFFFF"/>
              </a:solidFill>
              <a:latin typeface="Segoe Script" panose="030B0504020000000003" pitchFamily="66" charset="0"/>
            </a:endParaRPr>
          </a:p>
        </p:txBody>
      </p:sp>
      <p:sp>
        <p:nvSpPr>
          <p:cNvPr id="5" name="Google Shape;1737;p38"/>
          <p:cNvSpPr/>
          <p:nvPr/>
        </p:nvSpPr>
        <p:spPr>
          <a:xfrm>
            <a:off x="3881043" y="1375038"/>
            <a:ext cx="996901" cy="921747"/>
          </a:xfrm>
          <a:custGeom>
            <a:avLst/>
            <a:gdLst/>
            <a:ahLst/>
            <a:cxnLst/>
            <a:rect l="l" t="t" r="r" b="b"/>
            <a:pathLst>
              <a:path w="36006" h="34154" extrusionOk="0">
                <a:moveTo>
                  <a:pt x="16090" y="7311"/>
                </a:moveTo>
                <a:lnTo>
                  <a:pt x="15969" y="7331"/>
                </a:lnTo>
                <a:lnTo>
                  <a:pt x="15848" y="7371"/>
                </a:lnTo>
                <a:lnTo>
                  <a:pt x="15748" y="7432"/>
                </a:lnTo>
                <a:lnTo>
                  <a:pt x="15647" y="7492"/>
                </a:lnTo>
                <a:lnTo>
                  <a:pt x="15587" y="7593"/>
                </a:lnTo>
                <a:lnTo>
                  <a:pt x="15546" y="7693"/>
                </a:lnTo>
                <a:lnTo>
                  <a:pt x="15526" y="7814"/>
                </a:lnTo>
                <a:lnTo>
                  <a:pt x="15506" y="7915"/>
                </a:lnTo>
                <a:lnTo>
                  <a:pt x="15526" y="8036"/>
                </a:lnTo>
                <a:lnTo>
                  <a:pt x="15546" y="8136"/>
                </a:lnTo>
                <a:lnTo>
                  <a:pt x="15587" y="8257"/>
                </a:lnTo>
                <a:lnTo>
                  <a:pt x="15647" y="8338"/>
                </a:lnTo>
                <a:lnTo>
                  <a:pt x="15748" y="8418"/>
                </a:lnTo>
                <a:lnTo>
                  <a:pt x="15848" y="8479"/>
                </a:lnTo>
                <a:lnTo>
                  <a:pt x="15969" y="8519"/>
                </a:lnTo>
                <a:lnTo>
                  <a:pt x="16090" y="8539"/>
                </a:lnTo>
                <a:lnTo>
                  <a:pt x="16231" y="8519"/>
                </a:lnTo>
                <a:lnTo>
                  <a:pt x="16352" y="8479"/>
                </a:lnTo>
                <a:lnTo>
                  <a:pt x="16453" y="8418"/>
                </a:lnTo>
                <a:lnTo>
                  <a:pt x="16533" y="8338"/>
                </a:lnTo>
                <a:lnTo>
                  <a:pt x="16614" y="8257"/>
                </a:lnTo>
                <a:lnTo>
                  <a:pt x="16654" y="8136"/>
                </a:lnTo>
                <a:lnTo>
                  <a:pt x="16674" y="8036"/>
                </a:lnTo>
                <a:lnTo>
                  <a:pt x="16694" y="7915"/>
                </a:lnTo>
                <a:lnTo>
                  <a:pt x="16674" y="7814"/>
                </a:lnTo>
                <a:lnTo>
                  <a:pt x="16654" y="7693"/>
                </a:lnTo>
                <a:lnTo>
                  <a:pt x="16614" y="7593"/>
                </a:lnTo>
                <a:lnTo>
                  <a:pt x="16533" y="7492"/>
                </a:lnTo>
                <a:lnTo>
                  <a:pt x="16453" y="7432"/>
                </a:lnTo>
                <a:lnTo>
                  <a:pt x="16352" y="7371"/>
                </a:lnTo>
                <a:lnTo>
                  <a:pt x="16231" y="7331"/>
                </a:lnTo>
                <a:lnTo>
                  <a:pt x="16090" y="7311"/>
                </a:lnTo>
                <a:close/>
                <a:moveTo>
                  <a:pt x="19373" y="7230"/>
                </a:moveTo>
                <a:lnTo>
                  <a:pt x="19252" y="7250"/>
                </a:lnTo>
                <a:lnTo>
                  <a:pt x="19111" y="7291"/>
                </a:lnTo>
                <a:lnTo>
                  <a:pt x="19010" y="7351"/>
                </a:lnTo>
                <a:lnTo>
                  <a:pt x="18909" y="7432"/>
                </a:lnTo>
                <a:lnTo>
                  <a:pt x="18829" y="7532"/>
                </a:lnTo>
                <a:lnTo>
                  <a:pt x="18768" y="7633"/>
                </a:lnTo>
                <a:lnTo>
                  <a:pt x="18728" y="7754"/>
                </a:lnTo>
                <a:lnTo>
                  <a:pt x="18708" y="7895"/>
                </a:lnTo>
                <a:lnTo>
                  <a:pt x="18728" y="8016"/>
                </a:lnTo>
                <a:lnTo>
                  <a:pt x="18768" y="8157"/>
                </a:lnTo>
                <a:lnTo>
                  <a:pt x="18829" y="8257"/>
                </a:lnTo>
                <a:lnTo>
                  <a:pt x="18909" y="8358"/>
                </a:lnTo>
                <a:lnTo>
                  <a:pt x="19010" y="8439"/>
                </a:lnTo>
                <a:lnTo>
                  <a:pt x="19111" y="8499"/>
                </a:lnTo>
                <a:lnTo>
                  <a:pt x="19252" y="8539"/>
                </a:lnTo>
                <a:lnTo>
                  <a:pt x="19373" y="8559"/>
                </a:lnTo>
                <a:lnTo>
                  <a:pt x="19513" y="8539"/>
                </a:lnTo>
                <a:lnTo>
                  <a:pt x="19634" y="8499"/>
                </a:lnTo>
                <a:lnTo>
                  <a:pt x="19735" y="8439"/>
                </a:lnTo>
                <a:lnTo>
                  <a:pt x="19836" y="8358"/>
                </a:lnTo>
                <a:lnTo>
                  <a:pt x="19916" y="8257"/>
                </a:lnTo>
                <a:lnTo>
                  <a:pt x="19977" y="8157"/>
                </a:lnTo>
                <a:lnTo>
                  <a:pt x="20017" y="8016"/>
                </a:lnTo>
                <a:lnTo>
                  <a:pt x="20037" y="7895"/>
                </a:lnTo>
                <a:lnTo>
                  <a:pt x="20017" y="7754"/>
                </a:lnTo>
                <a:lnTo>
                  <a:pt x="19977" y="7633"/>
                </a:lnTo>
                <a:lnTo>
                  <a:pt x="19916" y="7532"/>
                </a:lnTo>
                <a:lnTo>
                  <a:pt x="19836" y="7432"/>
                </a:lnTo>
                <a:lnTo>
                  <a:pt x="19735" y="7351"/>
                </a:lnTo>
                <a:lnTo>
                  <a:pt x="19634" y="7291"/>
                </a:lnTo>
                <a:lnTo>
                  <a:pt x="19513" y="7250"/>
                </a:lnTo>
                <a:lnTo>
                  <a:pt x="19373" y="7230"/>
                </a:lnTo>
                <a:close/>
                <a:moveTo>
                  <a:pt x="16513" y="5962"/>
                </a:moveTo>
                <a:lnTo>
                  <a:pt x="16714" y="6103"/>
                </a:lnTo>
                <a:lnTo>
                  <a:pt x="16936" y="6223"/>
                </a:lnTo>
                <a:lnTo>
                  <a:pt x="17178" y="6304"/>
                </a:lnTo>
                <a:lnTo>
                  <a:pt x="17419" y="6385"/>
                </a:lnTo>
                <a:lnTo>
                  <a:pt x="17661" y="6445"/>
                </a:lnTo>
                <a:lnTo>
                  <a:pt x="17902" y="6505"/>
                </a:lnTo>
                <a:lnTo>
                  <a:pt x="18325" y="6566"/>
                </a:lnTo>
                <a:lnTo>
                  <a:pt x="18929" y="6566"/>
                </a:lnTo>
                <a:lnTo>
                  <a:pt x="19232" y="6525"/>
                </a:lnTo>
                <a:lnTo>
                  <a:pt x="19534" y="6465"/>
                </a:lnTo>
                <a:lnTo>
                  <a:pt x="19816" y="6364"/>
                </a:lnTo>
                <a:lnTo>
                  <a:pt x="20097" y="6264"/>
                </a:lnTo>
                <a:lnTo>
                  <a:pt x="20359" y="6123"/>
                </a:lnTo>
                <a:lnTo>
                  <a:pt x="20621" y="5982"/>
                </a:lnTo>
                <a:lnTo>
                  <a:pt x="20722" y="6143"/>
                </a:lnTo>
                <a:lnTo>
                  <a:pt x="20802" y="6324"/>
                </a:lnTo>
                <a:lnTo>
                  <a:pt x="20863" y="6505"/>
                </a:lnTo>
                <a:lnTo>
                  <a:pt x="20923" y="6687"/>
                </a:lnTo>
                <a:lnTo>
                  <a:pt x="21024" y="7069"/>
                </a:lnTo>
                <a:lnTo>
                  <a:pt x="21064" y="7472"/>
                </a:lnTo>
                <a:lnTo>
                  <a:pt x="21044" y="7855"/>
                </a:lnTo>
                <a:lnTo>
                  <a:pt x="21004" y="8257"/>
                </a:lnTo>
                <a:lnTo>
                  <a:pt x="20963" y="8439"/>
                </a:lnTo>
                <a:lnTo>
                  <a:pt x="20903" y="8640"/>
                </a:lnTo>
                <a:lnTo>
                  <a:pt x="20843" y="8821"/>
                </a:lnTo>
                <a:lnTo>
                  <a:pt x="20762" y="9002"/>
                </a:lnTo>
                <a:lnTo>
                  <a:pt x="20641" y="9204"/>
                </a:lnTo>
                <a:lnTo>
                  <a:pt x="20520" y="9385"/>
                </a:lnTo>
                <a:lnTo>
                  <a:pt x="20379" y="9566"/>
                </a:lnTo>
                <a:lnTo>
                  <a:pt x="20238" y="9727"/>
                </a:lnTo>
                <a:lnTo>
                  <a:pt x="20077" y="9868"/>
                </a:lnTo>
                <a:lnTo>
                  <a:pt x="19896" y="10009"/>
                </a:lnTo>
                <a:lnTo>
                  <a:pt x="19715" y="10130"/>
                </a:lnTo>
                <a:lnTo>
                  <a:pt x="19534" y="10251"/>
                </a:lnTo>
                <a:lnTo>
                  <a:pt x="19332" y="10352"/>
                </a:lnTo>
                <a:lnTo>
                  <a:pt x="19111" y="10432"/>
                </a:lnTo>
                <a:lnTo>
                  <a:pt x="18909" y="10493"/>
                </a:lnTo>
                <a:lnTo>
                  <a:pt x="18688" y="10553"/>
                </a:lnTo>
                <a:lnTo>
                  <a:pt x="18466" y="10593"/>
                </a:lnTo>
                <a:lnTo>
                  <a:pt x="18245" y="10634"/>
                </a:lnTo>
                <a:lnTo>
                  <a:pt x="18023" y="10654"/>
                </a:lnTo>
                <a:lnTo>
                  <a:pt x="17802" y="10654"/>
                </a:lnTo>
                <a:lnTo>
                  <a:pt x="17580" y="10634"/>
                </a:lnTo>
                <a:lnTo>
                  <a:pt x="17359" y="10613"/>
                </a:lnTo>
                <a:lnTo>
                  <a:pt x="17137" y="10553"/>
                </a:lnTo>
                <a:lnTo>
                  <a:pt x="16936" y="10493"/>
                </a:lnTo>
                <a:lnTo>
                  <a:pt x="16735" y="10412"/>
                </a:lnTo>
                <a:lnTo>
                  <a:pt x="16533" y="10331"/>
                </a:lnTo>
                <a:lnTo>
                  <a:pt x="16332" y="10231"/>
                </a:lnTo>
                <a:lnTo>
                  <a:pt x="16151" y="10110"/>
                </a:lnTo>
                <a:lnTo>
                  <a:pt x="15969" y="9969"/>
                </a:lnTo>
                <a:lnTo>
                  <a:pt x="15808" y="9828"/>
                </a:lnTo>
                <a:lnTo>
                  <a:pt x="15486" y="9526"/>
                </a:lnTo>
                <a:lnTo>
                  <a:pt x="15204" y="9184"/>
                </a:lnTo>
                <a:lnTo>
                  <a:pt x="14962" y="8841"/>
                </a:lnTo>
                <a:lnTo>
                  <a:pt x="14821" y="8600"/>
                </a:lnTo>
                <a:lnTo>
                  <a:pt x="14701" y="8358"/>
                </a:lnTo>
                <a:lnTo>
                  <a:pt x="14600" y="8116"/>
                </a:lnTo>
                <a:lnTo>
                  <a:pt x="14519" y="7875"/>
                </a:lnTo>
                <a:lnTo>
                  <a:pt x="14459" y="7613"/>
                </a:lnTo>
                <a:lnTo>
                  <a:pt x="14419" y="7351"/>
                </a:lnTo>
                <a:lnTo>
                  <a:pt x="14378" y="7089"/>
                </a:lnTo>
                <a:lnTo>
                  <a:pt x="14378" y="6828"/>
                </a:lnTo>
                <a:lnTo>
                  <a:pt x="14399" y="6687"/>
                </a:lnTo>
                <a:lnTo>
                  <a:pt x="14419" y="6546"/>
                </a:lnTo>
                <a:lnTo>
                  <a:pt x="14499" y="6284"/>
                </a:lnTo>
                <a:lnTo>
                  <a:pt x="14640" y="6385"/>
                </a:lnTo>
                <a:lnTo>
                  <a:pt x="14761" y="6465"/>
                </a:lnTo>
                <a:lnTo>
                  <a:pt x="14902" y="6505"/>
                </a:lnTo>
                <a:lnTo>
                  <a:pt x="15023" y="6546"/>
                </a:lnTo>
                <a:lnTo>
                  <a:pt x="15164" y="6566"/>
                </a:lnTo>
                <a:lnTo>
                  <a:pt x="15305" y="6586"/>
                </a:lnTo>
                <a:lnTo>
                  <a:pt x="15426" y="6566"/>
                </a:lnTo>
                <a:lnTo>
                  <a:pt x="15567" y="6546"/>
                </a:lnTo>
                <a:lnTo>
                  <a:pt x="15687" y="6505"/>
                </a:lnTo>
                <a:lnTo>
                  <a:pt x="15828" y="6465"/>
                </a:lnTo>
                <a:lnTo>
                  <a:pt x="16070" y="6324"/>
                </a:lnTo>
                <a:lnTo>
                  <a:pt x="16312" y="6163"/>
                </a:lnTo>
                <a:lnTo>
                  <a:pt x="16513" y="5962"/>
                </a:lnTo>
                <a:close/>
                <a:moveTo>
                  <a:pt x="17862" y="2115"/>
                </a:moveTo>
                <a:lnTo>
                  <a:pt x="18184" y="2136"/>
                </a:lnTo>
                <a:lnTo>
                  <a:pt x="18507" y="2196"/>
                </a:lnTo>
                <a:lnTo>
                  <a:pt x="18829" y="2256"/>
                </a:lnTo>
                <a:lnTo>
                  <a:pt x="19151" y="2357"/>
                </a:lnTo>
                <a:lnTo>
                  <a:pt x="19453" y="2478"/>
                </a:lnTo>
                <a:lnTo>
                  <a:pt x="19735" y="2619"/>
                </a:lnTo>
                <a:lnTo>
                  <a:pt x="20017" y="2780"/>
                </a:lnTo>
                <a:lnTo>
                  <a:pt x="20299" y="2961"/>
                </a:lnTo>
                <a:lnTo>
                  <a:pt x="20561" y="3142"/>
                </a:lnTo>
                <a:lnTo>
                  <a:pt x="20822" y="3364"/>
                </a:lnTo>
                <a:lnTo>
                  <a:pt x="21064" y="3585"/>
                </a:lnTo>
                <a:lnTo>
                  <a:pt x="21306" y="3827"/>
                </a:lnTo>
                <a:lnTo>
                  <a:pt x="21527" y="4069"/>
                </a:lnTo>
                <a:lnTo>
                  <a:pt x="21749" y="4330"/>
                </a:lnTo>
                <a:lnTo>
                  <a:pt x="22172" y="4854"/>
                </a:lnTo>
                <a:lnTo>
                  <a:pt x="22574" y="5418"/>
                </a:lnTo>
                <a:lnTo>
                  <a:pt x="22957" y="5962"/>
                </a:lnTo>
                <a:lnTo>
                  <a:pt x="23340" y="6525"/>
                </a:lnTo>
                <a:lnTo>
                  <a:pt x="23521" y="6828"/>
                </a:lnTo>
                <a:lnTo>
                  <a:pt x="23682" y="7130"/>
                </a:lnTo>
                <a:lnTo>
                  <a:pt x="23823" y="7432"/>
                </a:lnTo>
                <a:lnTo>
                  <a:pt x="23944" y="7754"/>
                </a:lnTo>
                <a:lnTo>
                  <a:pt x="24024" y="8096"/>
                </a:lnTo>
                <a:lnTo>
                  <a:pt x="24085" y="8418"/>
                </a:lnTo>
                <a:lnTo>
                  <a:pt x="24105" y="8761"/>
                </a:lnTo>
                <a:lnTo>
                  <a:pt x="24085" y="9103"/>
                </a:lnTo>
                <a:lnTo>
                  <a:pt x="24024" y="9425"/>
                </a:lnTo>
                <a:lnTo>
                  <a:pt x="23924" y="9727"/>
                </a:lnTo>
                <a:lnTo>
                  <a:pt x="23783" y="10009"/>
                </a:lnTo>
                <a:lnTo>
                  <a:pt x="23622" y="10291"/>
                </a:lnTo>
                <a:lnTo>
                  <a:pt x="23440" y="10553"/>
                </a:lnTo>
                <a:lnTo>
                  <a:pt x="23219" y="10774"/>
                </a:lnTo>
                <a:lnTo>
                  <a:pt x="22977" y="10996"/>
                </a:lnTo>
                <a:lnTo>
                  <a:pt x="22715" y="11177"/>
                </a:lnTo>
                <a:lnTo>
                  <a:pt x="22433" y="11318"/>
                </a:lnTo>
                <a:lnTo>
                  <a:pt x="22151" y="11459"/>
                </a:lnTo>
                <a:lnTo>
                  <a:pt x="21829" y="11540"/>
                </a:lnTo>
                <a:lnTo>
                  <a:pt x="21527" y="11620"/>
                </a:lnTo>
                <a:lnTo>
                  <a:pt x="21427" y="11640"/>
                </a:lnTo>
                <a:lnTo>
                  <a:pt x="21326" y="11681"/>
                </a:lnTo>
                <a:lnTo>
                  <a:pt x="21265" y="11379"/>
                </a:lnTo>
                <a:lnTo>
                  <a:pt x="21165" y="11097"/>
                </a:lnTo>
                <a:lnTo>
                  <a:pt x="21044" y="10815"/>
                </a:lnTo>
                <a:lnTo>
                  <a:pt x="20984" y="10694"/>
                </a:lnTo>
                <a:lnTo>
                  <a:pt x="20903" y="10593"/>
                </a:lnTo>
                <a:lnTo>
                  <a:pt x="21104" y="10372"/>
                </a:lnTo>
                <a:lnTo>
                  <a:pt x="21286" y="10130"/>
                </a:lnTo>
                <a:lnTo>
                  <a:pt x="21467" y="9888"/>
                </a:lnTo>
                <a:lnTo>
                  <a:pt x="21628" y="9647"/>
                </a:lnTo>
                <a:lnTo>
                  <a:pt x="21769" y="9365"/>
                </a:lnTo>
                <a:lnTo>
                  <a:pt x="21890" y="9083"/>
                </a:lnTo>
                <a:lnTo>
                  <a:pt x="21990" y="8781"/>
                </a:lnTo>
                <a:lnTo>
                  <a:pt x="22071" y="8479"/>
                </a:lnTo>
                <a:lnTo>
                  <a:pt x="22131" y="8177"/>
                </a:lnTo>
                <a:lnTo>
                  <a:pt x="22151" y="7855"/>
                </a:lnTo>
                <a:lnTo>
                  <a:pt x="22172" y="7552"/>
                </a:lnTo>
                <a:lnTo>
                  <a:pt x="22151" y="7230"/>
                </a:lnTo>
                <a:lnTo>
                  <a:pt x="22131" y="6928"/>
                </a:lnTo>
                <a:lnTo>
                  <a:pt x="22071" y="6626"/>
                </a:lnTo>
                <a:lnTo>
                  <a:pt x="22011" y="6324"/>
                </a:lnTo>
                <a:lnTo>
                  <a:pt x="21910" y="6022"/>
                </a:lnTo>
                <a:lnTo>
                  <a:pt x="21789" y="5740"/>
                </a:lnTo>
                <a:lnTo>
                  <a:pt x="21648" y="5458"/>
                </a:lnTo>
                <a:lnTo>
                  <a:pt x="21487" y="5196"/>
                </a:lnTo>
                <a:lnTo>
                  <a:pt x="21306" y="4935"/>
                </a:lnTo>
                <a:lnTo>
                  <a:pt x="21245" y="4854"/>
                </a:lnTo>
                <a:lnTo>
                  <a:pt x="21165" y="4774"/>
                </a:lnTo>
                <a:lnTo>
                  <a:pt x="21064" y="4733"/>
                </a:lnTo>
                <a:lnTo>
                  <a:pt x="20984" y="4693"/>
                </a:lnTo>
                <a:lnTo>
                  <a:pt x="20903" y="4673"/>
                </a:lnTo>
                <a:lnTo>
                  <a:pt x="20822" y="4653"/>
                </a:lnTo>
                <a:lnTo>
                  <a:pt x="20722" y="4673"/>
                </a:lnTo>
                <a:lnTo>
                  <a:pt x="20641" y="4693"/>
                </a:lnTo>
                <a:lnTo>
                  <a:pt x="20500" y="4753"/>
                </a:lnTo>
                <a:lnTo>
                  <a:pt x="20379" y="4874"/>
                </a:lnTo>
                <a:lnTo>
                  <a:pt x="20319" y="4935"/>
                </a:lnTo>
                <a:lnTo>
                  <a:pt x="20279" y="5015"/>
                </a:lnTo>
                <a:lnTo>
                  <a:pt x="20259" y="5096"/>
                </a:lnTo>
                <a:lnTo>
                  <a:pt x="20238" y="5176"/>
                </a:lnTo>
                <a:lnTo>
                  <a:pt x="19916" y="5337"/>
                </a:lnTo>
                <a:lnTo>
                  <a:pt x="19594" y="5478"/>
                </a:lnTo>
                <a:lnTo>
                  <a:pt x="19252" y="5579"/>
                </a:lnTo>
                <a:lnTo>
                  <a:pt x="18909" y="5639"/>
                </a:lnTo>
                <a:lnTo>
                  <a:pt x="18648" y="5660"/>
                </a:lnTo>
                <a:lnTo>
                  <a:pt x="18406" y="5639"/>
                </a:lnTo>
                <a:lnTo>
                  <a:pt x="18144" y="5619"/>
                </a:lnTo>
                <a:lnTo>
                  <a:pt x="17902" y="5579"/>
                </a:lnTo>
                <a:lnTo>
                  <a:pt x="17701" y="5539"/>
                </a:lnTo>
                <a:lnTo>
                  <a:pt x="17399" y="5438"/>
                </a:lnTo>
                <a:lnTo>
                  <a:pt x="17238" y="5378"/>
                </a:lnTo>
                <a:lnTo>
                  <a:pt x="17117" y="5297"/>
                </a:lnTo>
                <a:lnTo>
                  <a:pt x="17016" y="5237"/>
                </a:lnTo>
                <a:lnTo>
                  <a:pt x="16996" y="5217"/>
                </a:lnTo>
                <a:lnTo>
                  <a:pt x="16996" y="5196"/>
                </a:lnTo>
                <a:lnTo>
                  <a:pt x="17016" y="5076"/>
                </a:lnTo>
                <a:lnTo>
                  <a:pt x="17016" y="4995"/>
                </a:lnTo>
                <a:lnTo>
                  <a:pt x="16996" y="4914"/>
                </a:lnTo>
                <a:lnTo>
                  <a:pt x="16956" y="4834"/>
                </a:lnTo>
                <a:lnTo>
                  <a:pt x="16916" y="4774"/>
                </a:lnTo>
                <a:lnTo>
                  <a:pt x="16835" y="4713"/>
                </a:lnTo>
                <a:lnTo>
                  <a:pt x="16775" y="4673"/>
                </a:lnTo>
                <a:lnTo>
                  <a:pt x="16694" y="4653"/>
                </a:lnTo>
                <a:lnTo>
                  <a:pt x="16614" y="4633"/>
                </a:lnTo>
                <a:lnTo>
                  <a:pt x="16533" y="4633"/>
                </a:lnTo>
                <a:lnTo>
                  <a:pt x="16453" y="4653"/>
                </a:lnTo>
                <a:lnTo>
                  <a:pt x="16372" y="4673"/>
                </a:lnTo>
                <a:lnTo>
                  <a:pt x="16291" y="4713"/>
                </a:lnTo>
                <a:lnTo>
                  <a:pt x="16231" y="4774"/>
                </a:lnTo>
                <a:lnTo>
                  <a:pt x="16171" y="4854"/>
                </a:lnTo>
                <a:lnTo>
                  <a:pt x="16130" y="4955"/>
                </a:lnTo>
                <a:lnTo>
                  <a:pt x="16070" y="5076"/>
                </a:lnTo>
                <a:lnTo>
                  <a:pt x="15989" y="5196"/>
                </a:lnTo>
                <a:lnTo>
                  <a:pt x="15909" y="5317"/>
                </a:lnTo>
                <a:lnTo>
                  <a:pt x="15808" y="5418"/>
                </a:lnTo>
                <a:lnTo>
                  <a:pt x="15687" y="5498"/>
                </a:lnTo>
                <a:lnTo>
                  <a:pt x="15546" y="5579"/>
                </a:lnTo>
                <a:lnTo>
                  <a:pt x="15426" y="5619"/>
                </a:lnTo>
                <a:lnTo>
                  <a:pt x="15285" y="5639"/>
                </a:lnTo>
                <a:lnTo>
                  <a:pt x="15083" y="5639"/>
                </a:lnTo>
                <a:lnTo>
                  <a:pt x="14983" y="5599"/>
                </a:lnTo>
                <a:lnTo>
                  <a:pt x="14902" y="5559"/>
                </a:lnTo>
                <a:lnTo>
                  <a:pt x="14902" y="5539"/>
                </a:lnTo>
                <a:lnTo>
                  <a:pt x="14882" y="5519"/>
                </a:lnTo>
                <a:lnTo>
                  <a:pt x="14801" y="5458"/>
                </a:lnTo>
                <a:lnTo>
                  <a:pt x="14540" y="5297"/>
                </a:lnTo>
                <a:lnTo>
                  <a:pt x="14278" y="5176"/>
                </a:lnTo>
                <a:lnTo>
                  <a:pt x="14177" y="5156"/>
                </a:lnTo>
                <a:lnTo>
                  <a:pt x="14137" y="5156"/>
                </a:lnTo>
                <a:lnTo>
                  <a:pt x="13996" y="5277"/>
                </a:lnTo>
                <a:lnTo>
                  <a:pt x="13875" y="5418"/>
                </a:lnTo>
                <a:lnTo>
                  <a:pt x="13754" y="5599"/>
                </a:lnTo>
                <a:lnTo>
                  <a:pt x="13653" y="5760"/>
                </a:lnTo>
                <a:lnTo>
                  <a:pt x="13472" y="6123"/>
                </a:lnTo>
                <a:lnTo>
                  <a:pt x="13351" y="6425"/>
                </a:lnTo>
                <a:lnTo>
                  <a:pt x="13311" y="6586"/>
                </a:lnTo>
                <a:lnTo>
                  <a:pt x="13271" y="6767"/>
                </a:lnTo>
                <a:lnTo>
                  <a:pt x="13231" y="7109"/>
                </a:lnTo>
                <a:lnTo>
                  <a:pt x="13251" y="7472"/>
                </a:lnTo>
                <a:lnTo>
                  <a:pt x="13291" y="7814"/>
                </a:lnTo>
                <a:lnTo>
                  <a:pt x="13351" y="8157"/>
                </a:lnTo>
                <a:lnTo>
                  <a:pt x="13452" y="8499"/>
                </a:lnTo>
                <a:lnTo>
                  <a:pt x="13573" y="8841"/>
                </a:lnTo>
                <a:lnTo>
                  <a:pt x="13714" y="9143"/>
                </a:lnTo>
                <a:lnTo>
                  <a:pt x="13794" y="9304"/>
                </a:lnTo>
                <a:lnTo>
                  <a:pt x="13875" y="9466"/>
                </a:lnTo>
                <a:lnTo>
                  <a:pt x="14097" y="9788"/>
                </a:lnTo>
                <a:lnTo>
                  <a:pt x="14358" y="10110"/>
                </a:lnTo>
                <a:lnTo>
                  <a:pt x="14620" y="10412"/>
                </a:lnTo>
                <a:lnTo>
                  <a:pt x="15063" y="10895"/>
                </a:lnTo>
                <a:lnTo>
                  <a:pt x="15204" y="11056"/>
                </a:lnTo>
                <a:lnTo>
                  <a:pt x="15244" y="11117"/>
                </a:lnTo>
                <a:lnTo>
                  <a:pt x="15204" y="11157"/>
                </a:lnTo>
                <a:lnTo>
                  <a:pt x="15164" y="11197"/>
                </a:lnTo>
                <a:lnTo>
                  <a:pt x="15124" y="11217"/>
                </a:lnTo>
                <a:lnTo>
                  <a:pt x="15063" y="11258"/>
                </a:lnTo>
                <a:lnTo>
                  <a:pt x="14983" y="11358"/>
                </a:lnTo>
                <a:lnTo>
                  <a:pt x="14922" y="11459"/>
                </a:lnTo>
                <a:lnTo>
                  <a:pt x="14862" y="11580"/>
                </a:lnTo>
                <a:lnTo>
                  <a:pt x="14801" y="11701"/>
                </a:lnTo>
                <a:lnTo>
                  <a:pt x="14801" y="11721"/>
                </a:lnTo>
                <a:lnTo>
                  <a:pt x="14620" y="11701"/>
                </a:lnTo>
                <a:lnTo>
                  <a:pt x="14419" y="11681"/>
                </a:lnTo>
                <a:lnTo>
                  <a:pt x="14217" y="11681"/>
                </a:lnTo>
                <a:lnTo>
                  <a:pt x="14036" y="11640"/>
                </a:lnTo>
                <a:lnTo>
                  <a:pt x="13653" y="11560"/>
                </a:lnTo>
                <a:lnTo>
                  <a:pt x="13472" y="11520"/>
                </a:lnTo>
                <a:lnTo>
                  <a:pt x="13291" y="11459"/>
                </a:lnTo>
                <a:lnTo>
                  <a:pt x="13130" y="11379"/>
                </a:lnTo>
                <a:lnTo>
                  <a:pt x="12969" y="11278"/>
                </a:lnTo>
                <a:lnTo>
                  <a:pt x="12828" y="11177"/>
                </a:lnTo>
                <a:lnTo>
                  <a:pt x="12687" y="11077"/>
                </a:lnTo>
                <a:lnTo>
                  <a:pt x="12546" y="10956"/>
                </a:lnTo>
                <a:lnTo>
                  <a:pt x="12405" y="10835"/>
                </a:lnTo>
                <a:lnTo>
                  <a:pt x="12304" y="10694"/>
                </a:lnTo>
                <a:lnTo>
                  <a:pt x="12204" y="10553"/>
                </a:lnTo>
                <a:lnTo>
                  <a:pt x="12103" y="10412"/>
                </a:lnTo>
                <a:lnTo>
                  <a:pt x="12022" y="10251"/>
                </a:lnTo>
                <a:lnTo>
                  <a:pt x="11902" y="9949"/>
                </a:lnTo>
                <a:lnTo>
                  <a:pt x="11821" y="9606"/>
                </a:lnTo>
                <a:lnTo>
                  <a:pt x="11761" y="9264"/>
                </a:lnTo>
                <a:lnTo>
                  <a:pt x="11761" y="8922"/>
                </a:lnTo>
                <a:lnTo>
                  <a:pt x="11781" y="8579"/>
                </a:lnTo>
                <a:lnTo>
                  <a:pt x="11861" y="8257"/>
                </a:lnTo>
                <a:lnTo>
                  <a:pt x="11942" y="7935"/>
                </a:lnTo>
                <a:lnTo>
                  <a:pt x="12063" y="7633"/>
                </a:lnTo>
                <a:lnTo>
                  <a:pt x="12204" y="7331"/>
                </a:lnTo>
                <a:lnTo>
                  <a:pt x="12365" y="7049"/>
                </a:lnTo>
                <a:lnTo>
                  <a:pt x="12687" y="6465"/>
                </a:lnTo>
                <a:lnTo>
                  <a:pt x="13009" y="5901"/>
                </a:lnTo>
                <a:lnTo>
                  <a:pt x="13251" y="5498"/>
                </a:lnTo>
                <a:lnTo>
                  <a:pt x="13472" y="5055"/>
                </a:lnTo>
                <a:lnTo>
                  <a:pt x="13533" y="4995"/>
                </a:lnTo>
                <a:lnTo>
                  <a:pt x="13714" y="4774"/>
                </a:lnTo>
                <a:lnTo>
                  <a:pt x="13855" y="4532"/>
                </a:lnTo>
                <a:lnTo>
                  <a:pt x="14016" y="4270"/>
                </a:lnTo>
                <a:lnTo>
                  <a:pt x="14157" y="4028"/>
                </a:lnTo>
                <a:lnTo>
                  <a:pt x="14338" y="3787"/>
                </a:lnTo>
                <a:lnTo>
                  <a:pt x="14540" y="3565"/>
                </a:lnTo>
                <a:lnTo>
                  <a:pt x="14741" y="3364"/>
                </a:lnTo>
                <a:lnTo>
                  <a:pt x="14962" y="3163"/>
                </a:lnTo>
                <a:lnTo>
                  <a:pt x="15204" y="2961"/>
                </a:lnTo>
                <a:lnTo>
                  <a:pt x="15446" y="2800"/>
                </a:lnTo>
                <a:lnTo>
                  <a:pt x="15708" y="2639"/>
                </a:lnTo>
                <a:lnTo>
                  <a:pt x="15989" y="2518"/>
                </a:lnTo>
                <a:lnTo>
                  <a:pt x="16271" y="2397"/>
                </a:lnTo>
                <a:lnTo>
                  <a:pt x="16573" y="2317"/>
                </a:lnTo>
                <a:lnTo>
                  <a:pt x="16855" y="2236"/>
                </a:lnTo>
                <a:lnTo>
                  <a:pt x="17157" y="2176"/>
                </a:lnTo>
                <a:lnTo>
                  <a:pt x="17520" y="2136"/>
                </a:lnTo>
                <a:lnTo>
                  <a:pt x="17862" y="2115"/>
                </a:lnTo>
                <a:close/>
                <a:moveTo>
                  <a:pt x="20017" y="11358"/>
                </a:moveTo>
                <a:lnTo>
                  <a:pt x="19977" y="11560"/>
                </a:lnTo>
                <a:lnTo>
                  <a:pt x="19957" y="11761"/>
                </a:lnTo>
                <a:lnTo>
                  <a:pt x="19916" y="12164"/>
                </a:lnTo>
                <a:lnTo>
                  <a:pt x="19876" y="12567"/>
                </a:lnTo>
                <a:lnTo>
                  <a:pt x="19856" y="12768"/>
                </a:lnTo>
                <a:lnTo>
                  <a:pt x="19795" y="12969"/>
                </a:lnTo>
                <a:lnTo>
                  <a:pt x="19574" y="13815"/>
                </a:lnTo>
                <a:lnTo>
                  <a:pt x="19453" y="14258"/>
                </a:lnTo>
                <a:lnTo>
                  <a:pt x="19332" y="14681"/>
                </a:lnTo>
                <a:lnTo>
                  <a:pt x="19171" y="15104"/>
                </a:lnTo>
                <a:lnTo>
                  <a:pt x="18970" y="15507"/>
                </a:lnTo>
                <a:lnTo>
                  <a:pt x="18768" y="15910"/>
                </a:lnTo>
                <a:lnTo>
                  <a:pt x="18547" y="16292"/>
                </a:lnTo>
                <a:lnTo>
                  <a:pt x="18325" y="16634"/>
                </a:lnTo>
                <a:lnTo>
                  <a:pt x="18104" y="16957"/>
                </a:lnTo>
                <a:lnTo>
                  <a:pt x="18043" y="17037"/>
                </a:lnTo>
                <a:lnTo>
                  <a:pt x="17963" y="17098"/>
                </a:lnTo>
                <a:lnTo>
                  <a:pt x="17802" y="17198"/>
                </a:lnTo>
                <a:lnTo>
                  <a:pt x="17600" y="17138"/>
                </a:lnTo>
                <a:lnTo>
                  <a:pt x="17419" y="17057"/>
                </a:lnTo>
                <a:lnTo>
                  <a:pt x="17258" y="16977"/>
                </a:lnTo>
                <a:lnTo>
                  <a:pt x="17097" y="16856"/>
                </a:lnTo>
                <a:lnTo>
                  <a:pt x="16936" y="16735"/>
                </a:lnTo>
                <a:lnTo>
                  <a:pt x="16815" y="16594"/>
                </a:lnTo>
                <a:lnTo>
                  <a:pt x="16674" y="16433"/>
                </a:lnTo>
                <a:lnTo>
                  <a:pt x="16553" y="16272"/>
                </a:lnTo>
                <a:lnTo>
                  <a:pt x="16453" y="16111"/>
                </a:lnTo>
                <a:lnTo>
                  <a:pt x="16352" y="15930"/>
                </a:lnTo>
                <a:lnTo>
                  <a:pt x="16171" y="15547"/>
                </a:lnTo>
                <a:lnTo>
                  <a:pt x="16030" y="15144"/>
                </a:lnTo>
                <a:lnTo>
                  <a:pt x="15909" y="14742"/>
                </a:lnTo>
                <a:lnTo>
                  <a:pt x="15828" y="14339"/>
                </a:lnTo>
                <a:lnTo>
                  <a:pt x="15748" y="13936"/>
                </a:lnTo>
                <a:lnTo>
                  <a:pt x="15708" y="13574"/>
                </a:lnTo>
                <a:lnTo>
                  <a:pt x="15667" y="13231"/>
                </a:lnTo>
                <a:lnTo>
                  <a:pt x="15627" y="12708"/>
                </a:lnTo>
                <a:lnTo>
                  <a:pt x="15627" y="12426"/>
                </a:lnTo>
                <a:lnTo>
                  <a:pt x="15647" y="11963"/>
                </a:lnTo>
                <a:lnTo>
                  <a:pt x="15687" y="11721"/>
                </a:lnTo>
                <a:lnTo>
                  <a:pt x="15708" y="11600"/>
                </a:lnTo>
                <a:lnTo>
                  <a:pt x="15748" y="11499"/>
                </a:lnTo>
                <a:lnTo>
                  <a:pt x="15768" y="11459"/>
                </a:lnTo>
                <a:lnTo>
                  <a:pt x="15828" y="11439"/>
                </a:lnTo>
                <a:lnTo>
                  <a:pt x="15889" y="11439"/>
                </a:lnTo>
                <a:lnTo>
                  <a:pt x="15969" y="11459"/>
                </a:lnTo>
                <a:lnTo>
                  <a:pt x="16171" y="11499"/>
                </a:lnTo>
                <a:lnTo>
                  <a:pt x="16432" y="11580"/>
                </a:lnTo>
                <a:lnTo>
                  <a:pt x="16996" y="11761"/>
                </a:lnTo>
                <a:lnTo>
                  <a:pt x="17298" y="11842"/>
                </a:lnTo>
                <a:lnTo>
                  <a:pt x="17560" y="11882"/>
                </a:lnTo>
                <a:lnTo>
                  <a:pt x="17943" y="11882"/>
                </a:lnTo>
                <a:lnTo>
                  <a:pt x="18346" y="11842"/>
                </a:lnTo>
                <a:lnTo>
                  <a:pt x="18748" y="11741"/>
                </a:lnTo>
                <a:lnTo>
                  <a:pt x="19131" y="11640"/>
                </a:lnTo>
                <a:lnTo>
                  <a:pt x="19775" y="11419"/>
                </a:lnTo>
                <a:lnTo>
                  <a:pt x="19957" y="11379"/>
                </a:lnTo>
                <a:lnTo>
                  <a:pt x="19997" y="11358"/>
                </a:lnTo>
                <a:close/>
                <a:moveTo>
                  <a:pt x="20460" y="12929"/>
                </a:moveTo>
                <a:lnTo>
                  <a:pt x="20641" y="13876"/>
                </a:lnTo>
                <a:lnTo>
                  <a:pt x="20863" y="14822"/>
                </a:lnTo>
                <a:lnTo>
                  <a:pt x="21145" y="16050"/>
                </a:lnTo>
                <a:lnTo>
                  <a:pt x="21447" y="17299"/>
                </a:lnTo>
                <a:lnTo>
                  <a:pt x="21366" y="17380"/>
                </a:lnTo>
                <a:lnTo>
                  <a:pt x="21286" y="17480"/>
                </a:lnTo>
                <a:lnTo>
                  <a:pt x="21024" y="17843"/>
                </a:lnTo>
                <a:lnTo>
                  <a:pt x="20722" y="18185"/>
                </a:lnTo>
                <a:lnTo>
                  <a:pt x="20420" y="18507"/>
                </a:lnTo>
                <a:lnTo>
                  <a:pt x="20077" y="18789"/>
                </a:lnTo>
                <a:lnTo>
                  <a:pt x="19735" y="19051"/>
                </a:lnTo>
                <a:lnTo>
                  <a:pt x="19352" y="19272"/>
                </a:lnTo>
                <a:lnTo>
                  <a:pt x="18950" y="19454"/>
                </a:lnTo>
                <a:lnTo>
                  <a:pt x="18748" y="19514"/>
                </a:lnTo>
                <a:lnTo>
                  <a:pt x="18527" y="19575"/>
                </a:lnTo>
                <a:lnTo>
                  <a:pt x="18426" y="18709"/>
                </a:lnTo>
                <a:lnTo>
                  <a:pt x="18366" y="18245"/>
                </a:lnTo>
                <a:lnTo>
                  <a:pt x="18325" y="18004"/>
                </a:lnTo>
                <a:lnTo>
                  <a:pt x="18265" y="17782"/>
                </a:lnTo>
                <a:lnTo>
                  <a:pt x="18466" y="17641"/>
                </a:lnTo>
                <a:lnTo>
                  <a:pt x="18648" y="17500"/>
                </a:lnTo>
                <a:lnTo>
                  <a:pt x="18829" y="17299"/>
                </a:lnTo>
                <a:lnTo>
                  <a:pt x="18990" y="17077"/>
                </a:lnTo>
                <a:lnTo>
                  <a:pt x="19151" y="16856"/>
                </a:lnTo>
                <a:lnTo>
                  <a:pt x="19292" y="16614"/>
                </a:lnTo>
                <a:lnTo>
                  <a:pt x="19554" y="16111"/>
                </a:lnTo>
                <a:lnTo>
                  <a:pt x="19795" y="15607"/>
                </a:lnTo>
                <a:lnTo>
                  <a:pt x="19997" y="15104"/>
                </a:lnTo>
                <a:lnTo>
                  <a:pt x="20158" y="14601"/>
                </a:lnTo>
                <a:lnTo>
                  <a:pt x="20299" y="14077"/>
                </a:lnTo>
                <a:lnTo>
                  <a:pt x="20400" y="13553"/>
                </a:lnTo>
                <a:lnTo>
                  <a:pt x="20440" y="13231"/>
                </a:lnTo>
                <a:lnTo>
                  <a:pt x="20460" y="12929"/>
                </a:lnTo>
                <a:close/>
                <a:moveTo>
                  <a:pt x="4310" y="726"/>
                </a:moveTo>
                <a:lnTo>
                  <a:pt x="4431" y="746"/>
                </a:lnTo>
                <a:lnTo>
                  <a:pt x="4692" y="786"/>
                </a:lnTo>
                <a:lnTo>
                  <a:pt x="4954" y="867"/>
                </a:lnTo>
                <a:lnTo>
                  <a:pt x="5236" y="968"/>
                </a:lnTo>
                <a:lnTo>
                  <a:pt x="5498" y="1109"/>
                </a:lnTo>
                <a:lnTo>
                  <a:pt x="5760" y="1270"/>
                </a:lnTo>
                <a:lnTo>
                  <a:pt x="6021" y="1451"/>
                </a:lnTo>
                <a:lnTo>
                  <a:pt x="6283" y="1632"/>
                </a:lnTo>
                <a:lnTo>
                  <a:pt x="6726" y="1995"/>
                </a:lnTo>
                <a:lnTo>
                  <a:pt x="7109" y="2297"/>
                </a:lnTo>
                <a:lnTo>
                  <a:pt x="8015" y="3102"/>
                </a:lnTo>
                <a:lnTo>
                  <a:pt x="8921" y="3928"/>
                </a:lnTo>
                <a:lnTo>
                  <a:pt x="9384" y="4330"/>
                </a:lnTo>
                <a:lnTo>
                  <a:pt x="9848" y="4713"/>
                </a:lnTo>
                <a:lnTo>
                  <a:pt x="10331" y="5096"/>
                </a:lnTo>
                <a:lnTo>
                  <a:pt x="10834" y="5458"/>
                </a:lnTo>
                <a:lnTo>
                  <a:pt x="11378" y="5841"/>
                </a:lnTo>
                <a:lnTo>
                  <a:pt x="11962" y="6183"/>
                </a:lnTo>
                <a:lnTo>
                  <a:pt x="11620" y="6807"/>
                </a:lnTo>
                <a:lnTo>
                  <a:pt x="11459" y="7130"/>
                </a:lnTo>
                <a:lnTo>
                  <a:pt x="11318" y="7452"/>
                </a:lnTo>
                <a:lnTo>
                  <a:pt x="11197" y="7774"/>
                </a:lnTo>
                <a:lnTo>
                  <a:pt x="11096" y="8116"/>
                </a:lnTo>
                <a:lnTo>
                  <a:pt x="11015" y="8459"/>
                </a:lnTo>
                <a:lnTo>
                  <a:pt x="10975" y="8821"/>
                </a:lnTo>
                <a:lnTo>
                  <a:pt x="10955" y="9023"/>
                </a:lnTo>
                <a:lnTo>
                  <a:pt x="10955" y="9224"/>
                </a:lnTo>
                <a:lnTo>
                  <a:pt x="10975" y="9425"/>
                </a:lnTo>
                <a:lnTo>
                  <a:pt x="10995" y="9627"/>
                </a:lnTo>
                <a:lnTo>
                  <a:pt x="11076" y="10009"/>
                </a:lnTo>
                <a:lnTo>
                  <a:pt x="11217" y="10372"/>
                </a:lnTo>
                <a:lnTo>
                  <a:pt x="11398" y="10714"/>
                </a:lnTo>
                <a:lnTo>
                  <a:pt x="11599" y="11056"/>
                </a:lnTo>
                <a:lnTo>
                  <a:pt x="11841" y="11379"/>
                </a:lnTo>
                <a:lnTo>
                  <a:pt x="12103" y="11661"/>
                </a:lnTo>
                <a:lnTo>
                  <a:pt x="12244" y="11801"/>
                </a:lnTo>
                <a:lnTo>
                  <a:pt x="12405" y="11942"/>
                </a:lnTo>
                <a:lnTo>
                  <a:pt x="12586" y="12063"/>
                </a:lnTo>
                <a:lnTo>
                  <a:pt x="12767" y="12164"/>
                </a:lnTo>
                <a:lnTo>
                  <a:pt x="13130" y="12345"/>
                </a:lnTo>
                <a:lnTo>
                  <a:pt x="13513" y="12506"/>
                </a:lnTo>
                <a:lnTo>
                  <a:pt x="13754" y="12567"/>
                </a:lnTo>
                <a:lnTo>
                  <a:pt x="14016" y="12607"/>
                </a:lnTo>
                <a:lnTo>
                  <a:pt x="14278" y="12627"/>
                </a:lnTo>
                <a:lnTo>
                  <a:pt x="14540" y="12627"/>
                </a:lnTo>
                <a:lnTo>
                  <a:pt x="14499" y="12768"/>
                </a:lnTo>
                <a:lnTo>
                  <a:pt x="14237" y="13936"/>
                </a:lnTo>
                <a:lnTo>
                  <a:pt x="13996" y="15104"/>
                </a:lnTo>
                <a:lnTo>
                  <a:pt x="13271" y="18588"/>
                </a:lnTo>
                <a:lnTo>
                  <a:pt x="12747" y="18850"/>
                </a:lnTo>
                <a:lnTo>
                  <a:pt x="12224" y="19091"/>
                </a:lnTo>
                <a:lnTo>
                  <a:pt x="11680" y="19313"/>
                </a:lnTo>
                <a:lnTo>
                  <a:pt x="11116" y="19474"/>
                </a:lnTo>
                <a:lnTo>
                  <a:pt x="10834" y="19534"/>
                </a:lnTo>
                <a:lnTo>
                  <a:pt x="10532" y="19595"/>
                </a:lnTo>
                <a:lnTo>
                  <a:pt x="10230" y="19635"/>
                </a:lnTo>
                <a:lnTo>
                  <a:pt x="9948" y="19655"/>
                </a:lnTo>
                <a:lnTo>
                  <a:pt x="9646" y="19675"/>
                </a:lnTo>
                <a:lnTo>
                  <a:pt x="9022" y="19675"/>
                </a:lnTo>
                <a:lnTo>
                  <a:pt x="8720" y="19655"/>
                </a:lnTo>
                <a:lnTo>
                  <a:pt x="8035" y="19554"/>
                </a:lnTo>
                <a:lnTo>
                  <a:pt x="7350" y="19413"/>
                </a:lnTo>
                <a:lnTo>
                  <a:pt x="6686" y="19232"/>
                </a:lnTo>
                <a:lnTo>
                  <a:pt x="6042" y="19011"/>
                </a:lnTo>
                <a:lnTo>
                  <a:pt x="5417" y="18729"/>
                </a:lnTo>
                <a:lnTo>
                  <a:pt x="4793" y="18427"/>
                </a:lnTo>
                <a:lnTo>
                  <a:pt x="4209" y="18084"/>
                </a:lnTo>
                <a:lnTo>
                  <a:pt x="3665" y="17682"/>
                </a:lnTo>
                <a:lnTo>
                  <a:pt x="3242" y="17359"/>
                </a:lnTo>
                <a:lnTo>
                  <a:pt x="2840" y="16997"/>
                </a:lnTo>
                <a:lnTo>
                  <a:pt x="2457" y="16594"/>
                </a:lnTo>
                <a:lnTo>
                  <a:pt x="2276" y="16373"/>
                </a:lnTo>
                <a:lnTo>
                  <a:pt x="2115" y="16151"/>
                </a:lnTo>
                <a:lnTo>
                  <a:pt x="1974" y="15930"/>
                </a:lnTo>
                <a:lnTo>
                  <a:pt x="1833" y="15708"/>
                </a:lnTo>
                <a:lnTo>
                  <a:pt x="1712" y="15466"/>
                </a:lnTo>
                <a:lnTo>
                  <a:pt x="1631" y="15225"/>
                </a:lnTo>
                <a:lnTo>
                  <a:pt x="1551" y="14983"/>
                </a:lnTo>
                <a:lnTo>
                  <a:pt x="1511" y="14721"/>
                </a:lnTo>
                <a:lnTo>
                  <a:pt x="1491" y="14480"/>
                </a:lnTo>
                <a:lnTo>
                  <a:pt x="1511" y="14238"/>
                </a:lnTo>
                <a:lnTo>
                  <a:pt x="1551" y="14037"/>
                </a:lnTo>
                <a:lnTo>
                  <a:pt x="1591" y="13835"/>
                </a:lnTo>
                <a:lnTo>
                  <a:pt x="1652" y="13654"/>
                </a:lnTo>
                <a:lnTo>
                  <a:pt x="1732" y="13453"/>
                </a:lnTo>
                <a:lnTo>
                  <a:pt x="1813" y="13272"/>
                </a:lnTo>
                <a:lnTo>
                  <a:pt x="1934" y="13110"/>
                </a:lnTo>
                <a:lnTo>
                  <a:pt x="2034" y="12929"/>
                </a:lnTo>
                <a:lnTo>
                  <a:pt x="2175" y="12788"/>
                </a:lnTo>
                <a:lnTo>
                  <a:pt x="2316" y="12647"/>
                </a:lnTo>
                <a:lnTo>
                  <a:pt x="2477" y="12506"/>
                </a:lnTo>
                <a:lnTo>
                  <a:pt x="2658" y="12385"/>
                </a:lnTo>
                <a:lnTo>
                  <a:pt x="2840" y="12285"/>
                </a:lnTo>
                <a:lnTo>
                  <a:pt x="3021" y="12204"/>
                </a:lnTo>
                <a:lnTo>
                  <a:pt x="3242" y="12144"/>
                </a:lnTo>
                <a:lnTo>
                  <a:pt x="3464" y="12104"/>
                </a:lnTo>
                <a:lnTo>
                  <a:pt x="3685" y="12083"/>
                </a:lnTo>
                <a:lnTo>
                  <a:pt x="3806" y="12063"/>
                </a:lnTo>
                <a:lnTo>
                  <a:pt x="3907" y="12043"/>
                </a:lnTo>
                <a:lnTo>
                  <a:pt x="4008" y="12003"/>
                </a:lnTo>
                <a:lnTo>
                  <a:pt x="4068" y="11942"/>
                </a:lnTo>
                <a:lnTo>
                  <a:pt x="4129" y="11882"/>
                </a:lnTo>
                <a:lnTo>
                  <a:pt x="4169" y="11801"/>
                </a:lnTo>
                <a:lnTo>
                  <a:pt x="4209" y="11721"/>
                </a:lnTo>
                <a:lnTo>
                  <a:pt x="4209" y="11640"/>
                </a:lnTo>
                <a:lnTo>
                  <a:pt x="4209" y="11560"/>
                </a:lnTo>
                <a:lnTo>
                  <a:pt x="4209" y="11479"/>
                </a:lnTo>
                <a:lnTo>
                  <a:pt x="4189" y="11379"/>
                </a:lnTo>
                <a:lnTo>
                  <a:pt x="4149" y="11298"/>
                </a:lnTo>
                <a:lnTo>
                  <a:pt x="4088" y="11217"/>
                </a:lnTo>
                <a:lnTo>
                  <a:pt x="4028" y="11157"/>
                </a:lnTo>
                <a:lnTo>
                  <a:pt x="3947" y="11077"/>
                </a:lnTo>
                <a:lnTo>
                  <a:pt x="3867" y="11036"/>
                </a:lnTo>
                <a:lnTo>
                  <a:pt x="3585" y="10855"/>
                </a:lnTo>
                <a:lnTo>
                  <a:pt x="3323" y="10694"/>
                </a:lnTo>
                <a:lnTo>
                  <a:pt x="3061" y="10493"/>
                </a:lnTo>
                <a:lnTo>
                  <a:pt x="2799" y="10291"/>
                </a:lnTo>
                <a:lnTo>
                  <a:pt x="2558" y="10070"/>
                </a:lnTo>
                <a:lnTo>
                  <a:pt x="2336" y="9848"/>
                </a:lnTo>
                <a:lnTo>
                  <a:pt x="2115" y="9606"/>
                </a:lnTo>
                <a:lnTo>
                  <a:pt x="1913" y="9365"/>
                </a:lnTo>
                <a:lnTo>
                  <a:pt x="1732" y="9103"/>
                </a:lnTo>
                <a:lnTo>
                  <a:pt x="1591" y="8841"/>
                </a:lnTo>
                <a:lnTo>
                  <a:pt x="1450" y="8559"/>
                </a:lnTo>
                <a:lnTo>
                  <a:pt x="1350" y="8277"/>
                </a:lnTo>
                <a:lnTo>
                  <a:pt x="1269" y="7996"/>
                </a:lnTo>
                <a:lnTo>
                  <a:pt x="1229" y="7693"/>
                </a:lnTo>
                <a:lnTo>
                  <a:pt x="1229" y="7391"/>
                </a:lnTo>
                <a:lnTo>
                  <a:pt x="1249" y="7089"/>
                </a:lnTo>
                <a:lnTo>
                  <a:pt x="1309" y="6828"/>
                </a:lnTo>
                <a:lnTo>
                  <a:pt x="1390" y="6586"/>
                </a:lnTo>
                <a:lnTo>
                  <a:pt x="1511" y="6344"/>
                </a:lnTo>
                <a:lnTo>
                  <a:pt x="1631" y="6103"/>
                </a:lnTo>
                <a:lnTo>
                  <a:pt x="1813" y="5901"/>
                </a:lnTo>
                <a:lnTo>
                  <a:pt x="1994" y="5700"/>
                </a:lnTo>
                <a:lnTo>
                  <a:pt x="2195" y="5519"/>
                </a:lnTo>
                <a:lnTo>
                  <a:pt x="2417" y="5358"/>
                </a:lnTo>
                <a:lnTo>
                  <a:pt x="2658" y="5237"/>
                </a:lnTo>
                <a:lnTo>
                  <a:pt x="2900" y="5136"/>
                </a:lnTo>
                <a:lnTo>
                  <a:pt x="3182" y="5055"/>
                </a:lnTo>
                <a:lnTo>
                  <a:pt x="3464" y="5015"/>
                </a:lnTo>
                <a:lnTo>
                  <a:pt x="3746" y="5015"/>
                </a:lnTo>
                <a:lnTo>
                  <a:pt x="4048" y="5055"/>
                </a:lnTo>
                <a:lnTo>
                  <a:pt x="4330" y="5136"/>
                </a:lnTo>
                <a:lnTo>
                  <a:pt x="4652" y="5237"/>
                </a:lnTo>
                <a:lnTo>
                  <a:pt x="4733" y="5277"/>
                </a:lnTo>
                <a:lnTo>
                  <a:pt x="4833" y="5297"/>
                </a:lnTo>
                <a:lnTo>
                  <a:pt x="4934" y="5297"/>
                </a:lnTo>
                <a:lnTo>
                  <a:pt x="5015" y="5277"/>
                </a:lnTo>
                <a:lnTo>
                  <a:pt x="5095" y="5257"/>
                </a:lnTo>
                <a:lnTo>
                  <a:pt x="5156" y="5196"/>
                </a:lnTo>
                <a:lnTo>
                  <a:pt x="5216" y="5156"/>
                </a:lnTo>
                <a:lnTo>
                  <a:pt x="5276" y="5096"/>
                </a:lnTo>
                <a:lnTo>
                  <a:pt x="5317" y="5015"/>
                </a:lnTo>
                <a:lnTo>
                  <a:pt x="5337" y="4955"/>
                </a:lnTo>
                <a:lnTo>
                  <a:pt x="5357" y="4874"/>
                </a:lnTo>
                <a:lnTo>
                  <a:pt x="5357" y="4794"/>
                </a:lnTo>
                <a:lnTo>
                  <a:pt x="5337" y="4713"/>
                </a:lnTo>
                <a:lnTo>
                  <a:pt x="5296" y="4633"/>
                </a:lnTo>
                <a:lnTo>
                  <a:pt x="5236" y="4552"/>
                </a:lnTo>
                <a:lnTo>
                  <a:pt x="5176" y="4492"/>
                </a:lnTo>
                <a:lnTo>
                  <a:pt x="4793" y="4190"/>
                </a:lnTo>
                <a:lnTo>
                  <a:pt x="4390" y="3867"/>
                </a:lnTo>
                <a:lnTo>
                  <a:pt x="4008" y="3505"/>
                </a:lnTo>
                <a:lnTo>
                  <a:pt x="3826" y="3303"/>
                </a:lnTo>
                <a:lnTo>
                  <a:pt x="3665" y="3122"/>
                </a:lnTo>
                <a:lnTo>
                  <a:pt x="3524" y="2921"/>
                </a:lnTo>
                <a:lnTo>
                  <a:pt x="3404" y="2699"/>
                </a:lnTo>
                <a:lnTo>
                  <a:pt x="3303" y="2498"/>
                </a:lnTo>
                <a:lnTo>
                  <a:pt x="3242" y="2276"/>
                </a:lnTo>
                <a:lnTo>
                  <a:pt x="3222" y="2055"/>
                </a:lnTo>
                <a:lnTo>
                  <a:pt x="3222" y="1813"/>
                </a:lnTo>
                <a:lnTo>
                  <a:pt x="3283" y="1592"/>
                </a:lnTo>
                <a:lnTo>
                  <a:pt x="3383" y="1350"/>
                </a:lnTo>
                <a:lnTo>
                  <a:pt x="3464" y="1209"/>
                </a:lnTo>
                <a:lnTo>
                  <a:pt x="3545" y="1109"/>
                </a:lnTo>
                <a:lnTo>
                  <a:pt x="3645" y="1008"/>
                </a:lnTo>
                <a:lnTo>
                  <a:pt x="3746" y="927"/>
                </a:lnTo>
                <a:lnTo>
                  <a:pt x="3847" y="847"/>
                </a:lnTo>
                <a:lnTo>
                  <a:pt x="3947" y="806"/>
                </a:lnTo>
                <a:lnTo>
                  <a:pt x="4068" y="766"/>
                </a:lnTo>
                <a:lnTo>
                  <a:pt x="4189" y="746"/>
                </a:lnTo>
                <a:lnTo>
                  <a:pt x="4310" y="726"/>
                </a:lnTo>
                <a:close/>
                <a:moveTo>
                  <a:pt x="31697" y="726"/>
                </a:moveTo>
                <a:lnTo>
                  <a:pt x="31817" y="746"/>
                </a:lnTo>
                <a:lnTo>
                  <a:pt x="31938" y="766"/>
                </a:lnTo>
                <a:lnTo>
                  <a:pt x="32059" y="806"/>
                </a:lnTo>
                <a:lnTo>
                  <a:pt x="32160" y="847"/>
                </a:lnTo>
                <a:lnTo>
                  <a:pt x="32260" y="927"/>
                </a:lnTo>
                <a:lnTo>
                  <a:pt x="32361" y="1008"/>
                </a:lnTo>
                <a:lnTo>
                  <a:pt x="32462" y="1109"/>
                </a:lnTo>
                <a:lnTo>
                  <a:pt x="32542" y="1209"/>
                </a:lnTo>
                <a:lnTo>
                  <a:pt x="32623" y="1350"/>
                </a:lnTo>
                <a:lnTo>
                  <a:pt x="32724" y="1592"/>
                </a:lnTo>
                <a:lnTo>
                  <a:pt x="32784" y="1813"/>
                </a:lnTo>
                <a:lnTo>
                  <a:pt x="32784" y="2055"/>
                </a:lnTo>
                <a:lnTo>
                  <a:pt x="32764" y="2276"/>
                </a:lnTo>
                <a:lnTo>
                  <a:pt x="32703" y="2498"/>
                </a:lnTo>
                <a:lnTo>
                  <a:pt x="32603" y="2699"/>
                </a:lnTo>
                <a:lnTo>
                  <a:pt x="32482" y="2921"/>
                </a:lnTo>
                <a:lnTo>
                  <a:pt x="32341" y="3122"/>
                </a:lnTo>
                <a:lnTo>
                  <a:pt x="32180" y="3303"/>
                </a:lnTo>
                <a:lnTo>
                  <a:pt x="31999" y="3505"/>
                </a:lnTo>
                <a:lnTo>
                  <a:pt x="31616" y="3867"/>
                </a:lnTo>
                <a:lnTo>
                  <a:pt x="31213" y="4190"/>
                </a:lnTo>
                <a:lnTo>
                  <a:pt x="30831" y="4492"/>
                </a:lnTo>
                <a:lnTo>
                  <a:pt x="30770" y="4552"/>
                </a:lnTo>
                <a:lnTo>
                  <a:pt x="30710" y="4633"/>
                </a:lnTo>
                <a:lnTo>
                  <a:pt x="30670" y="4713"/>
                </a:lnTo>
                <a:lnTo>
                  <a:pt x="30649" y="4794"/>
                </a:lnTo>
                <a:lnTo>
                  <a:pt x="30649" y="4874"/>
                </a:lnTo>
                <a:lnTo>
                  <a:pt x="30670" y="4955"/>
                </a:lnTo>
                <a:lnTo>
                  <a:pt x="30690" y="5015"/>
                </a:lnTo>
                <a:lnTo>
                  <a:pt x="30730" y="5096"/>
                </a:lnTo>
                <a:lnTo>
                  <a:pt x="30790" y="5156"/>
                </a:lnTo>
                <a:lnTo>
                  <a:pt x="30851" y="5196"/>
                </a:lnTo>
                <a:lnTo>
                  <a:pt x="30911" y="5257"/>
                </a:lnTo>
                <a:lnTo>
                  <a:pt x="30992" y="5277"/>
                </a:lnTo>
                <a:lnTo>
                  <a:pt x="31072" y="5297"/>
                </a:lnTo>
                <a:lnTo>
                  <a:pt x="31173" y="5297"/>
                </a:lnTo>
                <a:lnTo>
                  <a:pt x="31274" y="5277"/>
                </a:lnTo>
                <a:lnTo>
                  <a:pt x="31354" y="5237"/>
                </a:lnTo>
                <a:lnTo>
                  <a:pt x="31676" y="5136"/>
                </a:lnTo>
                <a:lnTo>
                  <a:pt x="31958" y="5055"/>
                </a:lnTo>
                <a:lnTo>
                  <a:pt x="32260" y="5015"/>
                </a:lnTo>
                <a:lnTo>
                  <a:pt x="32542" y="5015"/>
                </a:lnTo>
                <a:lnTo>
                  <a:pt x="32824" y="5055"/>
                </a:lnTo>
                <a:lnTo>
                  <a:pt x="33106" y="5136"/>
                </a:lnTo>
                <a:lnTo>
                  <a:pt x="33348" y="5237"/>
                </a:lnTo>
                <a:lnTo>
                  <a:pt x="33590" y="5358"/>
                </a:lnTo>
                <a:lnTo>
                  <a:pt x="33811" y="5519"/>
                </a:lnTo>
                <a:lnTo>
                  <a:pt x="34012" y="5700"/>
                </a:lnTo>
                <a:lnTo>
                  <a:pt x="34194" y="5901"/>
                </a:lnTo>
                <a:lnTo>
                  <a:pt x="34375" y="6103"/>
                </a:lnTo>
                <a:lnTo>
                  <a:pt x="34496" y="6344"/>
                </a:lnTo>
                <a:lnTo>
                  <a:pt x="34617" y="6586"/>
                </a:lnTo>
                <a:lnTo>
                  <a:pt x="34697" y="6828"/>
                </a:lnTo>
                <a:lnTo>
                  <a:pt x="34757" y="7089"/>
                </a:lnTo>
                <a:lnTo>
                  <a:pt x="34778" y="7391"/>
                </a:lnTo>
                <a:lnTo>
                  <a:pt x="34778" y="7693"/>
                </a:lnTo>
                <a:lnTo>
                  <a:pt x="34737" y="7996"/>
                </a:lnTo>
                <a:lnTo>
                  <a:pt x="34657" y="8277"/>
                </a:lnTo>
                <a:lnTo>
                  <a:pt x="34556" y="8559"/>
                </a:lnTo>
                <a:lnTo>
                  <a:pt x="34415" y="8841"/>
                </a:lnTo>
                <a:lnTo>
                  <a:pt x="34274" y="9103"/>
                </a:lnTo>
                <a:lnTo>
                  <a:pt x="34093" y="9365"/>
                </a:lnTo>
                <a:lnTo>
                  <a:pt x="33892" y="9606"/>
                </a:lnTo>
                <a:lnTo>
                  <a:pt x="33670" y="9848"/>
                </a:lnTo>
                <a:lnTo>
                  <a:pt x="33449" y="10070"/>
                </a:lnTo>
                <a:lnTo>
                  <a:pt x="33207" y="10291"/>
                </a:lnTo>
                <a:lnTo>
                  <a:pt x="32945" y="10493"/>
                </a:lnTo>
                <a:lnTo>
                  <a:pt x="32683" y="10694"/>
                </a:lnTo>
                <a:lnTo>
                  <a:pt x="32422" y="10855"/>
                </a:lnTo>
                <a:lnTo>
                  <a:pt x="32140" y="11036"/>
                </a:lnTo>
                <a:lnTo>
                  <a:pt x="32059" y="11077"/>
                </a:lnTo>
                <a:lnTo>
                  <a:pt x="31979" y="11157"/>
                </a:lnTo>
                <a:lnTo>
                  <a:pt x="31918" y="11217"/>
                </a:lnTo>
                <a:lnTo>
                  <a:pt x="31858" y="11298"/>
                </a:lnTo>
                <a:lnTo>
                  <a:pt x="31817" y="11379"/>
                </a:lnTo>
                <a:lnTo>
                  <a:pt x="31797" y="11479"/>
                </a:lnTo>
                <a:lnTo>
                  <a:pt x="31797" y="11560"/>
                </a:lnTo>
                <a:lnTo>
                  <a:pt x="31797" y="11640"/>
                </a:lnTo>
                <a:lnTo>
                  <a:pt x="31797" y="11721"/>
                </a:lnTo>
                <a:lnTo>
                  <a:pt x="31838" y="11801"/>
                </a:lnTo>
                <a:lnTo>
                  <a:pt x="31878" y="11882"/>
                </a:lnTo>
                <a:lnTo>
                  <a:pt x="31938" y="11942"/>
                </a:lnTo>
                <a:lnTo>
                  <a:pt x="31999" y="12003"/>
                </a:lnTo>
                <a:lnTo>
                  <a:pt x="32099" y="12043"/>
                </a:lnTo>
                <a:lnTo>
                  <a:pt x="32200" y="12063"/>
                </a:lnTo>
                <a:lnTo>
                  <a:pt x="32321" y="12083"/>
                </a:lnTo>
                <a:lnTo>
                  <a:pt x="32542" y="12104"/>
                </a:lnTo>
                <a:lnTo>
                  <a:pt x="32764" y="12144"/>
                </a:lnTo>
                <a:lnTo>
                  <a:pt x="32985" y="12204"/>
                </a:lnTo>
                <a:lnTo>
                  <a:pt x="33167" y="12285"/>
                </a:lnTo>
                <a:lnTo>
                  <a:pt x="33348" y="12385"/>
                </a:lnTo>
                <a:lnTo>
                  <a:pt x="33529" y="12506"/>
                </a:lnTo>
                <a:lnTo>
                  <a:pt x="33690" y="12647"/>
                </a:lnTo>
                <a:lnTo>
                  <a:pt x="33831" y="12788"/>
                </a:lnTo>
                <a:lnTo>
                  <a:pt x="33972" y="12929"/>
                </a:lnTo>
                <a:lnTo>
                  <a:pt x="34073" y="13110"/>
                </a:lnTo>
                <a:lnTo>
                  <a:pt x="34194" y="13272"/>
                </a:lnTo>
                <a:lnTo>
                  <a:pt x="34274" y="13453"/>
                </a:lnTo>
                <a:lnTo>
                  <a:pt x="34355" y="13654"/>
                </a:lnTo>
                <a:lnTo>
                  <a:pt x="34415" y="13835"/>
                </a:lnTo>
                <a:lnTo>
                  <a:pt x="34455" y="14037"/>
                </a:lnTo>
                <a:lnTo>
                  <a:pt x="34496" y="14238"/>
                </a:lnTo>
                <a:lnTo>
                  <a:pt x="34516" y="14480"/>
                </a:lnTo>
                <a:lnTo>
                  <a:pt x="34496" y="14721"/>
                </a:lnTo>
                <a:lnTo>
                  <a:pt x="34455" y="14983"/>
                </a:lnTo>
                <a:lnTo>
                  <a:pt x="34375" y="15225"/>
                </a:lnTo>
                <a:lnTo>
                  <a:pt x="34294" y="15466"/>
                </a:lnTo>
                <a:lnTo>
                  <a:pt x="34174" y="15708"/>
                </a:lnTo>
                <a:lnTo>
                  <a:pt x="34033" y="15930"/>
                </a:lnTo>
                <a:lnTo>
                  <a:pt x="33892" y="16151"/>
                </a:lnTo>
                <a:lnTo>
                  <a:pt x="33730" y="16373"/>
                </a:lnTo>
                <a:lnTo>
                  <a:pt x="33549" y="16594"/>
                </a:lnTo>
                <a:lnTo>
                  <a:pt x="33167" y="16997"/>
                </a:lnTo>
                <a:lnTo>
                  <a:pt x="32764" y="17359"/>
                </a:lnTo>
                <a:lnTo>
                  <a:pt x="32341" y="17682"/>
                </a:lnTo>
                <a:lnTo>
                  <a:pt x="31797" y="18084"/>
                </a:lnTo>
                <a:lnTo>
                  <a:pt x="31213" y="18427"/>
                </a:lnTo>
                <a:lnTo>
                  <a:pt x="30589" y="18729"/>
                </a:lnTo>
                <a:lnTo>
                  <a:pt x="29965" y="19011"/>
                </a:lnTo>
                <a:lnTo>
                  <a:pt x="29320" y="19232"/>
                </a:lnTo>
                <a:lnTo>
                  <a:pt x="28656" y="19413"/>
                </a:lnTo>
                <a:lnTo>
                  <a:pt x="27971" y="19554"/>
                </a:lnTo>
                <a:lnTo>
                  <a:pt x="27287" y="19655"/>
                </a:lnTo>
                <a:lnTo>
                  <a:pt x="26723" y="19675"/>
                </a:lnTo>
                <a:lnTo>
                  <a:pt x="26159" y="19675"/>
                </a:lnTo>
                <a:lnTo>
                  <a:pt x="25595" y="19615"/>
                </a:lnTo>
                <a:lnTo>
                  <a:pt x="25071" y="19514"/>
                </a:lnTo>
                <a:lnTo>
                  <a:pt x="24548" y="19373"/>
                </a:lnTo>
                <a:lnTo>
                  <a:pt x="24024" y="19192"/>
                </a:lnTo>
                <a:lnTo>
                  <a:pt x="23521" y="18991"/>
                </a:lnTo>
                <a:lnTo>
                  <a:pt x="23038" y="18749"/>
                </a:lnTo>
                <a:lnTo>
                  <a:pt x="22494" y="16634"/>
                </a:lnTo>
                <a:lnTo>
                  <a:pt x="21990" y="14500"/>
                </a:lnTo>
                <a:lnTo>
                  <a:pt x="21527" y="12607"/>
                </a:lnTo>
                <a:lnTo>
                  <a:pt x="21729" y="12607"/>
                </a:lnTo>
                <a:lnTo>
                  <a:pt x="21910" y="12587"/>
                </a:lnTo>
                <a:lnTo>
                  <a:pt x="22313" y="12506"/>
                </a:lnTo>
                <a:lnTo>
                  <a:pt x="22675" y="12406"/>
                </a:lnTo>
                <a:lnTo>
                  <a:pt x="23038" y="12245"/>
                </a:lnTo>
                <a:lnTo>
                  <a:pt x="23380" y="12043"/>
                </a:lnTo>
                <a:lnTo>
                  <a:pt x="23682" y="11822"/>
                </a:lnTo>
                <a:lnTo>
                  <a:pt x="23984" y="11540"/>
                </a:lnTo>
                <a:lnTo>
                  <a:pt x="24226" y="11258"/>
                </a:lnTo>
                <a:lnTo>
                  <a:pt x="24447" y="10936"/>
                </a:lnTo>
                <a:lnTo>
                  <a:pt x="24649" y="10593"/>
                </a:lnTo>
                <a:lnTo>
                  <a:pt x="24789" y="10251"/>
                </a:lnTo>
                <a:lnTo>
                  <a:pt x="24910" y="9868"/>
                </a:lnTo>
                <a:lnTo>
                  <a:pt x="24991" y="9486"/>
                </a:lnTo>
                <a:lnTo>
                  <a:pt x="25031" y="9083"/>
                </a:lnTo>
                <a:lnTo>
                  <a:pt x="25031" y="8700"/>
                </a:lnTo>
                <a:lnTo>
                  <a:pt x="24991" y="8298"/>
                </a:lnTo>
                <a:lnTo>
                  <a:pt x="24910" y="7915"/>
                </a:lnTo>
                <a:lnTo>
                  <a:pt x="24789" y="7532"/>
                </a:lnTo>
                <a:lnTo>
                  <a:pt x="24649" y="7170"/>
                </a:lnTo>
                <a:lnTo>
                  <a:pt x="24487" y="6807"/>
                </a:lnTo>
                <a:lnTo>
                  <a:pt x="24306" y="6445"/>
                </a:lnTo>
                <a:lnTo>
                  <a:pt x="24125" y="6143"/>
                </a:lnTo>
                <a:lnTo>
                  <a:pt x="24669" y="5821"/>
                </a:lnTo>
                <a:lnTo>
                  <a:pt x="25172" y="5458"/>
                </a:lnTo>
                <a:lnTo>
                  <a:pt x="25676" y="5096"/>
                </a:lnTo>
                <a:lnTo>
                  <a:pt x="26159" y="4713"/>
                </a:lnTo>
                <a:lnTo>
                  <a:pt x="26622" y="4330"/>
                </a:lnTo>
                <a:lnTo>
                  <a:pt x="27085" y="3928"/>
                </a:lnTo>
                <a:lnTo>
                  <a:pt x="27991" y="3102"/>
                </a:lnTo>
                <a:lnTo>
                  <a:pt x="28898" y="2297"/>
                </a:lnTo>
                <a:lnTo>
                  <a:pt x="29280" y="1995"/>
                </a:lnTo>
                <a:lnTo>
                  <a:pt x="29723" y="1632"/>
                </a:lnTo>
                <a:lnTo>
                  <a:pt x="29985" y="1451"/>
                </a:lnTo>
                <a:lnTo>
                  <a:pt x="30247" y="1270"/>
                </a:lnTo>
                <a:lnTo>
                  <a:pt x="30509" y="1109"/>
                </a:lnTo>
                <a:lnTo>
                  <a:pt x="30770" y="968"/>
                </a:lnTo>
                <a:lnTo>
                  <a:pt x="31052" y="867"/>
                </a:lnTo>
                <a:lnTo>
                  <a:pt x="31314" y="786"/>
                </a:lnTo>
                <a:lnTo>
                  <a:pt x="31576" y="746"/>
                </a:lnTo>
                <a:lnTo>
                  <a:pt x="31697" y="726"/>
                </a:lnTo>
                <a:close/>
                <a:moveTo>
                  <a:pt x="15103" y="14460"/>
                </a:moveTo>
                <a:lnTo>
                  <a:pt x="15244" y="15084"/>
                </a:lnTo>
                <a:lnTo>
                  <a:pt x="15345" y="15487"/>
                </a:lnTo>
                <a:lnTo>
                  <a:pt x="15506" y="15930"/>
                </a:lnTo>
                <a:lnTo>
                  <a:pt x="15587" y="16151"/>
                </a:lnTo>
                <a:lnTo>
                  <a:pt x="15687" y="16393"/>
                </a:lnTo>
                <a:lnTo>
                  <a:pt x="15808" y="16614"/>
                </a:lnTo>
                <a:lnTo>
                  <a:pt x="15949" y="16836"/>
                </a:lnTo>
                <a:lnTo>
                  <a:pt x="16090" y="17037"/>
                </a:lnTo>
                <a:lnTo>
                  <a:pt x="16251" y="17239"/>
                </a:lnTo>
                <a:lnTo>
                  <a:pt x="16453" y="17420"/>
                </a:lnTo>
                <a:lnTo>
                  <a:pt x="16654" y="17601"/>
                </a:lnTo>
                <a:lnTo>
                  <a:pt x="16795" y="17682"/>
                </a:lnTo>
                <a:lnTo>
                  <a:pt x="16956" y="17782"/>
                </a:lnTo>
                <a:lnTo>
                  <a:pt x="17258" y="17923"/>
                </a:lnTo>
                <a:lnTo>
                  <a:pt x="17258" y="18467"/>
                </a:lnTo>
                <a:lnTo>
                  <a:pt x="17238" y="18910"/>
                </a:lnTo>
                <a:lnTo>
                  <a:pt x="17218" y="19353"/>
                </a:lnTo>
                <a:lnTo>
                  <a:pt x="17218" y="19776"/>
                </a:lnTo>
                <a:lnTo>
                  <a:pt x="17016" y="19756"/>
                </a:lnTo>
                <a:lnTo>
                  <a:pt x="16835" y="19715"/>
                </a:lnTo>
                <a:lnTo>
                  <a:pt x="16473" y="19615"/>
                </a:lnTo>
                <a:lnTo>
                  <a:pt x="16090" y="19494"/>
                </a:lnTo>
                <a:lnTo>
                  <a:pt x="15728" y="19353"/>
                </a:lnTo>
                <a:lnTo>
                  <a:pt x="15486" y="19252"/>
                </a:lnTo>
                <a:lnTo>
                  <a:pt x="15224" y="19131"/>
                </a:lnTo>
                <a:lnTo>
                  <a:pt x="15003" y="18991"/>
                </a:lnTo>
                <a:lnTo>
                  <a:pt x="14761" y="18829"/>
                </a:lnTo>
                <a:lnTo>
                  <a:pt x="14600" y="18729"/>
                </a:lnTo>
                <a:lnTo>
                  <a:pt x="14399" y="18648"/>
                </a:lnTo>
                <a:lnTo>
                  <a:pt x="14560" y="17722"/>
                </a:lnTo>
                <a:lnTo>
                  <a:pt x="14741" y="16554"/>
                </a:lnTo>
                <a:lnTo>
                  <a:pt x="14942" y="15406"/>
                </a:lnTo>
                <a:lnTo>
                  <a:pt x="15103" y="14460"/>
                </a:lnTo>
                <a:close/>
                <a:moveTo>
                  <a:pt x="21809" y="18729"/>
                </a:moveTo>
                <a:lnTo>
                  <a:pt x="21970" y="19333"/>
                </a:lnTo>
                <a:lnTo>
                  <a:pt x="22554" y="21588"/>
                </a:lnTo>
                <a:lnTo>
                  <a:pt x="22836" y="22736"/>
                </a:lnTo>
                <a:lnTo>
                  <a:pt x="23138" y="23864"/>
                </a:lnTo>
                <a:lnTo>
                  <a:pt x="23299" y="24408"/>
                </a:lnTo>
                <a:lnTo>
                  <a:pt x="23460" y="24971"/>
                </a:lnTo>
                <a:lnTo>
                  <a:pt x="23823" y="26079"/>
                </a:lnTo>
                <a:lnTo>
                  <a:pt x="24145" y="27126"/>
                </a:lnTo>
                <a:lnTo>
                  <a:pt x="24326" y="27650"/>
                </a:lnTo>
                <a:lnTo>
                  <a:pt x="24508" y="28153"/>
                </a:lnTo>
                <a:lnTo>
                  <a:pt x="24206" y="28415"/>
                </a:lnTo>
                <a:lnTo>
                  <a:pt x="23883" y="28677"/>
                </a:lnTo>
                <a:lnTo>
                  <a:pt x="23541" y="28898"/>
                </a:lnTo>
                <a:lnTo>
                  <a:pt x="23199" y="29120"/>
                </a:lnTo>
                <a:lnTo>
                  <a:pt x="22856" y="29341"/>
                </a:lnTo>
                <a:lnTo>
                  <a:pt x="22494" y="29522"/>
                </a:lnTo>
                <a:lnTo>
                  <a:pt x="22131" y="29704"/>
                </a:lnTo>
                <a:lnTo>
                  <a:pt x="21749" y="29865"/>
                </a:lnTo>
                <a:lnTo>
                  <a:pt x="21366" y="30006"/>
                </a:lnTo>
                <a:lnTo>
                  <a:pt x="20984" y="30127"/>
                </a:lnTo>
                <a:lnTo>
                  <a:pt x="20581" y="30247"/>
                </a:lnTo>
                <a:lnTo>
                  <a:pt x="20198" y="30348"/>
                </a:lnTo>
                <a:lnTo>
                  <a:pt x="19795" y="30429"/>
                </a:lnTo>
                <a:lnTo>
                  <a:pt x="19393" y="30489"/>
                </a:lnTo>
                <a:lnTo>
                  <a:pt x="18970" y="30529"/>
                </a:lnTo>
                <a:lnTo>
                  <a:pt x="18567" y="30570"/>
                </a:lnTo>
                <a:lnTo>
                  <a:pt x="18084" y="30570"/>
                </a:lnTo>
                <a:lnTo>
                  <a:pt x="17600" y="30549"/>
                </a:lnTo>
                <a:lnTo>
                  <a:pt x="17117" y="30509"/>
                </a:lnTo>
                <a:lnTo>
                  <a:pt x="16654" y="30449"/>
                </a:lnTo>
                <a:lnTo>
                  <a:pt x="16171" y="30348"/>
                </a:lnTo>
                <a:lnTo>
                  <a:pt x="15708" y="30227"/>
                </a:lnTo>
                <a:lnTo>
                  <a:pt x="15244" y="30106"/>
                </a:lnTo>
                <a:lnTo>
                  <a:pt x="14781" y="29945"/>
                </a:lnTo>
                <a:lnTo>
                  <a:pt x="14358" y="29764"/>
                </a:lnTo>
                <a:lnTo>
                  <a:pt x="13935" y="29563"/>
                </a:lnTo>
                <a:lnTo>
                  <a:pt x="13513" y="29361"/>
                </a:lnTo>
                <a:lnTo>
                  <a:pt x="13110" y="29120"/>
                </a:lnTo>
                <a:lnTo>
                  <a:pt x="12767" y="28898"/>
                </a:lnTo>
                <a:lnTo>
                  <a:pt x="12526" y="28757"/>
                </a:lnTo>
                <a:lnTo>
                  <a:pt x="12264" y="28636"/>
                </a:lnTo>
                <a:lnTo>
                  <a:pt x="12304" y="28516"/>
                </a:lnTo>
                <a:lnTo>
                  <a:pt x="12345" y="28354"/>
                </a:lnTo>
                <a:lnTo>
                  <a:pt x="12385" y="28073"/>
                </a:lnTo>
                <a:lnTo>
                  <a:pt x="12626" y="26965"/>
                </a:lnTo>
                <a:lnTo>
                  <a:pt x="12868" y="25797"/>
                </a:lnTo>
                <a:lnTo>
                  <a:pt x="13110" y="24629"/>
                </a:lnTo>
                <a:lnTo>
                  <a:pt x="13613" y="22374"/>
                </a:lnTo>
                <a:lnTo>
                  <a:pt x="14097" y="20098"/>
                </a:lnTo>
                <a:lnTo>
                  <a:pt x="14157" y="19776"/>
                </a:lnTo>
                <a:lnTo>
                  <a:pt x="14338" y="19917"/>
                </a:lnTo>
                <a:lnTo>
                  <a:pt x="14560" y="20058"/>
                </a:lnTo>
                <a:lnTo>
                  <a:pt x="14761" y="20199"/>
                </a:lnTo>
                <a:lnTo>
                  <a:pt x="14983" y="20320"/>
                </a:lnTo>
                <a:lnTo>
                  <a:pt x="15446" y="20501"/>
                </a:lnTo>
                <a:lnTo>
                  <a:pt x="15889" y="20662"/>
                </a:lnTo>
                <a:lnTo>
                  <a:pt x="16211" y="20742"/>
                </a:lnTo>
                <a:lnTo>
                  <a:pt x="16513" y="20803"/>
                </a:lnTo>
                <a:lnTo>
                  <a:pt x="16835" y="20843"/>
                </a:lnTo>
                <a:lnTo>
                  <a:pt x="17157" y="20863"/>
                </a:lnTo>
                <a:lnTo>
                  <a:pt x="17802" y="20863"/>
                </a:lnTo>
                <a:lnTo>
                  <a:pt x="18124" y="20823"/>
                </a:lnTo>
                <a:lnTo>
                  <a:pt x="18446" y="20783"/>
                </a:lnTo>
                <a:lnTo>
                  <a:pt x="18668" y="20742"/>
                </a:lnTo>
                <a:lnTo>
                  <a:pt x="18909" y="20682"/>
                </a:lnTo>
                <a:lnTo>
                  <a:pt x="19151" y="20602"/>
                </a:lnTo>
                <a:lnTo>
                  <a:pt x="19393" y="20521"/>
                </a:lnTo>
                <a:lnTo>
                  <a:pt x="19856" y="20320"/>
                </a:lnTo>
                <a:lnTo>
                  <a:pt x="20299" y="20078"/>
                </a:lnTo>
                <a:lnTo>
                  <a:pt x="20722" y="19796"/>
                </a:lnTo>
                <a:lnTo>
                  <a:pt x="21124" y="19454"/>
                </a:lnTo>
                <a:lnTo>
                  <a:pt x="21306" y="19293"/>
                </a:lnTo>
                <a:lnTo>
                  <a:pt x="21487" y="19111"/>
                </a:lnTo>
                <a:lnTo>
                  <a:pt x="21668" y="18910"/>
                </a:lnTo>
                <a:lnTo>
                  <a:pt x="21809" y="18729"/>
                </a:lnTo>
                <a:close/>
                <a:moveTo>
                  <a:pt x="19896" y="31617"/>
                </a:moveTo>
                <a:lnTo>
                  <a:pt x="19916" y="31858"/>
                </a:lnTo>
                <a:lnTo>
                  <a:pt x="19916" y="32120"/>
                </a:lnTo>
                <a:lnTo>
                  <a:pt x="19916" y="32382"/>
                </a:lnTo>
                <a:lnTo>
                  <a:pt x="19876" y="32624"/>
                </a:lnTo>
                <a:lnTo>
                  <a:pt x="19816" y="32825"/>
                </a:lnTo>
                <a:lnTo>
                  <a:pt x="19775" y="32926"/>
                </a:lnTo>
                <a:lnTo>
                  <a:pt x="19715" y="33006"/>
                </a:lnTo>
                <a:lnTo>
                  <a:pt x="19654" y="33067"/>
                </a:lnTo>
                <a:lnTo>
                  <a:pt x="19594" y="33107"/>
                </a:lnTo>
                <a:lnTo>
                  <a:pt x="19513" y="33147"/>
                </a:lnTo>
                <a:lnTo>
                  <a:pt x="19413" y="33167"/>
                </a:lnTo>
                <a:lnTo>
                  <a:pt x="19292" y="33167"/>
                </a:lnTo>
                <a:lnTo>
                  <a:pt x="19191" y="33147"/>
                </a:lnTo>
                <a:lnTo>
                  <a:pt x="19111" y="33127"/>
                </a:lnTo>
                <a:lnTo>
                  <a:pt x="19010" y="33087"/>
                </a:lnTo>
                <a:lnTo>
                  <a:pt x="18950" y="33026"/>
                </a:lnTo>
                <a:lnTo>
                  <a:pt x="18889" y="32966"/>
                </a:lnTo>
                <a:lnTo>
                  <a:pt x="18768" y="32825"/>
                </a:lnTo>
                <a:lnTo>
                  <a:pt x="18688" y="32624"/>
                </a:lnTo>
                <a:lnTo>
                  <a:pt x="18648" y="32422"/>
                </a:lnTo>
                <a:lnTo>
                  <a:pt x="18607" y="32201"/>
                </a:lnTo>
                <a:lnTo>
                  <a:pt x="18607" y="31979"/>
                </a:lnTo>
                <a:lnTo>
                  <a:pt x="18627" y="31717"/>
                </a:lnTo>
                <a:lnTo>
                  <a:pt x="19252" y="31677"/>
                </a:lnTo>
                <a:lnTo>
                  <a:pt x="19896" y="31617"/>
                </a:lnTo>
                <a:close/>
                <a:moveTo>
                  <a:pt x="16453" y="31516"/>
                </a:moveTo>
                <a:lnTo>
                  <a:pt x="17117" y="31617"/>
                </a:lnTo>
                <a:lnTo>
                  <a:pt x="17782" y="31697"/>
                </a:lnTo>
                <a:lnTo>
                  <a:pt x="17721" y="31979"/>
                </a:lnTo>
                <a:lnTo>
                  <a:pt x="17641" y="32261"/>
                </a:lnTo>
                <a:lnTo>
                  <a:pt x="17540" y="32523"/>
                </a:lnTo>
                <a:lnTo>
                  <a:pt x="17419" y="32765"/>
                </a:lnTo>
                <a:lnTo>
                  <a:pt x="17258" y="32966"/>
                </a:lnTo>
                <a:lnTo>
                  <a:pt x="17178" y="33046"/>
                </a:lnTo>
                <a:lnTo>
                  <a:pt x="17097" y="33127"/>
                </a:lnTo>
                <a:lnTo>
                  <a:pt x="16996" y="33167"/>
                </a:lnTo>
                <a:lnTo>
                  <a:pt x="16916" y="33187"/>
                </a:lnTo>
                <a:lnTo>
                  <a:pt x="16815" y="33208"/>
                </a:lnTo>
                <a:lnTo>
                  <a:pt x="16694" y="33187"/>
                </a:lnTo>
                <a:lnTo>
                  <a:pt x="16634" y="33167"/>
                </a:lnTo>
                <a:lnTo>
                  <a:pt x="16573" y="33127"/>
                </a:lnTo>
                <a:lnTo>
                  <a:pt x="16493" y="33026"/>
                </a:lnTo>
                <a:lnTo>
                  <a:pt x="16432" y="32905"/>
                </a:lnTo>
                <a:lnTo>
                  <a:pt x="16412" y="32765"/>
                </a:lnTo>
                <a:lnTo>
                  <a:pt x="16392" y="32603"/>
                </a:lnTo>
                <a:lnTo>
                  <a:pt x="16372" y="32462"/>
                </a:lnTo>
                <a:lnTo>
                  <a:pt x="16392" y="32201"/>
                </a:lnTo>
                <a:lnTo>
                  <a:pt x="16453" y="31516"/>
                </a:lnTo>
                <a:close/>
                <a:moveTo>
                  <a:pt x="4290" y="1"/>
                </a:moveTo>
                <a:lnTo>
                  <a:pt x="3988" y="21"/>
                </a:lnTo>
                <a:lnTo>
                  <a:pt x="3847" y="41"/>
                </a:lnTo>
                <a:lnTo>
                  <a:pt x="3706" y="81"/>
                </a:lnTo>
                <a:lnTo>
                  <a:pt x="3565" y="122"/>
                </a:lnTo>
                <a:lnTo>
                  <a:pt x="3424" y="182"/>
                </a:lnTo>
                <a:lnTo>
                  <a:pt x="3222" y="303"/>
                </a:lnTo>
                <a:lnTo>
                  <a:pt x="3041" y="444"/>
                </a:lnTo>
                <a:lnTo>
                  <a:pt x="2880" y="605"/>
                </a:lnTo>
                <a:lnTo>
                  <a:pt x="2739" y="786"/>
                </a:lnTo>
                <a:lnTo>
                  <a:pt x="2618" y="968"/>
                </a:lnTo>
                <a:lnTo>
                  <a:pt x="2518" y="1169"/>
                </a:lnTo>
                <a:lnTo>
                  <a:pt x="2457" y="1370"/>
                </a:lnTo>
                <a:lnTo>
                  <a:pt x="2397" y="1592"/>
                </a:lnTo>
                <a:lnTo>
                  <a:pt x="2377" y="1753"/>
                </a:lnTo>
                <a:lnTo>
                  <a:pt x="2377" y="1934"/>
                </a:lnTo>
                <a:lnTo>
                  <a:pt x="2377" y="2095"/>
                </a:lnTo>
                <a:lnTo>
                  <a:pt x="2397" y="2256"/>
                </a:lnTo>
                <a:lnTo>
                  <a:pt x="2457" y="2579"/>
                </a:lnTo>
                <a:lnTo>
                  <a:pt x="2578" y="2901"/>
                </a:lnTo>
                <a:lnTo>
                  <a:pt x="2719" y="3203"/>
                </a:lnTo>
                <a:lnTo>
                  <a:pt x="2900" y="3505"/>
                </a:lnTo>
                <a:lnTo>
                  <a:pt x="3101" y="3787"/>
                </a:lnTo>
                <a:lnTo>
                  <a:pt x="3323" y="4049"/>
                </a:lnTo>
                <a:lnTo>
                  <a:pt x="2981" y="4069"/>
                </a:lnTo>
                <a:lnTo>
                  <a:pt x="2658" y="4129"/>
                </a:lnTo>
                <a:lnTo>
                  <a:pt x="2336" y="4210"/>
                </a:lnTo>
                <a:lnTo>
                  <a:pt x="2014" y="4330"/>
                </a:lnTo>
                <a:lnTo>
                  <a:pt x="1652" y="4532"/>
                </a:lnTo>
                <a:lnTo>
                  <a:pt x="1309" y="4733"/>
                </a:lnTo>
                <a:lnTo>
                  <a:pt x="987" y="4995"/>
                </a:lnTo>
                <a:lnTo>
                  <a:pt x="725" y="5277"/>
                </a:lnTo>
                <a:lnTo>
                  <a:pt x="604" y="5418"/>
                </a:lnTo>
                <a:lnTo>
                  <a:pt x="504" y="5579"/>
                </a:lnTo>
                <a:lnTo>
                  <a:pt x="403" y="5740"/>
                </a:lnTo>
                <a:lnTo>
                  <a:pt x="302" y="5901"/>
                </a:lnTo>
                <a:lnTo>
                  <a:pt x="242" y="6082"/>
                </a:lnTo>
                <a:lnTo>
                  <a:pt x="161" y="6264"/>
                </a:lnTo>
                <a:lnTo>
                  <a:pt x="121" y="6445"/>
                </a:lnTo>
                <a:lnTo>
                  <a:pt x="61" y="6646"/>
                </a:lnTo>
                <a:lnTo>
                  <a:pt x="20" y="6989"/>
                </a:lnTo>
                <a:lnTo>
                  <a:pt x="0" y="7311"/>
                </a:lnTo>
                <a:lnTo>
                  <a:pt x="0" y="7653"/>
                </a:lnTo>
                <a:lnTo>
                  <a:pt x="41" y="7975"/>
                </a:lnTo>
                <a:lnTo>
                  <a:pt x="101" y="8298"/>
                </a:lnTo>
                <a:lnTo>
                  <a:pt x="202" y="8600"/>
                </a:lnTo>
                <a:lnTo>
                  <a:pt x="323" y="8902"/>
                </a:lnTo>
                <a:lnTo>
                  <a:pt x="464" y="9204"/>
                </a:lnTo>
                <a:lnTo>
                  <a:pt x="625" y="9506"/>
                </a:lnTo>
                <a:lnTo>
                  <a:pt x="806" y="9788"/>
                </a:lnTo>
                <a:lnTo>
                  <a:pt x="1007" y="10050"/>
                </a:lnTo>
                <a:lnTo>
                  <a:pt x="1229" y="10311"/>
                </a:lnTo>
                <a:lnTo>
                  <a:pt x="1450" y="10573"/>
                </a:lnTo>
                <a:lnTo>
                  <a:pt x="1712" y="10815"/>
                </a:lnTo>
                <a:lnTo>
                  <a:pt x="1974" y="11056"/>
                </a:lnTo>
                <a:lnTo>
                  <a:pt x="2256" y="11278"/>
                </a:lnTo>
                <a:lnTo>
                  <a:pt x="2054" y="11379"/>
                </a:lnTo>
                <a:lnTo>
                  <a:pt x="1873" y="11499"/>
                </a:lnTo>
                <a:lnTo>
                  <a:pt x="1712" y="11600"/>
                </a:lnTo>
                <a:lnTo>
                  <a:pt x="1531" y="11741"/>
                </a:lnTo>
                <a:lnTo>
                  <a:pt x="1390" y="11882"/>
                </a:lnTo>
                <a:lnTo>
                  <a:pt x="1229" y="12023"/>
                </a:lnTo>
                <a:lnTo>
                  <a:pt x="1088" y="12184"/>
                </a:lnTo>
                <a:lnTo>
                  <a:pt x="967" y="12345"/>
                </a:lnTo>
                <a:lnTo>
                  <a:pt x="846" y="12506"/>
                </a:lnTo>
                <a:lnTo>
                  <a:pt x="745" y="12688"/>
                </a:lnTo>
                <a:lnTo>
                  <a:pt x="645" y="12869"/>
                </a:lnTo>
                <a:lnTo>
                  <a:pt x="564" y="13050"/>
                </a:lnTo>
                <a:lnTo>
                  <a:pt x="504" y="13231"/>
                </a:lnTo>
                <a:lnTo>
                  <a:pt x="443" y="13433"/>
                </a:lnTo>
                <a:lnTo>
                  <a:pt x="403" y="13634"/>
                </a:lnTo>
                <a:lnTo>
                  <a:pt x="363" y="13835"/>
                </a:lnTo>
                <a:lnTo>
                  <a:pt x="343" y="14137"/>
                </a:lnTo>
                <a:lnTo>
                  <a:pt x="343" y="14460"/>
                </a:lnTo>
                <a:lnTo>
                  <a:pt x="363" y="14762"/>
                </a:lnTo>
                <a:lnTo>
                  <a:pt x="423" y="15064"/>
                </a:lnTo>
                <a:lnTo>
                  <a:pt x="504" y="15366"/>
                </a:lnTo>
                <a:lnTo>
                  <a:pt x="604" y="15668"/>
                </a:lnTo>
                <a:lnTo>
                  <a:pt x="725" y="15950"/>
                </a:lnTo>
                <a:lnTo>
                  <a:pt x="866" y="16252"/>
                </a:lnTo>
                <a:lnTo>
                  <a:pt x="1047" y="16514"/>
                </a:lnTo>
                <a:lnTo>
                  <a:pt x="1209" y="16796"/>
                </a:lnTo>
                <a:lnTo>
                  <a:pt x="1410" y="17057"/>
                </a:lnTo>
                <a:lnTo>
                  <a:pt x="1631" y="17299"/>
                </a:lnTo>
                <a:lnTo>
                  <a:pt x="1853" y="17561"/>
                </a:lnTo>
                <a:lnTo>
                  <a:pt x="2095" y="17782"/>
                </a:lnTo>
                <a:lnTo>
                  <a:pt x="2336" y="18024"/>
                </a:lnTo>
                <a:lnTo>
                  <a:pt x="2598" y="18225"/>
                </a:lnTo>
                <a:lnTo>
                  <a:pt x="2920" y="18467"/>
                </a:lnTo>
                <a:lnTo>
                  <a:pt x="3242" y="18709"/>
                </a:lnTo>
                <a:lnTo>
                  <a:pt x="3565" y="18930"/>
                </a:lnTo>
                <a:lnTo>
                  <a:pt x="3907" y="19131"/>
                </a:lnTo>
                <a:lnTo>
                  <a:pt x="4269" y="19333"/>
                </a:lnTo>
                <a:lnTo>
                  <a:pt x="4632" y="19534"/>
                </a:lnTo>
                <a:lnTo>
                  <a:pt x="4994" y="19715"/>
                </a:lnTo>
                <a:lnTo>
                  <a:pt x="5377" y="19877"/>
                </a:lnTo>
                <a:lnTo>
                  <a:pt x="5760" y="20038"/>
                </a:lnTo>
                <a:lnTo>
                  <a:pt x="6142" y="20179"/>
                </a:lnTo>
                <a:lnTo>
                  <a:pt x="6525" y="20299"/>
                </a:lnTo>
                <a:lnTo>
                  <a:pt x="6928" y="20400"/>
                </a:lnTo>
                <a:lnTo>
                  <a:pt x="7330" y="20501"/>
                </a:lnTo>
                <a:lnTo>
                  <a:pt x="7733" y="20581"/>
                </a:lnTo>
                <a:lnTo>
                  <a:pt x="8136" y="20642"/>
                </a:lnTo>
                <a:lnTo>
                  <a:pt x="8539" y="20682"/>
                </a:lnTo>
                <a:lnTo>
                  <a:pt x="9102" y="20702"/>
                </a:lnTo>
                <a:lnTo>
                  <a:pt x="9686" y="20722"/>
                </a:lnTo>
                <a:lnTo>
                  <a:pt x="10270" y="20682"/>
                </a:lnTo>
                <a:lnTo>
                  <a:pt x="10834" y="20622"/>
                </a:lnTo>
                <a:lnTo>
                  <a:pt x="11398" y="20521"/>
                </a:lnTo>
                <a:lnTo>
                  <a:pt x="11942" y="20380"/>
                </a:lnTo>
                <a:lnTo>
                  <a:pt x="12465" y="20199"/>
                </a:lnTo>
                <a:lnTo>
                  <a:pt x="12969" y="19977"/>
                </a:lnTo>
                <a:lnTo>
                  <a:pt x="12526" y="22152"/>
                </a:lnTo>
                <a:lnTo>
                  <a:pt x="12083" y="24347"/>
                </a:lnTo>
                <a:lnTo>
                  <a:pt x="11841" y="25515"/>
                </a:lnTo>
                <a:lnTo>
                  <a:pt x="11599" y="26683"/>
                </a:lnTo>
                <a:lnTo>
                  <a:pt x="11378" y="27791"/>
                </a:lnTo>
                <a:lnTo>
                  <a:pt x="11318" y="28073"/>
                </a:lnTo>
                <a:lnTo>
                  <a:pt x="11257" y="28354"/>
                </a:lnTo>
                <a:lnTo>
                  <a:pt x="11257" y="28495"/>
                </a:lnTo>
                <a:lnTo>
                  <a:pt x="11277" y="28636"/>
                </a:lnTo>
                <a:lnTo>
                  <a:pt x="11297" y="28777"/>
                </a:lnTo>
                <a:lnTo>
                  <a:pt x="11358" y="28918"/>
                </a:lnTo>
                <a:lnTo>
                  <a:pt x="11418" y="29019"/>
                </a:lnTo>
                <a:lnTo>
                  <a:pt x="11519" y="29079"/>
                </a:lnTo>
                <a:lnTo>
                  <a:pt x="11640" y="29120"/>
                </a:lnTo>
                <a:lnTo>
                  <a:pt x="11740" y="29120"/>
                </a:lnTo>
                <a:lnTo>
                  <a:pt x="11801" y="29261"/>
                </a:lnTo>
                <a:lnTo>
                  <a:pt x="11902" y="29381"/>
                </a:lnTo>
                <a:lnTo>
                  <a:pt x="12002" y="29502"/>
                </a:lnTo>
                <a:lnTo>
                  <a:pt x="12123" y="29603"/>
                </a:lnTo>
                <a:lnTo>
                  <a:pt x="12385" y="29804"/>
                </a:lnTo>
                <a:lnTo>
                  <a:pt x="12626" y="29965"/>
                </a:lnTo>
                <a:lnTo>
                  <a:pt x="13070" y="30247"/>
                </a:lnTo>
                <a:lnTo>
                  <a:pt x="13533" y="30509"/>
                </a:lnTo>
                <a:lnTo>
                  <a:pt x="14016" y="30731"/>
                </a:lnTo>
                <a:lnTo>
                  <a:pt x="14519" y="30952"/>
                </a:lnTo>
                <a:lnTo>
                  <a:pt x="15043" y="31154"/>
                </a:lnTo>
                <a:lnTo>
                  <a:pt x="15607" y="31335"/>
                </a:lnTo>
                <a:lnTo>
                  <a:pt x="15526" y="31738"/>
                </a:lnTo>
                <a:lnTo>
                  <a:pt x="15486" y="32160"/>
                </a:lnTo>
                <a:lnTo>
                  <a:pt x="15466" y="32382"/>
                </a:lnTo>
                <a:lnTo>
                  <a:pt x="15486" y="32603"/>
                </a:lnTo>
                <a:lnTo>
                  <a:pt x="15486" y="32805"/>
                </a:lnTo>
                <a:lnTo>
                  <a:pt x="15526" y="33006"/>
                </a:lnTo>
                <a:lnTo>
                  <a:pt x="15567" y="33187"/>
                </a:lnTo>
                <a:lnTo>
                  <a:pt x="15647" y="33369"/>
                </a:lnTo>
                <a:lnTo>
                  <a:pt x="15728" y="33530"/>
                </a:lnTo>
                <a:lnTo>
                  <a:pt x="15848" y="33691"/>
                </a:lnTo>
                <a:lnTo>
                  <a:pt x="15989" y="33832"/>
                </a:lnTo>
                <a:lnTo>
                  <a:pt x="16151" y="33953"/>
                </a:lnTo>
                <a:lnTo>
                  <a:pt x="16332" y="34053"/>
                </a:lnTo>
                <a:lnTo>
                  <a:pt x="16553" y="34114"/>
                </a:lnTo>
                <a:lnTo>
                  <a:pt x="16674" y="34154"/>
                </a:lnTo>
                <a:lnTo>
                  <a:pt x="16916" y="34154"/>
                </a:lnTo>
                <a:lnTo>
                  <a:pt x="17016" y="34134"/>
                </a:lnTo>
                <a:lnTo>
                  <a:pt x="17238" y="34094"/>
                </a:lnTo>
                <a:lnTo>
                  <a:pt x="17459" y="33993"/>
                </a:lnTo>
                <a:lnTo>
                  <a:pt x="17641" y="33852"/>
                </a:lnTo>
                <a:lnTo>
                  <a:pt x="17822" y="33711"/>
                </a:lnTo>
                <a:lnTo>
                  <a:pt x="17983" y="33530"/>
                </a:lnTo>
                <a:lnTo>
                  <a:pt x="18124" y="33349"/>
                </a:lnTo>
                <a:lnTo>
                  <a:pt x="18245" y="33489"/>
                </a:lnTo>
                <a:lnTo>
                  <a:pt x="18386" y="33630"/>
                </a:lnTo>
                <a:lnTo>
                  <a:pt x="18527" y="33751"/>
                </a:lnTo>
                <a:lnTo>
                  <a:pt x="18688" y="33852"/>
                </a:lnTo>
                <a:lnTo>
                  <a:pt x="18849" y="33933"/>
                </a:lnTo>
                <a:lnTo>
                  <a:pt x="19030" y="33973"/>
                </a:lnTo>
                <a:lnTo>
                  <a:pt x="19211" y="34013"/>
                </a:lnTo>
                <a:lnTo>
                  <a:pt x="19413" y="34033"/>
                </a:lnTo>
                <a:lnTo>
                  <a:pt x="19634" y="34013"/>
                </a:lnTo>
                <a:lnTo>
                  <a:pt x="19836" y="33953"/>
                </a:lnTo>
                <a:lnTo>
                  <a:pt x="20017" y="33892"/>
                </a:lnTo>
                <a:lnTo>
                  <a:pt x="20158" y="33771"/>
                </a:lnTo>
                <a:lnTo>
                  <a:pt x="20299" y="33651"/>
                </a:lnTo>
                <a:lnTo>
                  <a:pt x="20400" y="33510"/>
                </a:lnTo>
                <a:lnTo>
                  <a:pt x="20500" y="33349"/>
                </a:lnTo>
                <a:lnTo>
                  <a:pt x="20561" y="33147"/>
                </a:lnTo>
                <a:lnTo>
                  <a:pt x="20621" y="32966"/>
                </a:lnTo>
                <a:lnTo>
                  <a:pt x="20661" y="32765"/>
                </a:lnTo>
                <a:lnTo>
                  <a:pt x="20702" y="32543"/>
                </a:lnTo>
                <a:lnTo>
                  <a:pt x="20702" y="32322"/>
                </a:lnTo>
                <a:lnTo>
                  <a:pt x="20702" y="31878"/>
                </a:lnTo>
                <a:lnTo>
                  <a:pt x="20681" y="31456"/>
                </a:lnTo>
                <a:lnTo>
                  <a:pt x="21044" y="31375"/>
                </a:lnTo>
                <a:lnTo>
                  <a:pt x="21406" y="31254"/>
                </a:lnTo>
                <a:lnTo>
                  <a:pt x="21769" y="31154"/>
                </a:lnTo>
                <a:lnTo>
                  <a:pt x="22131" y="31013"/>
                </a:lnTo>
                <a:lnTo>
                  <a:pt x="22474" y="30872"/>
                </a:lnTo>
                <a:lnTo>
                  <a:pt x="22816" y="30711"/>
                </a:lnTo>
                <a:lnTo>
                  <a:pt x="23158" y="30549"/>
                </a:lnTo>
                <a:lnTo>
                  <a:pt x="23501" y="30368"/>
                </a:lnTo>
                <a:lnTo>
                  <a:pt x="23823" y="30167"/>
                </a:lnTo>
                <a:lnTo>
                  <a:pt x="24145" y="29965"/>
                </a:lnTo>
                <a:lnTo>
                  <a:pt x="24467" y="29744"/>
                </a:lnTo>
                <a:lnTo>
                  <a:pt x="24769" y="29522"/>
                </a:lnTo>
                <a:lnTo>
                  <a:pt x="25051" y="29281"/>
                </a:lnTo>
                <a:lnTo>
                  <a:pt x="25353" y="29039"/>
                </a:lnTo>
                <a:lnTo>
                  <a:pt x="25635" y="28777"/>
                </a:lnTo>
                <a:lnTo>
                  <a:pt x="25897" y="28516"/>
                </a:lnTo>
                <a:lnTo>
                  <a:pt x="25998" y="28395"/>
                </a:lnTo>
                <a:lnTo>
                  <a:pt x="26058" y="28274"/>
                </a:lnTo>
                <a:lnTo>
                  <a:pt x="26078" y="28153"/>
                </a:lnTo>
                <a:lnTo>
                  <a:pt x="26078" y="28032"/>
                </a:lnTo>
                <a:lnTo>
                  <a:pt x="26038" y="27911"/>
                </a:lnTo>
                <a:lnTo>
                  <a:pt x="25978" y="27791"/>
                </a:lnTo>
                <a:lnTo>
                  <a:pt x="25917" y="27710"/>
                </a:lnTo>
                <a:lnTo>
                  <a:pt x="25816" y="27609"/>
                </a:lnTo>
                <a:lnTo>
                  <a:pt x="25676" y="27126"/>
                </a:lnTo>
                <a:lnTo>
                  <a:pt x="25514" y="26663"/>
                </a:lnTo>
                <a:lnTo>
                  <a:pt x="25353" y="26180"/>
                </a:lnTo>
                <a:lnTo>
                  <a:pt x="25192" y="25696"/>
                </a:lnTo>
                <a:lnTo>
                  <a:pt x="24850" y="24589"/>
                </a:lnTo>
                <a:lnTo>
                  <a:pt x="24508" y="23481"/>
                </a:lnTo>
                <a:lnTo>
                  <a:pt x="23964" y="21830"/>
                </a:lnTo>
                <a:lnTo>
                  <a:pt x="23440" y="20159"/>
                </a:lnTo>
                <a:lnTo>
                  <a:pt x="23903" y="20320"/>
                </a:lnTo>
                <a:lnTo>
                  <a:pt x="24387" y="20461"/>
                </a:lnTo>
                <a:lnTo>
                  <a:pt x="24890" y="20561"/>
                </a:lnTo>
                <a:lnTo>
                  <a:pt x="25394" y="20642"/>
                </a:lnTo>
                <a:lnTo>
                  <a:pt x="25917" y="20702"/>
                </a:lnTo>
                <a:lnTo>
                  <a:pt x="26441" y="20722"/>
                </a:lnTo>
                <a:lnTo>
                  <a:pt x="26944" y="20702"/>
                </a:lnTo>
                <a:lnTo>
                  <a:pt x="27468" y="20682"/>
                </a:lnTo>
                <a:lnTo>
                  <a:pt x="27871" y="20642"/>
                </a:lnTo>
                <a:lnTo>
                  <a:pt x="28273" y="20581"/>
                </a:lnTo>
                <a:lnTo>
                  <a:pt x="28676" y="20501"/>
                </a:lnTo>
                <a:lnTo>
                  <a:pt x="29079" y="20400"/>
                </a:lnTo>
                <a:lnTo>
                  <a:pt x="29481" y="20299"/>
                </a:lnTo>
                <a:lnTo>
                  <a:pt x="29864" y="20179"/>
                </a:lnTo>
                <a:lnTo>
                  <a:pt x="30247" y="20038"/>
                </a:lnTo>
                <a:lnTo>
                  <a:pt x="30629" y="19877"/>
                </a:lnTo>
                <a:lnTo>
                  <a:pt x="31012" y="19715"/>
                </a:lnTo>
                <a:lnTo>
                  <a:pt x="31374" y="19534"/>
                </a:lnTo>
                <a:lnTo>
                  <a:pt x="31737" y="19333"/>
                </a:lnTo>
                <a:lnTo>
                  <a:pt x="32099" y="19131"/>
                </a:lnTo>
                <a:lnTo>
                  <a:pt x="32442" y="18930"/>
                </a:lnTo>
                <a:lnTo>
                  <a:pt x="32764" y="18709"/>
                </a:lnTo>
                <a:lnTo>
                  <a:pt x="33086" y="18467"/>
                </a:lnTo>
                <a:lnTo>
                  <a:pt x="33408" y="18225"/>
                </a:lnTo>
                <a:lnTo>
                  <a:pt x="33670" y="18024"/>
                </a:lnTo>
                <a:lnTo>
                  <a:pt x="33912" y="17782"/>
                </a:lnTo>
                <a:lnTo>
                  <a:pt x="34153" y="17561"/>
                </a:lnTo>
                <a:lnTo>
                  <a:pt x="34375" y="17299"/>
                </a:lnTo>
                <a:lnTo>
                  <a:pt x="34596" y="17057"/>
                </a:lnTo>
                <a:lnTo>
                  <a:pt x="34798" y="16796"/>
                </a:lnTo>
                <a:lnTo>
                  <a:pt x="34959" y="16514"/>
                </a:lnTo>
                <a:lnTo>
                  <a:pt x="35140" y="16252"/>
                </a:lnTo>
                <a:lnTo>
                  <a:pt x="35281" y="15950"/>
                </a:lnTo>
                <a:lnTo>
                  <a:pt x="35402" y="15668"/>
                </a:lnTo>
                <a:lnTo>
                  <a:pt x="35503" y="15366"/>
                </a:lnTo>
                <a:lnTo>
                  <a:pt x="35583" y="15064"/>
                </a:lnTo>
                <a:lnTo>
                  <a:pt x="35644" y="14762"/>
                </a:lnTo>
                <a:lnTo>
                  <a:pt x="35664" y="14460"/>
                </a:lnTo>
                <a:lnTo>
                  <a:pt x="35664" y="14137"/>
                </a:lnTo>
                <a:lnTo>
                  <a:pt x="35644" y="13835"/>
                </a:lnTo>
                <a:lnTo>
                  <a:pt x="35603" y="13634"/>
                </a:lnTo>
                <a:lnTo>
                  <a:pt x="35563" y="13433"/>
                </a:lnTo>
                <a:lnTo>
                  <a:pt x="35503" y="13231"/>
                </a:lnTo>
                <a:lnTo>
                  <a:pt x="35442" y="13050"/>
                </a:lnTo>
                <a:lnTo>
                  <a:pt x="35362" y="12869"/>
                </a:lnTo>
                <a:lnTo>
                  <a:pt x="35261" y="12688"/>
                </a:lnTo>
                <a:lnTo>
                  <a:pt x="35160" y="12506"/>
                </a:lnTo>
                <a:lnTo>
                  <a:pt x="35039" y="12345"/>
                </a:lnTo>
                <a:lnTo>
                  <a:pt x="34919" y="12184"/>
                </a:lnTo>
                <a:lnTo>
                  <a:pt x="34778" y="12023"/>
                </a:lnTo>
                <a:lnTo>
                  <a:pt x="34617" y="11882"/>
                </a:lnTo>
                <a:lnTo>
                  <a:pt x="34476" y="11741"/>
                </a:lnTo>
                <a:lnTo>
                  <a:pt x="34294" y="11600"/>
                </a:lnTo>
                <a:lnTo>
                  <a:pt x="34133" y="11499"/>
                </a:lnTo>
                <a:lnTo>
                  <a:pt x="33952" y="11379"/>
                </a:lnTo>
                <a:lnTo>
                  <a:pt x="33751" y="11278"/>
                </a:lnTo>
                <a:lnTo>
                  <a:pt x="34033" y="11056"/>
                </a:lnTo>
                <a:lnTo>
                  <a:pt x="34294" y="10815"/>
                </a:lnTo>
                <a:lnTo>
                  <a:pt x="34556" y="10573"/>
                </a:lnTo>
                <a:lnTo>
                  <a:pt x="34778" y="10311"/>
                </a:lnTo>
                <a:lnTo>
                  <a:pt x="34999" y="10050"/>
                </a:lnTo>
                <a:lnTo>
                  <a:pt x="35201" y="9788"/>
                </a:lnTo>
                <a:lnTo>
                  <a:pt x="35382" y="9506"/>
                </a:lnTo>
                <a:lnTo>
                  <a:pt x="35543" y="9204"/>
                </a:lnTo>
                <a:lnTo>
                  <a:pt x="35684" y="8902"/>
                </a:lnTo>
                <a:lnTo>
                  <a:pt x="35805" y="8600"/>
                </a:lnTo>
                <a:lnTo>
                  <a:pt x="35905" y="8298"/>
                </a:lnTo>
                <a:lnTo>
                  <a:pt x="35966" y="7975"/>
                </a:lnTo>
                <a:lnTo>
                  <a:pt x="36006" y="7653"/>
                </a:lnTo>
                <a:lnTo>
                  <a:pt x="36006" y="7311"/>
                </a:lnTo>
                <a:lnTo>
                  <a:pt x="35986" y="6989"/>
                </a:lnTo>
                <a:lnTo>
                  <a:pt x="35946" y="6646"/>
                </a:lnTo>
                <a:lnTo>
                  <a:pt x="35885" y="6445"/>
                </a:lnTo>
                <a:lnTo>
                  <a:pt x="35845" y="6264"/>
                </a:lnTo>
                <a:lnTo>
                  <a:pt x="35764" y="6082"/>
                </a:lnTo>
                <a:lnTo>
                  <a:pt x="35704" y="5901"/>
                </a:lnTo>
                <a:lnTo>
                  <a:pt x="35603" y="5740"/>
                </a:lnTo>
                <a:lnTo>
                  <a:pt x="35503" y="5579"/>
                </a:lnTo>
                <a:lnTo>
                  <a:pt x="35402" y="5418"/>
                </a:lnTo>
                <a:lnTo>
                  <a:pt x="35281" y="5277"/>
                </a:lnTo>
                <a:lnTo>
                  <a:pt x="35019" y="4995"/>
                </a:lnTo>
                <a:lnTo>
                  <a:pt x="34697" y="4733"/>
                </a:lnTo>
                <a:lnTo>
                  <a:pt x="34355" y="4532"/>
                </a:lnTo>
                <a:lnTo>
                  <a:pt x="33992" y="4330"/>
                </a:lnTo>
                <a:lnTo>
                  <a:pt x="33670" y="4210"/>
                </a:lnTo>
                <a:lnTo>
                  <a:pt x="33348" y="4129"/>
                </a:lnTo>
                <a:lnTo>
                  <a:pt x="33026" y="4069"/>
                </a:lnTo>
                <a:lnTo>
                  <a:pt x="32683" y="4049"/>
                </a:lnTo>
                <a:lnTo>
                  <a:pt x="32905" y="3787"/>
                </a:lnTo>
                <a:lnTo>
                  <a:pt x="33106" y="3505"/>
                </a:lnTo>
                <a:lnTo>
                  <a:pt x="33287" y="3203"/>
                </a:lnTo>
                <a:lnTo>
                  <a:pt x="33428" y="2901"/>
                </a:lnTo>
                <a:lnTo>
                  <a:pt x="33549" y="2579"/>
                </a:lnTo>
                <a:lnTo>
                  <a:pt x="33610" y="2256"/>
                </a:lnTo>
                <a:lnTo>
                  <a:pt x="33630" y="2095"/>
                </a:lnTo>
                <a:lnTo>
                  <a:pt x="33630" y="1934"/>
                </a:lnTo>
                <a:lnTo>
                  <a:pt x="33630" y="1753"/>
                </a:lnTo>
                <a:lnTo>
                  <a:pt x="33610" y="1592"/>
                </a:lnTo>
                <a:lnTo>
                  <a:pt x="33549" y="1370"/>
                </a:lnTo>
                <a:lnTo>
                  <a:pt x="33489" y="1169"/>
                </a:lnTo>
                <a:lnTo>
                  <a:pt x="33388" y="968"/>
                </a:lnTo>
                <a:lnTo>
                  <a:pt x="33267" y="786"/>
                </a:lnTo>
                <a:lnTo>
                  <a:pt x="33126" y="605"/>
                </a:lnTo>
                <a:lnTo>
                  <a:pt x="32965" y="444"/>
                </a:lnTo>
                <a:lnTo>
                  <a:pt x="32784" y="303"/>
                </a:lnTo>
                <a:lnTo>
                  <a:pt x="32583" y="182"/>
                </a:lnTo>
                <a:lnTo>
                  <a:pt x="32442" y="122"/>
                </a:lnTo>
                <a:lnTo>
                  <a:pt x="32301" y="81"/>
                </a:lnTo>
                <a:lnTo>
                  <a:pt x="32160" y="41"/>
                </a:lnTo>
                <a:lnTo>
                  <a:pt x="32019" y="21"/>
                </a:lnTo>
                <a:lnTo>
                  <a:pt x="31717" y="1"/>
                </a:lnTo>
                <a:lnTo>
                  <a:pt x="31415" y="21"/>
                </a:lnTo>
                <a:lnTo>
                  <a:pt x="31113" y="81"/>
                </a:lnTo>
                <a:lnTo>
                  <a:pt x="30831" y="162"/>
                </a:lnTo>
                <a:lnTo>
                  <a:pt x="30529" y="263"/>
                </a:lnTo>
                <a:lnTo>
                  <a:pt x="30267" y="404"/>
                </a:lnTo>
                <a:lnTo>
                  <a:pt x="29965" y="565"/>
                </a:lnTo>
                <a:lnTo>
                  <a:pt x="29663" y="766"/>
                </a:lnTo>
                <a:lnTo>
                  <a:pt x="29381" y="968"/>
                </a:lnTo>
                <a:lnTo>
                  <a:pt x="29099" y="1169"/>
                </a:lnTo>
                <a:lnTo>
                  <a:pt x="28555" y="1632"/>
                </a:lnTo>
                <a:lnTo>
                  <a:pt x="28052" y="2075"/>
                </a:lnTo>
                <a:lnTo>
                  <a:pt x="26984" y="3022"/>
                </a:lnTo>
                <a:lnTo>
                  <a:pt x="25917" y="3988"/>
                </a:lnTo>
                <a:lnTo>
                  <a:pt x="25414" y="4411"/>
                </a:lnTo>
                <a:lnTo>
                  <a:pt x="24890" y="4814"/>
                </a:lnTo>
                <a:lnTo>
                  <a:pt x="24346" y="5196"/>
                </a:lnTo>
                <a:lnTo>
                  <a:pt x="23783" y="5559"/>
                </a:lnTo>
                <a:lnTo>
                  <a:pt x="23481" y="5096"/>
                </a:lnTo>
                <a:lnTo>
                  <a:pt x="23158" y="4653"/>
                </a:lnTo>
                <a:lnTo>
                  <a:pt x="22836" y="4210"/>
                </a:lnTo>
                <a:lnTo>
                  <a:pt x="22494" y="3767"/>
                </a:lnTo>
                <a:lnTo>
                  <a:pt x="22252" y="3444"/>
                </a:lnTo>
                <a:lnTo>
                  <a:pt x="21970" y="3163"/>
                </a:lnTo>
                <a:lnTo>
                  <a:pt x="21688" y="2881"/>
                </a:lnTo>
                <a:lnTo>
                  <a:pt x="21406" y="2619"/>
                </a:lnTo>
                <a:lnTo>
                  <a:pt x="21084" y="2377"/>
                </a:lnTo>
                <a:lnTo>
                  <a:pt x="20782" y="2136"/>
                </a:lnTo>
                <a:lnTo>
                  <a:pt x="20440" y="1934"/>
                </a:lnTo>
                <a:lnTo>
                  <a:pt x="20097" y="1753"/>
                </a:lnTo>
                <a:lnTo>
                  <a:pt x="19755" y="1612"/>
                </a:lnTo>
                <a:lnTo>
                  <a:pt x="19393" y="1471"/>
                </a:lnTo>
                <a:lnTo>
                  <a:pt x="19030" y="1370"/>
                </a:lnTo>
                <a:lnTo>
                  <a:pt x="18648" y="1290"/>
                </a:lnTo>
                <a:lnTo>
                  <a:pt x="18265" y="1229"/>
                </a:lnTo>
                <a:lnTo>
                  <a:pt x="17862" y="1209"/>
                </a:lnTo>
                <a:lnTo>
                  <a:pt x="17459" y="1229"/>
                </a:lnTo>
                <a:lnTo>
                  <a:pt x="17057" y="1270"/>
                </a:lnTo>
                <a:lnTo>
                  <a:pt x="16674" y="1330"/>
                </a:lnTo>
                <a:lnTo>
                  <a:pt x="16332" y="1411"/>
                </a:lnTo>
                <a:lnTo>
                  <a:pt x="15969" y="1531"/>
                </a:lnTo>
                <a:lnTo>
                  <a:pt x="15647" y="1672"/>
                </a:lnTo>
                <a:lnTo>
                  <a:pt x="15325" y="1833"/>
                </a:lnTo>
                <a:lnTo>
                  <a:pt x="15003" y="2015"/>
                </a:lnTo>
                <a:lnTo>
                  <a:pt x="14701" y="2216"/>
                </a:lnTo>
                <a:lnTo>
                  <a:pt x="14399" y="2438"/>
                </a:lnTo>
                <a:lnTo>
                  <a:pt x="14298" y="2518"/>
                </a:lnTo>
                <a:lnTo>
                  <a:pt x="14177" y="2659"/>
                </a:lnTo>
                <a:lnTo>
                  <a:pt x="13915" y="2981"/>
                </a:lnTo>
                <a:lnTo>
                  <a:pt x="13633" y="3384"/>
                </a:lnTo>
                <a:lnTo>
                  <a:pt x="13351" y="3827"/>
                </a:lnTo>
                <a:lnTo>
                  <a:pt x="12767" y="4794"/>
                </a:lnTo>
                <a:lnTo>
                  <a:pt x="12284" y="5599"/>
                </a:lnTo>
                <a:lnTo>
                  <a:pt x="11700" y="5237"/>
                </a:lnTo>
                <a:lnTo>
                  <a:pt x="11136" y="4834"/>
                </a:lnTo>
                <a:lnTo>
                  <a:pt x="10613" y="4411"/>
                </a:lnTo>
                <a:lnTo>
                  <a:pt x="10089" y="3988"/>
                </a:lnTo>
                <a:lnTo>
                  <a:pt x="9022" y="3022"/>
                </a:lnTo>
                <a:lnTo>
                  <a:pt x="7955" y="2075"/>
                </a:lnTo>
                <a:lnTo>
                  <a:pt x="7451" y="1632"/>
                </a:lnTo>
                <a:lnTo>
                  <a:pt x="6907" y="1169"/>
                </a:lnTo>
                <a:lnTo>
                  <a:pt x="6626" y="968"/>
                </a:lnTo>
                <a:lnTo>
                  <a:pt x="6344" y="766"/>
                </a:lnTo>
                <a:lnTo>
                  <a:pt x="6042" y="565"/>
                </a:lnTo>
                <a:lnTo>
                  <a:pt x="5739" y="404"/>
                </a:lnTo>
                <a:lnTo>
                  <a:pt x="5478" y="263"/>
                </a:lnTo>
                <a:lnTo>
                  <a:pt x="5176" y="162"/>
                </a:lnTo>
                <a:lnTo>
                  <a:pt x="4894" y="81"/>
                </a:lnTo>
                <a:lnTo>
                  <a:pt x="4592" y="21"/>
                </a:lnTo>
                <a:lnTo>
                  <a:pt x="4290" y="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97F8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362369" y="1124216"/>
            <a:ext cx="6489096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Прави любов, а не война.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Спаси душата, не страха.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Бъди човек, бъди сега.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Направи промяната. </a:t>
            </a:r>
          </a:p>
          <a:p>
            <a:pPr marL="0" indent="0">
              <a:buFont typeface="Lora"/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8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362369" y="1124216"/>
            <a:ext cx="6489096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В теб... в мен... Сега...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Направи промяната.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В теб... в мен... Сега...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Направи промяната. </a:t>
            </a:r>
          </a:p>
          <a:p>
            <a:pPr marL="0" indent="0">
              <a:buFont typeface="Lora"/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3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300493" y="849209"/>
            <a:ext cx="6489096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В теб... в мен... Сега...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Направи промяната.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В теб... в мен... Сега...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 </a:t>
            </a:r>
          </a:p>
          <a:p>
            <a:pPr marL="114300" indent="0" algn="ctr">
              <a:buNone/>
            </a:pPr>
            <a:r>
              <a:rPr lang="ru-RU" sz="3600" dirty="0">
                <a:solidFill>
                  <a:srgbClr val="002060"/>
                </a:solidFill>
              </a:rPr>
              <a:t>Нека с теб да бъде любовта!</a:t>
            </a:r>
          </a:p>
          <a:p>
            <a:pPr marL="0" indent="0">
              <a:buFont typeface="Lora"/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85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6"/>
          <p:cNvSpPr txBox="1">
            <a:spLocks noGrp="1"/>
          </p:cNvSpPr>
          <p:nvPr>
            <p:ph type="body" idx="4294967295"/>
          </p:nvPr>
        </p:nvSpPr>
        <p:spPr>
          <a:xfrm>
            <a:off x="719092" y="2459591"/>
            <a:ext cx="7868735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Font typeface="Lora"/>
              <a:buNone/>
            </a:pPr>
            <a:r>
              <a:rPr lang="en-US" sz="6600" dirty="0" err="1">
                <a:solidFill>
                  <a:srgbClr val="FFFFFF"/>
                </a:solidFill>
                <a:latin typeface="Segoe Script" panose="030B0504020000000003" pitchFamily="66" charset="0"/>
              </a:rPr>
              <a:t>О</a:t>
            </a:r>
            <a:r>
              <a:rPr lang="bg-BG" sz="6600" dirty="0">
                <a:solidFill>
                  <a:srgbClr val="FFFFFF"/>
                </a:solidFill>
                <a:latin typeface="Segoe Script" panose="030B0504020000000003" pitchFamily="66" charset="0"/>
              </a:rPr>
              <a:t>, Свята Нощ</a:t>
            </a:r>
            <a:endParaRPr lang="en-US" sz="6600" dirty="0">
              <a:solidFill>
                <a:srgbClr val="FFFFFF"/>
              </a:solidFill>
              <a:latin typeface="Segoe Script" panose="030B0504020000000003" pitchFamily="66" charset="0"/>
            </a:endParaRPr>
          </a:p>
        </p:txBody>
      </p:sp>
      <p:sp>
        <p:nvSpPr>
          <p:cNvPr id="4" name="Google Shape;1568;p20"/>
          <p:cNvSpPr/>
          <p:nvPr/>
        </p:nvSpPr>
        <p:spPr>
          <a:xfrm>
            <a:off x="3953231" y="1155031"/>
            <a:ext cx="1165945" cy="1299883"/>
          </a:xfrm>
          <a:custGeom>
            <a:avLst/>
            <a:gdLst/>
            <a:ahLst/>
            <a:cxnLst/>
            <a:rect l="l" t="t" r="r" b="b"/>
            <a:pathLst>
              <a:path w="29966" h="34477" extrusionOk="0">
                <a:moveTo>
                  <a:pt x="14238" y="4230"/>
                </a:moveTo>
                <a:lnTo>
                  <a:pt x="14117" y="4250"/>
                </a:lnTo>
                <a:lnTo>
                  <a:pt x="13996" y="4290"/>
                </a:lnTo>
                <a:lnTo>
                  <a:pt x="13916" y="4351"/>
                </a:lnTo>
                <a:lnTo>
                  <a:pt x="13835" y="4431"/>
                </a:lnTo>
                <a:lnTo>
                  <a:pt x="13775" y="4512"/>
                </a:lnTo>
                <a:lnTo>
                  <a:pt x="13755" y="4612"/>
                </a:lnTo>
                <a:lnTo>
                  <a:pt x="13735" y="4733"/>
                </a:lnTo>
                <a:lnTo>
                  <a:pt x="13714" y="4834"/>
                </a:lnTo>
                <a:lnTo>
                  <a:pt x="13735" y="4935"/>
                </a:lnTo>
                <a:lnTo>
                  <a:pt x="13775" y="5035"/>
                </a:lnTo>
                <a:lnTo>
                  <a:pt x="13815" y="5136"/>
                </a:lnTo>
                <a:lnTo>
                  <a:pt x="13896" y="5216"/>
                </a:lnTo>
                <a:lnTo>
                  <a:pt x="13976" y="5277"/>
                </a:lnTo>
                <a:lnTo>
                  <a:pt x="14077" y="5337"/>
                </a:lnTo>
                <a:lnTo>
                  <a:pt x="14178" y="5357"/>
                </a:lnTo>
                <a:lnTo>
                  <a:pt x="14318" y="5357"/>
                </a:lnTo>
                <a:lnTo>
                  <a:pt x="14439" y="5337"/>
                </a:lnTo>
                <a:lnTo>
                  <a:pt x="14560" y="5297"/>
                </a:lnTo>
                <a:lnTo>
                  <a:pt x="14641" y="5237"/>
                </a:lnTo>
                <a:lnTo>
                  <a:pt x="14721" y="5156"/>
                </a:lnTo>
                <a:lnTo>
                  <a:pt x="14762" y="5075"/>
                </a:lnTo>
                <a:lnTo>
                  <a:pt x="14802" y="4975"/>
                </a:lnTo>
                <a:lnTo>
                  <a:pt x="14822" y="4874"/>
                </a:lnTo>
                <a:lnTo>
                  <a:pt x="14822" y="4753"/>
                </a:lnTo>
                <a:lnTo>
                  <a:pt x="14822" y="4653"/>
                </a:lnTo>
                <a:lnTo>
                  <a:pt x="14782" y="4552"/>
                </a:lnTo>
                <a:lnTo>
                  <a:pt x="14741" y="4451"/>
                </a:lnTo>
                <a:lnTo>
                  <a:pt x="14661" y="4371"/>
                </a:lnTo>
                <a:lnTo>
                  <a:pt x="14580" y="4310"/>
                </a:lnTo>
                <a:lnTo>
                  <a:pt x="14480" y="4250"/>
                </a:lnTo>
                <a:lnTo>
                  <a:pt x="14379" y="4230"/>
                </a:lnTo>
                <a:close/>
                <a:moveTo>
                  <a:pt x="11580" y="4753"/>
                </a:moveTo>
                <a:lnTo>
                  <a:pt x="11459" y="4773"/>
                </a:lnTo>
                <a:lnTo>
                  <a:pt x="11358" y="4814"/>
                </a:lnTo>
                <a:lnTo>
                  <a:pt x="11258" y="4874"/>
                </a:lnTo>
                <a:lnTo>
                  <a:pt x="11177" y="4955"/>
                </a:lnTo>
                <a:lnTo>
                  <a:pt x="11117" y="5055"/>
                </a:lnTo>
                <a:lnTo>
                  <a:pt x="11056" y="5156"/>
                </a:lnTo>
                <a:lnTo>
                  <a:pt x="11036" y="5257"/>
                </a:lnTo>
                <a:lnTo>
                  <a:pt x="11036" y="5378"/>
                </a:lnTo>
                <a:lnTo>
                  <a:pt x="11056" y="5498"/>
                </a:lnTo>
                <a:lnTo>
                  <a:pt x="11097" y="5599"/>
                </a:lnTo>
                <a:lnTo>
                  <a:pt x="11157" y="5700"/>
                </a:lnTo>
                <a:lnTo>
                  <a:pt x="11237" y="5780"/>
                </a:lnTo>
                <a:lnTo>
                  <a:pt x="11318" y="5861"/>
                </a:lnTo>
                <a:lnTo>
                  <a:pt x="11419" y="5901"/>
                </a:lnTo>
                <a:lnTo>
                  <a:pt x="11540" y="5921"/>
                </a:lnTo>
                <a:lnTo>
                  <a:pt x="11660" y="5941"/>
                </a:lnTo>
                <a:lnTo>
                  <a:pt x="11781" y="5921"/>
                </a:lnTo>
                <a:lnTo>
                  <a:pt x="11882" y="5881"/>
                </a:lnTo>
                <a:lnTo>
                  <a:pt x="11983" y="5800"/>
                </a:lnTo>
                <a:lnTo>
                  <a:pt x="12063" y="5740"/>
                </a:lnTo>
                <a:lnTo>
                  <a:pt x="12124" y="5639"/>
                </a:lnTo>
                <a:lnTo>
                  <a:pt x="12184" y="5539"/>
                </a:lnTo>
                <a:lnTo>
                  <a:pt x="12204" y="5418"/>
                </a:lnTo>
                <a:lnTo>
                  <a:pt x="12204" y="5297"/>
                </a:lnTo>
                <a:lnTo>
                  <a:pt x="12184" y="5196"/>
                </a:lnTo>
                <a:lnTo>
                  <a:pt x="12144" y="5075"/>
                </a:lnTo>
                <a:lnTo>
                  <a:pt x="12083" y="4975"/>
                </a:lnTo>
                <a:lnTo>
                  <a:pt x="12003" y="4894"/>
                </a:lnTo>
                <a:lnTo>
                  <a:pt x="11922" y="4834"/>
                </a:lnTo>
                <a:lnTo>
                  <a:pt x="11821" y="4794"/>
                </a:lnTo>
                <a:lnTo>
                  <a:pt x="11701" y="4753"/>
                </a:lnTo>
                <a:close/>
                <a:moveTo>
                  <a:pt x="9767" y="3142"/>
                </a:moveTo>
                <a:lnTo>
                  <a:pt x="9888" y="3203"/>
                </a:lnTo>
                <a:lnTo>
                  <a:pt x="10009" y="3263"/>
                </a:lnTo>
                <a:lnTo>
                  <a:pt x="10251" y="3324"/>
                </a:lnTo>
                <a:lnTo>
                  <a:pt x="10492" y="3364"/>
                </a:lnTo>
                <a:lnTo>
                  <a:pt x="10754" y="3384"/>
                </a:lnTo>
                <a:lnTo>
                  <a:pt x="11459" y="3404"/>
                </a:lnTo>
                <a:lnTo>
                  <a:pt x="12184" y="3424"/>
                </a:lnTo>
                <a:lnTo>
                  <a:pt x="13573" y="3424"/>
                </a:lnTo>
                <a:lnTo>
                  <a:pt x="14278" y="3384"/>
                </a:lnTo>
                <a:lnTo>
                  <a:pt x="14983" y="3344"/>
                </a:lnTo>
                <a:lnTo>
                  <a:pt x="15084" y="3324"/>
                </a:lnTo>
                <a:lnTo>
                  <a:pt x="15245" y="4008"/>
                </a:lnTo>
                <a:lnTo>
                  <a:pt x="15345" y="4330"/>
                </a:lnTo>
                <a:lnTo>
                  <a:pt x="15406" y="4673"/>
                </a:lnTo>
                <a:lnTo>
                  <a:pt x="15466" y="5116"/>
                </a:lnTo>
                <a:lnTo>
                  <a:pt x="15486" y="5559"/>
                </a:lnTo>
                <a:lnTo>
                  <a:pt x="15446" y="6002"/>
                </a:lnTo>
                <a:lnTo>
                  <a:pt x="15426" y="6223"/>
                </a:lnTo>
                <a:lnTo>
                  <a:pt x="15386" y="6445"/>
                </a:lnTo>
                <a:lnTo>
                  <a:pt x="15325" y="6606"/>
                </a:lnTo>
                <a:lnTo>
                  <a:pt x="15084" y="6485"/>
                </a:lnTo>
                <a:lnTo>
                  <a:pt x="14842" y="6364"/>
                </a:lnTo>
                <a:lnTo>
                  <a:pt x="14580" y="6284"/>
                </a:lnTo>
                <a:lnTo>
                  <a:pt x="14318" y="6243"/>
                </a:lnTo>
                <a:lnTo>
                  <a:pt x="14037" y="6203"/>
                </a:lnTo>
                <a:lnTo>
                  <a:pt x="13775" y="6203"/>
                </a:lnTo>
                <a:lnTo>
                  <a:pt x="13493" y="6243"/>
                </a:lnTo>
                <a:lnTo>
                  <a:pt x="13231" y="6304"/>
                </a:lnTo>
                <a:lnTo>
                  <a:pt x="13010" y="6384"/>
                </a:lnTo>
                <a:lnTo>
                  <a:pt x="12768" y="6485"/>
                </a:lnTo>
                <a:lnTo>
                  <a:pt x="12526" y="6626"/>
                </a:lnTo>
                <a:lnTo>
                  <a:pt x="12285" y="6787"/>
                </a:lnTo>
                <a:lnTo>
                  <a:pt x="12063" y="6968"/>
                </a:lnTo>
                <a:lnTo>
                  <a:pt x="11862" y="7170"/>
                </a:lnTo>
                <a:lnTo>
                  <a:pt x="11781" y="7291"/>
                </a:lnTo>
                <a:lnTo>
                  <a:pt x="11721" y="7391"/>
                </a:lnTo>
                <a:lnTo>
                  <a:pt x="11660" y="7512"/>
                </a:lnTo>
                <a:lnTo>
                  <a:pt x="11640" y="7613"/>
                </a:lnTo>
                <a:lnTo>
                  <a:pt x="11358" y="7371"/>
                </a:lnTo>
                <a:lnTo>
                  <a:pt x="11137" y="7109"/>
                </a:lnTo>
                <a:lnTo>
                  <a:pt x="10915" y="6827"/>
                </a:lnTo>
                <a:lnTo>
                  <a:pt x="10714" y="6546"/>
                </a:lnTo>
                <a:lnTo>
                  <a:pt x="10613" y="6344"/>
                </a:lnTo>
                <a:lnTo>
                  <a:pt x="10513" y="6123"/>
                </a:lnTo>
                <a:lnTo>
                  <a:pt x="10432" y="5901"/>
                </a:lnTo>
                <a:lnTo>
                  <a:pt x="10351" y="5680"/>
                </a:lnTo>
                <a:lnTo>
                  <a:pt x="10231" y="5237"/>
                </a:lnTo>
                <a:lnTo>
                  <a:pt x="10130" y="4773"/>
                </a:lnTo>
                <a:lnTo>
                  <a:pt x="10049" y="4330"/>
                </a:lnTo>
                <a:lnTo>
                  <a:pt x="9989" y="3887"/>
                </a:lnTo>
                <a:lnTo>
                  <a:pt x="9929" y="3686"/>
                </a:lnTo>
                <a:lnTo>
                  <a:pt x="9868" y="3505"/>
                </a:lnTo>
                <a:lnTo>
                  <a:pt x="9848" y="3444"/>
                </a:lnTo>
                <a:lnTo>
                  <a:pt x="9808" y="3404"/>
                </a:lnTo>
                <a:lnTo>
                  <a:pt x="9747" y="3324"/>
                </a:lnTo>
                <a:lnTo>
                  <a:pt x="9767" y="3142"/>
                </a:lnTo>
                <a:close/>
                <a:moveTo>
                  <a:pt x="13916" y="7089"/>
                </a:moveTo>
                <a:lnTo>
                  <a:pt x="14117" y="7129"/>
                </a:lnTo>
                <a:lnTo>
                  <a:pt x="14318" y="7170"/>
                </a:lnTo>
                <a:lnTo>
                  <a:pt x="14520" y="7250"/>
                </a:lnTo>
                <a:lnTo>
                  <a:pt x="14943" y="7411"/>
                </a:lnTo>
                <a:lnTo>
                  <a:pt x="14782" y="7593"/>
                </a:lnTo>
                <a:lnTo>
                  <a:pt x="14600" y="7754"/>
                </a:lnTo>
                <a:lnTo>
                  <a:pt x="14399" y="7895"/>
                </a:lnTo>
                <a:lnTo>
                  <a:pt x="14178" y="8016"/>
                </a:lnTo>
                <a:lnTo>
                  <a:pt x="13956" y="8116"/>
                </a:lnTo>
                <a:lnTo>
                  <a:pt x="13694" y="8177"/>
                </a:lnTo>
                <a:lnTo>
                  <a:pt x="13432" y="8217"/>
                </a:lnTo>
                <a:lnTo>
                  <a:pt x="13171" y="8217"/>
                </a:lnTo>
                <a:lnTo>
                  <a:pt x="12869" y="8197"/>
                </a:lnTo>
                <a:lnTo>
                  <a:pt x="12587" y="8136"/>
                </a:lnTo>
                <a:lnTo>
                  <a:pt x="12305" y="8036"/>
                </a:lnTo>
                <a:lnTo>
                  <a:pt x="12043" y="7915"/>
                </a:lnTo>
                <a:lnTo>
                  <a:pt x="12204" y="7854"/>
                </a:lnTo>
                <a:lnTo>
                  <a:pt x="12365" y="7774"/>
                </a:lnTo>
                <a:lnTo>
                  <a:pt x="12667" y="7593"/>
                </a:lnTo>
                <a:lnTo>
                  <a:pt x="12969" y="7371"/>
                </a:lnTo>
                <a:lnTo>
                  <a:pt x="13110" y="7291"/>
                </a:lnTo>
                <a:lnTo>
                  <a:pt x="13251" y="7210"/>
                </a:lnTo>
                <a:lnTo>
                  <a:pt x="13493" y="7129"/>
                </a:lnTo>
                <a:lnTo>
                  <a:pt x="13714" y="7089"/>
                </a:lnTo>
                <a:close/>
                <a:moveTo>
                  <a:pt x="18950" y="7854"/>
                </a:moveTo>
                <a:lnTo>
                  <a:pt x="18990" y="7875"/>
                </a:lnTo>
                <a:lnTo>
                  <a:pt x="19212" y="8056"/>
                </a:lnTo>
                <a:lnTo>
                  <a:pt x="19454" y="8217"/>
                </a:lnTo>
                <a:lnTo>
                  <a:pt x="19695" y="8378"/>
                </a:lnTo>
                <a:lnTo>
                  <a:pt x="19917" y="8539"/>
                </a:lnTo>
                <a:lnTo>
                  <a:pt x="20098" y="8700"/>
                </a:lnTo>
                <a:lnTo>
                  <a:pt x="20259" y="8861"/>
                </a:lnTo>
                <a:lnTo>
                  <a:pt x="20420" y="9043"/>
                </a:lnTo>
                <a:lnTo>
                  <a:pt x="20561" y="9224"/>
                </a:lnTo>
                <a:lnTo>
                  <a:pt x="20340" y="9184"/>
                </a:lnTo>
                <a:lnTo>
                  <a:pt x="20118" y="9143"/>
                </a:lnTo>
                <a:lnTo>
                  <a:pt x="19675" y="9083"/>
                </a:lnTo>
                <a:lnTo>
                  <a:pt x="19212" y="9043"/>
                </a:lnTo>
                <a:lnTo>
                  <a:pt x="18990" y="9002"/>
                </a:lnTo>
                <a:lnTo>
                  <a:pt x="18769" y="8962"/>
                </a:lnTo>
                <a:lnTo>
                  <a:pt x="18527" y="8881"/>
                </a:lnTo>
                <a:lnTo>
                  <a:pt x="18326" y="8761"/>
                </a:lnTo>
                <a:lnTo>
                  <a:pt x="18124" y="8600"/>
                </a:lnTo>
                <a:lnTo>
                  <a:pt x="17983" y="8418"/>
                </a:lnTo>
                <a:lnTo>
                  <a:pt x="17943" y="8358"/>
                </a:lnTo>
                <a:lnTo>
                  <a:pt x="18265" y="8136"/>
                </a:lnTo>
                <a:lnTo>
                  <a:pt x="18608" y="7975"/>
                </a:lnTo>
                <a:lnTo>
                  <a:pt x="18789" y="7895"/>
                </a:lnTo>
                <a:lnTo>
                  <a:pt x="18950" y="7854"/>
                </a:lnTo>
                <a:close/>
                <a:moveTo>
                  <a:pt x="26844" y="7250"/>
                </a:moveTo>
                <a:lnTo>
                  <a:pt x="26985" y="7331"/>
                </a:lnTo>
                <a:lnTo>
                  <a:pt x="27086" y="7411"/>
                </a:lnTo>
                <a:lnTo>
                  <a:pt x="27166" y="7532"/>
                </a:lnTo>
                <a:lnTo>
                  <a:pt x="27227" y="7673"/>
                </a:lnTo>
                <a:lnTo>
                  <a:pt x="27247" y="7794"/>
                </a:lnTo>
                <a:lnTo>
                  <a:pt x="27307" y="7975"/>
                </a:lnTo>
                <a:lnTo>
                  <a:pt x="27327" y="8136"/>
                </a:lnTo>
                <a:lnTo>
                  <a:pt x="27327" y="8297"/>
                </a:lnTo>
                <a:lnTo>
                  <a:pt x="27327" y="8438"/>
                </a:lnTo>
                <a:lnTo>
                  <a:pt x="27287" y="8600"/>
                </a:lnTo>
                <a:lnTo>
                  <a:pt x="27247" y="8720"/>
                </a:lnTo>
                <a:lnTo>
                  <a:pt x="27186" y="8861"/>
                </a:lnTo>
                <a:lnTo>
                  <a:pt x="27126" y="8982"/>
                </a:lnTo>
                <a:lnTo>
                  <a:pt x="26945" y="9224"/>
                </a:lnTo>
                <a:lnTo>
                  <a:pt x="26743" y="9445"/>
                </a:lnTo>
                <a:lnTo>
                  <a:pt x="26522" y="9627"/>
                </a:lnTo>
                <a:lnTo>
                  <a:pt x="26280" y="9808"/>
                </a:lnTo>
                <a:lnTo>
                  <a:pt x="26018" y="9949"/>
                </a:lnTo>
                <a:lnTo>
                  <a:pt x="25897" y="10009"/>
                </a:lnTo>
                <a:lnTo>
                  <a:pt x="25757" y="10009"/>
                </a:lnTo>
                <a:lnTo>
                  <a:pt x="25656" y="9969"/>
                </a:lnTo>
                <a:lnTo>
                  <a:pt x="25555" y="9908"/>
                </a:lnTo>
                <a:lnTo>
                  <a:pt x="25475" y="9888"/>
                </a:lnTo>
                <a:lnTo>
                  <a:pt x="25414" y="9848"/>
                </a:lnTo>
                <a:lnTo>
                  <a:pt x="25354" y="9788"/>
                </a:lnTo>
                <a:lnTo>
                  <a:pt x="25293" y="9727"/>
                </a:lnTo>
                <a:lnTo>
                  <a:pt x="25273" y="9667"/>
                </a:lnTo>
                <a:lnTo>
                  <a:pt x="25273" y="9586"/>
                </a:lnTo>
                <a:lnTo>
                  <a:pt x="25293" y="9506"/>
                </a:lnTo>
                <a:lnTo>
                  <a:pt x="25334" y="9425"/>
                </a:lnTo>
                <a:lnTo>
                  <a:pt x="25454" y="9264"/>
                </a:lnTo>
                <a:lnTo>
                  <a:pt x="25535" y="9143"/>
                </a:lnTo>
                <a:lnTo>
                  <a:pt x="25616" y="8982"/>
                </a:lnTo>
                <a:lnTo>
                  <a:pt x="25696" y="8821"/>
                </a:lnTo>
                <a:lnTo>
                  <a:pt x="25757" y="8660"/>
                </a:lnTo>
                <a:lnTo>
                  <a:pt x="25817" y="8479"/>
                </a:lnTo>
                <a:lnTo>
                  <a:pt x="25817" y="8358"/>
                </a:lnTo>
                <a:lnTo>
                  <a:pt x="25797" y="8257"/>
                </a:lnTo>
                <a:lnTo>
                  <a:pt x="25696" y="8237"/>
                </a:lnTo>
                <a:lnTo>
                  <a:pt x="25616" y="8197"/>
                </a:lnTo>
                <a:lnTo>
                  <a:pt x="25535" y="8136"/>
                </a:lnTo>
                <a:lnTo>
                  <a:pt x="25475" y="8076"/>
                </a:lnTo>
                <a:lnTo>
                  <a:pt x="25434" y="7995"/>
                </a:lnTo>
                <a:lnTo>
                  <a:pt x="25414" y="7895"/>
                </a:lnTo>
                <a:lnTo>
                  <a:pt x="25414" y="7814"/>
                </a:lnTo>
                <a:lnTo>
                  <a:pt x="25434" y="7713"/>
                </a:lnTo>
                <a:lnTo>
                  <a:pt x="25555" y="7613"/>
                </a:lnTo>
                <a:lnTo>
                  <a:pt x="25676" y="7512"/>
                </a:lnTo>
                <a:lnTo>
                  <a:pt x="25817" y="7432"/>
                </a:lnTo>
                <a:lnTo>
                  <a:pt x="25938" y="7371"/>
                </a:lnTo>
                <a:lnTo>
                  <a:pt x="26099" y="7331"/>
                </a:lnTo>
                <a:lnTo>
                  <a:pt x="26240" y="7291"/>
                </a:lnTo>
                <a:lnTo>
                  <a:pt x="26562" y="7291"/>
                </a:lnTo>
                <a:lnTo>
                  <a:pt x="26643" y="7311"/>
                </a:lnTo>
                <a:lnTo>
                  <a:pt x="26703" y="7291"/>
                </a:lnTo>
                <a:lnTo>
                  <a:pt x="26844" y="7250"/>
                </a:lnTo>
                <a:close/>
                <a:moveTo>
                  <a:pt x="19393" y="11217"/>
                </a:moveTo>
                <a:lnTo>
                  <a:pt x="19292" y="11238"/>
                </a:lnTo>
                <a:lnTo>
                  <a:pt x="19192" y="11278"/>
                </a:lnTo>
                <a:lnTo>
                  <a:pt x="19111" y="11338"/>
                </a:lnTo>
                <a:lnTo>
                  <a:pt x="19031" y="11399"/>
                </a:lnTo>
                <a:lnTo>
                  <a:pt x="18950" y="11519"/>
                </a:lnTo>
                <a:lnTo>
                  <a:pt x="18910" y="11640"/>
                </a:lnTo>
                <a:lnTo>
                  <a:pt x="18890" y="11801"/>
                </a:lnTo>
                <a:lnTo>
                  <a:pt x="18930" y="11942"/>
                </a:lnTo>
                <a:lnTo>
                  <a:pt x="18950" y="11983"/>
                </a:lnTo>
                <a:lnTo>
                  <a:pt x="19011" y="12103"/>
                </a:lnTo>
                <a:lnTo>
                  <a:pt x="19091" y="12204"/>
                </a:lnTo>
                <a:lnTo>
                  <a:pt x="19172" y="12244"/>
                </a:lnTo>
                <a:lnTo>
                  <a:pt x="19272" y="12305"/>
                </a:lnTo>
                <a:lnTo>
                  <a:pt x="19373" y="12325"/>
                </a:lnTo>
                <a:lnTo>
                  <a:pt x="19474" y="12325"/>
                </a:lnTo>
                <a:lnTo>
                  <a:pt x="19594" y="12305"/>
                </a:lnTo>
                <a:lnTo>
                  <a:pt x="19715" y="12244"/>
                </a:lnTo>
                <a:lnTo>
                  <a:pt x="19796" y="12164"/>
                </a:lnTo>
                <a:lnTo>
                  <a:pt x="19856" y="12103"/>
                </a:lnTo>
                <a:lnTo>
                  <a:pt x="19917" y="12003"/>
                </a:lnTo>
                <a:lnTo>
                  <a:pt x="19937" y="11902"/>
                </a:lnTo>
                <a:lnTo>
                  <a:pt x="19957" y="11862"/>
                </a:lnTo>
                <a:lnTo>
                  <a:pt x="19977" y="11761"/>
                </a:lnTo>
                <a:lnTo>
                  <a:pt x="19957" y="11660"/>
                </a:lnTo>
                <a:lnTo>
                  <a:pt x="19917" y="11560"/>
                </a:lnTo>
                <a:lnTo>
                  <a:pt x="19876" y="11459"/>
                </a:lnTo>
                <a:lnTo>
                  <a:pt x="19776" y="11358"/>
                </a:lnTo>
                <a:lnTo>
                  <a:pt x="19675" y="11278"/>
                </a:lnTo>
                <a:lnTo>
                  <a:pt x="19534" y="11238"/>
                </a:lnTo>
                <a:lnTo>
                  <a:pt x="19393" y="11217"/>
                </a:lnTo>
                <a:close/>
                <a:moveTo>
                  <a:pt x="17339" y="8922"/>
                </a:moveTo>
                <a:lnTo>
                  <a:pt x="17460" y="9123"/>
                </a:lnTo>
                <a:lnTo>
                  <a:pt x="17601" y="9304"/>
                </a:lnTo>
                <a:lnTo>
                  <a:pt x="17802" y="9465"/>
                </a:lnTo>
                <a:lnTo>
                  <a:pt x="18004" y="9606"/>
                </a:lnTo>
                <a:lnTo>
                  <a:pt x="18225" y="9727"/>
                </a:lnTo>
                <a:lnTo>
                  <a:pt x="18447" y="9808"/>
                </a:lnTo>
                <a:lnTo>
                  <a:pt x="18708" y="9888"/>
                </a:lnTo>
                <a:lnTo>
                  <a:pt x="18950" y="9949"/>
                </a:lnTo>
                <a:lnTo>
                  <a:pt x="19433" y="10029"/>
                </a:lnTo>
                <a:lnTo>
                  <a:pt x="19715" y="10070"/>
                </a:lnTo>
                <a:lnTo>
                  <a:pt x="19977" y="10110"/>
                </a:lnTo>
                <a:lnTo>
                  <a:pt x="20219" y="10170"/>
                </a:lnTo>
                <a:lnTo>
                  <a:pt x="20440" y="10271"/>
                </a:lnTo>
                <a:lnTo>
                  <a:pt x="20662" y="10372"/>
                </a:lnTo>
                <a:lnTo>
                  <a:pt x="20863" y="10513"/>
                </a:lnTo>
                <a:lnTo>
                  <a:pt x="21044" y="10714"/>
                </a:lnTo>
                <a:lnTo>
                  <a:pt x="21226" y="10935"/>
                </a:lnTo>
                <a:lnTo>
                  <a:pt x="21326" y="11137"/>
                </a:lnTo>
                <a:lnTo>
                  <a:pt x="21407" y="11338"/>
                </a:lnTo>
                <a:lnTo>
                  <a:pt x="21467" y="11540"/>
                </a:lnTo>
                <a:lnTo>
                  <a:pt x="21528" y="11761"/>
                </a:lnTo>
                <a:lnTo>
                  <a:pt x="21548" y="11962"/>
                </a:lnTo>
                <a:lnTo>
                  <a:pt x="21568" y="12184"/>
                </a:lnTo>
                <a:lnTo>
                  <a:pt x="21588" y="12627"/>
                </a:lnTo>
                <a:lnTo>
                  <a:pt x="21427" y="12647"/>
                </a:lnTo>
                <a:lnTo>
                  <a:pt x="21266" y="12687"/>
                </a:lnTo>
                <a:lnTo>
                  <a:pt x="21105" y="12748"/>
                </a:lnTo>
                <a:lnTo>
                  <a:pt x="20924" y="12808"/>
                </a:lnTo>
                <a:lnTo>
                  <a:pt x="20601" y="12969"/>
                </a:lnTo>
                <a:lnTo>
                  <a:pt x="20440" y="13050"/>
                </a:lnTo>
                <a:lnTo>
                  <a:pt x="20299" y="13110"/>
                </a:lnTo>
                <a:lnTo>
                  <a:pt x="20118" y="13171"/>
                </a:lnTo>
                <a:lnTo>
                  <a:pt x="19957" y="13211"/>
                </a:lnTo>
                <a:lnTo>
                  <a:pt x="19594" y="13251"/>
                </a:lnTo>
                <a:lnTo>
                  <a:pt x="19252" y="13251"/>
                </a:lnTo>
                <a:lnTo>
                  <a:pt x="18910" y="13211"/>
                </a:lnTo>
                <a:lnTo>
                  <a:pt x="18648" y="13151"/>
                </a:lnTo>
                <a:lnTo>
                  <a:pt x="18406" y="13070"/>
                </a:lnTo>
                <a:lnTo>
                  <a:pt x="18185" y="12969"/>
                </a:lnTo>
                <a:lnTo>
                  <a:pt x="17963" y="12828"/>
                </a:lnTo>
                <a:lnTo>
                  <a:pt x="17762" y="12687"/>
                </a:lnTo>
                <a:lnTo>
                  <a:pt x="17581" y="12526"/>
                </a:lnTo>
                <a:lnTo>
                  <a:pt x="17420" y="12345"/>
                </a:lnTo>
                <a:lnTo>
                  <a:pt x="17259" y="12144"/>
                </a:lnTo>
                <a:lnTo>
                  <a:pt x="17339" y="12164"/>
                </a:lnTo>
                <a:lnTo>
                  <a:pt x="17440" y="12164"/>
                </a:lnTo>
                <a:lnTo>
                  <a:pt x="17540" y="12144"/>
                </a:lnTo>
                <a:lnTo>
                  <a:pt x="17641" y="12103"/>
                </a:lnTo>
                <a:lnTo>
                  <a:pt x="17722" y="12043"/>
                </a:lnTo>
                <a:lnTo>
                  <a:pt x="17782" y="11983"/>
                </a:lnTo>
                <a:lnTo>
                  <a:pt x="17843" y="11902"/>
                </a:lnTo>
                <a:lnTo>
                  <a:pt x="17883" y="11822"/>
                </a:lnTo>
                <a:lnTo>
                  <a:pt x="17923" y="11721"/>
                </a:lnTo>
                <a:lnTo>
                  <a:pt x="17923" y="11620"/>
                </a:lnTo>
                <a:lnTo>
                  <a:pt x="17903" y="11519"/>
                </a:lnTo>
                <a:lnTo>
                  <a:pt x="17863" y="11419"/>
                </a:lnTo>
                <a:lnTo>
                  <a:pt x="17822" y="11338"/>
                </a:lnTo>
                <a:lnTo>
                  <a:pt x="17742" y="11258"/>
                </a:lnTo>
                <a:lnTo>
                  <a:pt x="17661" y="11197"/>
                </a:lnTo>
                <a:lnTo>
                  <a:pt x="17581" y="11157"/>
                </a:lnTo>
                <a:lnTo>
                  <a:pt x="17480" y="11137"/>
                </a:lnTo>
                <a:lnTo>
                  <a:pt x="17299" y="11137"/>
                </a:lnTo>
                <a:lnTo>
                  <a:pt x="17218" y="11157"/>
                </a:lnTo>
                <a:lnTo>
                  <a:pt x="17097" y="11238"/>
                </a:lnTo>
                <a:lnTo>
                  <a:pt x="16977" y="11358"/>
                </a:lnTo>
                <a:lnTo>
                  <a:pt x="16916" y="11479"/>
                </a:lnTo>
                <a:lnTo>
                  <a:pt x="16876" y="11358"/>
                </a:lnTo>
                <a:lnTo>
                  <a:pt x="16775" y="11036"/>
                </a:lnTo>
                <a:lnTo>
                  <a:pt x="16735" y="10714"/>
                </a:lnTo>
                <a:lnTo>
                  <a:pt x="16755" y="10392"/>
                </a:lnTo>
                <a:lnTo>
                  <a:pt x="16795" y="10070"/>
                </a:lnTo>
                <a:lnTo>
                  <a:pt x="16876" y="9767"/>
                </a:lnTo>
                <a:lnTo>
                  <a:pt x="16977" y="9465"/>
                </a:lnTo>
                <a:lnTo>
                  <a:pt x="17138" y="9184"/>
                </a:lnTo>
                <a:lnTo>
                  <a:pt x="17339" y="8922"/>
                </a:lnTo>
                <a:close/>
                <a:moveTo>
                  <a:pt x="1692" y="12989"/>
                </a:moveTo>
                <a:lnTo>
                  <a:pt x="1853" y="13010"/>
                </a:lnTo>
                <a:lnTo>
                  <a:pt x="2035" y="13050"/>
                </a:lnTo>
                <a:lnTo>
                  <a:pt x="2196" y="13090"/>
                </a:lnTo>
                <a:lnTo>
                  <a:pt x="2357" y="13171"/>
                </a:lnTo>
                <a:lnTo>
                  <a:pt x="2377" y="13171"/>
                </a:lnTo>
                <a:lnTo>
                  <a:pt x="2337" y="13493"/>
                </a:lnTo>
                <a:lnTo>
                  <a:pt x="2256" y="13795"/>
                </a:lnTo>
                <a:lnTo>
                  <a:pt x="2196" y="13936"/>
                </a:lnTo>
                <a:lnTo>
                  <a:pt x="2115" y="14077"/>
                </a:lnTo>
                <a:lnTo>
                  <a:pt x="2035" y="14198"/>
                </a:lnTo>
                <a:lnTo>
                  <a:pt x="1934" y="14339"/>
                </a:lnTo>
                <a:lnTo>
                  <a:pt x="1733" y="14480"/>
                </a:lnTo>
                <a:lnTo>
                  <a:pt x="1612" y="14580"/>
                </a:lnTo>
                <a:lnTo>
                  <a:pt x="1491" y="14701"/>
                </a:lnTo>
                <a:lnTo>
                  <a:pt x="1310" y="14621"/>
                </a:lnTo>
                <a:lnTo>
                  <a:pt x="1149" y="14500"/>
                </a:lnTo>
                <a:lnTo>
                  <a:pt x="1008" y="14359"/>
                </a:lnTo>
                <a:lnTo>
                  <a:pt x="907" y="14198"/>
                </a:lnTo>
                <a:lnTo>
                  <a:pt x="826" y="14037"/>
                </a:lnTo>
                <a:lnTo>
                  <a:pt x="786" y="13855"/>
                </a:lnTo>
                <a:lnTo>
                  <a:pt x="786" y="13694"/>
                </a:lnTo>
                <a:lnTo>
                  <a:pt x="826" y="13513"/>
                </a:lnTo>
                <a:lnTo>
                  <a:pt x="867" y="13433"/>
                </a:lnTo>
                <a:lnTo>
                  <a:pt x="907" y="13352"/>
                </a:lnTo>
                <a:lnTo>
                  <a:pt x="967" y="13292"/>
                </a:lnTo>
                <a:lnTo>
                  <a:pt x="1048" y="13211"/>
                </a:lnTo>
                <a:lnTo>
                  <a:pt x="1189" y="13110"/>
                </a:lnTo>
                <a:lnTo>
                  <a:pt x="1350" y="13050"/>
                </a:lnTo>
                <a:lnTo>
                  <a:pt x="1531" y="13010"/>
                </a:lnTo>
                <a:lnTo>
                  <a:pt x="1692" y="12989"/>
                </a:lnTo>
                <a:close/>
                <a:moveTo>
                  <a:pt x="15547" y="14097"/>
                </a:moveTo>
                <a:lnTo>
                  <a:pt x="15486" y="14117"/>
                </a:lnTo>
                <a:lnTo>
                  <a:pt x="15426" y="14157"/>
                </a:lnTo>
                <a:lnTo>
                  <a:pt x="15386" y="14198"/>
                </a:lnTo>
                <a:lnTo>
                  <a:pt x="15345" y="14319"/>
                </a:lnTo>
                <a:lnTo>
                  <a:pt x="15325" y="14439"/>
                </a:lnTo>
                <a:lnTo>
                  <a:pt x="15345" y="14560"/>
                </a:lnTo>
                <a:lnTo>
                  <a:pt x="15426" y="14661"/>
                </a:lnTo>
                <a:lnTo>
                  <a:pt x="15466" y="14701"/>
                </a:lnTo>
                <a:lnTo>
                  <a:pt x="15527" y="14741"/>
                </a:lnTo>
                <a:lnTo>
                  <a:pt x="15587" y="14741"/>
                </a:lnTo>
                <a:lnTo>
                  <a:pt x="15668" y="14762"/>
                </a:lnTo>
                <a:lnTo>
                  <a:pt x="15748" y="14741"/>
                </a:lnTo>
                <a:lnTo>
                  <a:pt x="15809" y="14721"/>
                </a:lnTo>
                <a:lnTo>
                  <a:pt x="15849" y="14681"/>
                </a:lnTo>
                <a:lnTo>
                  <a:pt x="15909" y="14641"/>
                </a:lnTo>
                <a:lnTo>
                  <a:pt x="15950" y="14520"/>
                </a:lnTo>
                <a:lnTo>
                  <a:pt x="15970" y="14399"/>
                </a:lnTo>
                <a:lnTo>
                  <a:pt x="15929" y="14278"/>
                </a:lnTo>
                <a:lnTo>
                  <a:pt x="15869" y="14178"/>
                </a:lnTo>
                <a:lnTo>
                  <a:pt x="15829" y="14137"/>
                </a:lnTo>
                <a:lnTo>
                  <a:pt x="15768" y="14117"/>
                </a:lnTo>
                <a:lnTo>
                  <a:pt x="15708" y="14097"/>
                </a:lnTo>
                <a:close/>
                <a:moveTo>
                  <a:pt x="20924" y="14077"/>
                </a:moveTo>
                <a:lnTo>
                  <a:pt x="20722" y="14258"/>
                </a:lnTo>
                <a:lnTo>
                  <a:pt x="20521" y="14460"/>
                </a:lnTo>
                <a:lnTo>
                  <a:pt x="20440" y="14580"/>
                </a:lnTo>
                <a:lnTo>
                  <a:pt x="20360" y="14681"/>
                </a:lnTo>
                <a:lnTo>
                  <a:pt x="20319" y="14822"/>
                </a:lnTo>
                <a:lnTo>
                  <a:pt x="20279" y="14943"/>
                </a:lnTo>
                <a:lnTo>
                  <a:pt x="19816" y="14540"/>
                </a:lnTo>
                <a:lnTo>
                  <a:pt x="19615" y="14359"/>
                </a:lnTo>
                <a:lnTo>
                  <a:pt x="19856" y="14339"/>
                </a:lnTo>
                <a:lnTo>
                  <a:pt x="20098" y="14319"/>
                </a:lnTo>
                <a:lnTo>
                  <a:pt x="20541" y="14198"/>
                </a:lnTo>
                <a:lnTo>
                  <a:pt x="20722" y="14137"/>
                </a:lnTo>
                <a:lnTo>
                  <a:pt x="20924" y="14077"/>
                </a:lnTo>
                <a:close/>
                <a:moveTo>
                  <a:pt x="3062" y="13735"/>
                </a:moveTo>
                <a:lnTo>
                  <a:pt x="3243" y="13835"/>
                </a:lnTo>
                <a:lnTo>
                  <a:pt x="3344" y="13876"/>
                </a:lnTo>
                <a:lnTo>
                  <a:pt x="3444" y="13896"/>
                </a:lnTo>
                <a:lnTo>
                  <a:pt x="3323" y="14198"/>
                </a:lnTo>
                <a:lnTo>
                  <a:pt x="3243" y="14500"/>
                </a:lnTo>
                <a:lnTo>
                  <a:pt x="3082" y="15124"/>
                </a:lnTo>
                <a:lnTo>
                  <a:pt x="2981" y="15044"/>
                </a:lnTo>
                <a:lnTo>
                  <a:pt x="2921" y="15023"/>
                </a:lnTo>
                <a:lnTo>
                  <a:pt x="2840" y="15003"/>
                </a:lnTo>
                <a:lnTo>
                  <a:pt x="2337" y="14943"/>
                </a:lnTo>
                <a:lnTo>
                  <a:pt x="2578" y="14762"/>
                </a:lnTo>
                <a:lnTo>
                  <a:pt x="2679" y="14661"/>
                </a:lnTo>
                <a:lnTo>
                  <a:pt x="2760" y="14540"/>
                </a:lnTo>
                <a:lnTo>
                  <a:pt x="2840" y="14419"/>
                </a:lnTo>
                <a:lnTo>
                  <a:pt x="2921" y="14298"/>
                </a:lnTo>
                <a:lnTo>
                  <a:pt x="2981" y="14157"/>
                </a:lnTo>
                <a:lnTo>
                  <a:pt x="3021" y="14016"/>
                </a:lnTo>
                <a:lnTo>
                  <a:pt x="3062" y="13876"/>
                </a:lnTo>
                <a:lnTo>
                  <a:pt x="3062" y="13735"/>
                </a:lnTo>
                <a:close/>
                <a:moveTo>
                  <a:pt x="21951" y="14077"/>
                </a:moveTo>
                <a:lnTo>
                  <a:pt x="21971" y="14178"/>
                </a:lnTo>
                <a:lnTo>
                  <a:pt x="21689" y="14439"/>
                </a:lnTo>
                <a:lnTo>
                  <a:pt x="21427" y="14721"/>
                </a:lnTo>
                <a:lnTo>
                  <a:pt x="21266" y="14903"/>
                </a:lnTo>
                <a:lnTo>
                  <a:pt x="21105" y="15104"/>
                </a:lnTo>
                <a:lnTo>
                  <a:pt x="20984" y="15305"/>
                </a:lnTo>
                <a:lnTo>
                  <a:pt x="20863" y="15527"/>
                </a:lnTo>
                <a:lnTo>
                  <a:pt x="20682" y="15346"/>
                </a:lnTo>
                <a:lnTo>
                  <a:pt x="20501" y="15144"/>
                </a:lnTo>
                <a:lnTo>
                  <a:pt x="20621" y="15104"/>
                </a:lnTo>
                <a:lnTo>
                  <a:pt x="20722" y="15044"/>
                </a:lnTo>
                <a:lnTo>
                  <a:pt x="20903" y="14882"/>
                </a:lnTo>
                <a:lnTo>
                  <a:pt x="21085" y="14721"/>
                </a:lnTo>
                <a:lnTo>
                  <a:pt x="21246" y="14560"/>
                </a:lnTo>
                <a:lnTo>
                  <a:pt x="21407" y="14439"/>
                </a:lnTo>
                <a:lnTo>
                  <a:pt x="21588" y="14319"/>
                </a:lnTo>
                <a:lnTo>
                  <a:pt x="21951" y="14077"/>
                </a:lnTo>
                <a:close/>
                <a:moveTo>
                  <a:pt x="22092" y="15184"/>
                </a:moveTo>
                <a:lnTo>
                  <a:pt x="22192" y="16352"/>
                </a:lnTo>
                <a:lnTo>
                  <a:pt x="22112" y="16373"/>
                </a:lnTo>
                <a:lnTo>
                  <a:pt x="22051" y="16413"/>
                </a:lnTo>
                <a:lnTo>
                  <a:pt x="21749" y="16654"/>
                </a:lnTo>
                <a:lnTo>
                  <a:pt x="21528" y="16312"/>
                </a:lnTo>
                <a:lnTo>
                  <a:pt x="21286" y="15990"/>
                </a:lnTo>
                <a:lnTo>
                  <a:pt x="21467" y="15849"/>
                </a:lnTo>
                <a:lnTo>
                  <a:pt x="21628" y="15688"/>
                </a:lnTo>
                <a:lnTo>
                  <a:pt x="21930" y="15325"/>
                </a:lnTo>
                <a:lnTo>
                  <a:pt x="22092" y="15184"/>
                </a:lnTo>
                <a:close/>
                <a:moveTo>
                  <a:pt x="11076" y="10935"/>
                </a:moveTo>
                <a:lnTo>
                  <a:pt x="11036" y="11540"/>
                </a:lnTo>
                <a:lnTo>
                  <a:pt x="11016" y="12144"/>
                </a:lnTo>
                <a:lnTo>
                  <a:pt x="11016" y="12748"/>
                </a:lnTo>
                <a:lnTo>
                  <a:pt x="11036" y="13956"/>
                </a:lnTo>
                <a:lnTo>
                  <a:pt x="11036" y="14923"/>
                </a:lnTo>
                <a:lnTo>
                  <a:pt x="11056" y="15889"/>
                </a:lnTo>
                <a:lnTo>
                  <a:pt x="11056" y="15889"/>
                </a:lnTo>
                <a:lnTo>
                  <a:pt x="10875" y="15728"/>
                </a:lnTo>
                <a:lnTo>
                  <a:pt x="10794" y="15648"/>
                </a:lnTo>
                <a:lnTo>
                  <a:pt x="10694" y="15607"/>
                </a:lnTo>
                <a:lnTo>
                  <a:pt x="10593" y="15567"/>
                </a:lnTo>
                <a:lnTo>
                  <a:pt x="10412" y="15567"/>
                </a:lnTo>
                <a:lnTo>
                  <a:pt x="10351" y="15607"/>
                </a:lnTo>
                <a:lnTo>
                  <a:pt x="10271" y="15648"/>
                </a:lnTo>
                <a:lnTo>
                  <a:pt x="10210" y="15688"/>
                </a:lnTo>
                <a:lnTo>
                  <a:pt x="10170" y="15748"/>
                </a:lnTo>
                <a:lnTo>
                  <a:pt x="10130" y="15829"/>
                </a:lnTo>
                <a:lnTo>
                  <a:pt x="9969" y="15889"/>
                </a:lnTo>
                <a:lnTo>
                  <a:pt x="9828" y="15970"/>
                </a:lnTo>
                <a:lnTo>
                  <a:pt x="9566" y="16171"/>
                </a:lnTo>
                <a:lnTo>
                  <a:pt x="9365" y="16292"/>
                </a:lnTo>
                <a:lnTo>
                  <a:pt x="9183" y="16393"/>
                </a:lnTo>
                <a:lnTo>
                  <a:pt x="8781" y="16574"/>
                </a:lnTo>
                <a:lnTo>
                  <a:pt x="8559" y="16654"/>
                </a:lnTo>
                <a:lnTo>
                  <a:pt x="8338" y="16735"/>
                </a:lnTo>
                <a:lnTo>
                  <a:pt x="7875" y="16836"/>
                </a:lnTo>
                <a:lnTo>
                  <a:pt x="7411" y="16916"/>
                </a:lnTo>
                <a:lnTo>
                  <a:pt x="6928" y="16936"/>
                </a:lnTo>
                <a:lnTo>
                  <a:pt x="6505" y="16936"/>
                </a:lnTo>
                <a:lnTo>
                  <a:pt x="6062" y="16876"/>
                </a:lnTo>
                <a:lnTo>
                  <a:pt x="5639" y="16795"/>
                </a:lnTo>
                <a:lnTo>
                  <a:pt x="5216" y="16675"/>
                </a:lnTo>
                <a:lnTo>
                  <a:pt x="4975" y="16594"/>
                </a:lnTo>
                <a:lnTo>
                  <a:pt x="4773" y="16493"/>
                </a:lnTo>
                <a:lnTo>
                  <a:pt x="4552" y="16373"/>
                </a:lnTo>
                <a:lnTo>
                  <a:pt x="4371" y="16232"/>
                </a:lnTo>
                <a:lnTo>
                  <a:pt x="4270" y="16111"/>
                </a:lnTo>
                <a:lnTo>
                  <a:pt x="4210" y="16010"/>
                </a:lnTo>
                <a:lnTo>
                  <a:pt x="4129" y="15889"/>
                </a:lnTo>
                <a:lnTo>
                  <a:pt x="4048" y="15789"/>
                </a:lnTo>
                <a:lnTo>
                  <a:pt x="4129" y="15325"/>
                </a:lnTo>
                <a:lnTo>
                  <a:pt x="4189" y="14842"/>
                </a:lnTo>
                <a:lnTo>
                  <a:pt x="4230" y="14480"/>
                </a:lnTo>
                <a:lnTo>
                  <a:pt x="4411" y="14621"/>
                </a:lnTo>
                <a:lnTo>
                  <a:pt x="4592" y="14741"/>
                </a:lnTo>
                <a:lnTo>
                  <a:pt x="4773" y="14842"/>
                </a:lnTo>
                <a:lnTo>
                  <a:pt x="4955" y="14923"/>
                </a:lnTo>
                <a:lnTo>
                  <a:pt x="5337" y="15064"/>
                </a:lnTo>
                <a:lnTo>
                  <a:pt x="5720" y="15184"/>
                </a:lnTo>
                <a:lnTo>
                  <a:pt x="6123" y="15245"/>
                </a:lnTo>
                <a:lnTo>
                  <a:pt x="6344" y="15265"/>
                </a:lnTo>
                <a:lnTo>
                  <a:pt x="6545" y="15265"/>
                </a:lnTo>
                <a:lnTo>
                  <a:pt x="6767" y="15245"/>
                </a:lnTo>
                <a:lnTo>
                  <a:pt x="6968" y="15225"/>
                </a:lnTo>
                <a:lnTo>
                  <a:pt x="7170" y="15205"/>
                </a:lnTo>
                <a:lnTo>
                  <a:pt x="7371" y="15144"/>
                </a:lnTo>
                <a:lnTo>
                  <a:pt x="7774" y="15023"/>
                </a:lnTo>
                <a:lnTo>
                  <a:pt x="8156" y="14862"/>
                </a:lnTo>
                <a:lnTo>
                  <a:pt x="8519" y="14661"/>
                </a:lnTo>
                <a:lnTo>
                  <a:pt x="8861" y="14399"/>
                </a:lnTo>
                <a:lnTo>
                  <a:pt x="9183" y="14137"/>
                </a:lnTo>
                <a:lnTo>
                  <a:pt x="9345" y="13976"/>
                </a:lnTo>
                <a:lnTo>
                  <a:pt x="9486" y="13795"/>
                </a:lnTo>
                <a:lnTo>
                  <a:pt x="9626" y="13614"/>
                </a:lnTo>
                <a:lnTo>
                  <a:pt x="9767" y="13412"/>
                </a:lnTo>
                <a:lnTo>
                  <a:pt x="10009" y="13030"/>
                </a:lnTo>
                <a:lnTo>
                  <a:pt x="10210" y="12607"/>
                </a:lnTo>
                <a:lnTo>
                  <a:pt x="10633" y="11761"/>
                </a:lnTo>
                <a:lnTo>
                  <a:pt x="10835" y="11338"/>
                </a:lnTo>
                <a:lnTo>
                  <a:pt x="11076" y="10935"/>
                </a:lnTo>
                <a:close/>
                <a:moveTo>
                  <a:pt x="15648" y="8740"/>
                </a:moveTo>
                <a:lnTo>
                  <a:pt x="15768" y="8801"/>
                </a:lnTo>
                <a:lnTo>
                  <a:pt x="15909" y="8841"/>
                </a:lnTo>
                <a:lnTo>
                  <a:pt x="16111" y="8902"/>
                </a:lnTo>
                <a:lnTo>
                  <a:pt x="15970" y="9224"/>
                </a:lnTo>
                <a:lnTo>
                  <a:pt x="15849" y="9566"/>
                </a:lnTo>
                <a:lnTo>
                  <a:pt x="15768" y="9908"/>
                </a:lnTo>
                <a:lnTo>
                  <a:pt x="15728" y="10271"/>
                </a:lnTo>
                <a:lnTo>
                  <a:pt x="15708" y="10633"/>
                </a:lnTo>
                <a:lnTo>
                  <a:pt x="15728" y="10996"/>
                </a:lnTo>
                <a:lnTo>
                  <a:pt x="15768" y="11358"/>
                </a:lnTo>
                <a:lnTo>
                  <a:pt x="15849" y="11701"/>
                </a:lnTo>
                <a:lnTo>
                  <a:pt x="15909" y="11922"/>
                </a:lnTo>
                <a:lnTo>
                  <a:pt x="15990" y="12144"/>
                </a:lnTo>
                <a:lnTo>
                  <a:pt x="16091" y="12345"/>
                </a:lnTo>
                <a:lnTo>
                  <a:pt x="16191" y="12546"/>
                </a:lnTo>
                <a:lnTo>
                  <a:pt x="16312" y="12728"/>
                </a:lnTo>
                <a:lnTo>
                  <a:pt x="16433" y="12909"/>
                </a:lnTo>
                <a:lnTo>
                  <a:pt x="16574" y="13090"/>
                </a:lnTo>
                <a:lnTo>
                  <a:pt x="16735" y="13251"/>
                </a:lnTo>
                <a:lnTo>
                  <a:pt x="16654" y="13271"/>
                </a:lnTo>
                <a:lnTo>
                  <a:pt x="16594" y="13292"/>
                </a:lnTo>
                <a:lnTo>
                  <a:pt x="16554" y="13332"/>
                </a:lnTo>
                <a:lnTo>
                  <a:pt x="16513" y="13392"/>
                </a:lnTo>
                <a:lnTo>
                  <a:pt x="16473" y="13493"/>
                </a:lnTo>
                <a:lnTo>
                  <a:pt x="16453" y="13614"/>
                </a:lnTo>
                <a:lnTo>
                  <a:pt x="16493" y="13735"/>
                </a:lnTo>
                <a:lnTo>
                  <a:pt x="16554" y="13835"/>
                </a:lnTo>
                <a:lnTo>
                  <a:pt x="16614" y="13876"/>
                </a:lnTo>
                <a:lnTo>
                  <a:pt x="16675" y="13896"/>
                </a:lnTo>
                <a:lnTo>
                  <a:pt x="16735" y="13916"/>
                </a:lnTo>
                <a:lnTo>
                  <a:pt x="16836" y="13916"/>
                </a:lnTo>
                <a:lnTo>
                  <a:pt x="16876" y="13896"/>
                </a:lnTo>
                <a:lnTo>
                  <a:pt x="16936" y="13876"/>
                </a:lnTo>
                <a:lnTo>
                  <a:pt x="17017" y="13835"/>
                </a:lnTo>
                <a:lnTo>
                  <a:pt x="17057" y="13755"/>
                </a:lnTo>
                <a:lnTo>
                  <a:pt x="17097" y="13674"/>
                </a:lnTo>
                <a:lnTo>
                  <a:pt x="17097" y="13594"/>
                </a:lnTo>
                <a:lnTo>
                  <a:pt x="17319" y="13755"/>
                </a:lnTo>
                <a:lnTo>
                  <a:pt x="17540" y="13896"/>
                </a:lnTo>
                <a:lnTo>
                  <a:pt x="17782" y="14016"/>
                </a:lnTo>
                <a:lnTo>
                  <a:pt x="18044" y="14137"/>
                </a:lnTo>
                <a:lnTo>
                  <a:pt x="18024" y="14157"/>
                </a:lnTo>
                <a:lnTo>
                  <a:pt x="17943" y="14319"/>
                </a:lnTo>
                <a:lnTo>
                  <a:pt x="17903" y="14480"/>
                </a:lnTo>
                <a:lnTo>
                  <a:pt x="17863" y="14621"/>
                </a:lnTo>
                <a:lnTo>
                  <a:pt x="17802" y="14741"/>
                </a:lnTo>
                <a:lnTo>
                  <a:pt x="17702" y="14842"/>
                </a:lnTo>
                <a:lnTo>
                  <a:pt x="17621" y="14943"/>
                </a:lnTo>
                <a:lnTo>
                  <a:pt x="17319" y="15265"/>
                </a:lnTo>
                <a:lnTo>
                  <a:pt x="17158" y="15426"/>
                </a:lnTo>
                <a:lnTo>
                  <a:pt x="16977" y="15567"/>
                </a:lnTo>
                <a:lnTo>
                  <a:pt x="16856" y="15627"/>
                </a:lnTo>
                <a:lnTo>
                  <a:pt x="16755" y="15688"/>
                </a:lnTo>
                <a:lnTo>
                  <a:pt x="16634" y="15728"/>
                </a:lnTo>
                <a:lnTo>
                  <a:pt x="16534" y="15768"/>
                </a:lnTo>
                <a:lnTo>
                  <a:pt x="16292" y="15789"/>
                </a:lnTo>
                <a:lnTo>
                  <a:pt x="16070" y="15768"/>
                </a:lnTo>
                <a:lnTo>
                  <a:pt x="15829" y="15708"/>
                </a:lnTo>
                <a:lnTo>
                  <a:pt x="15627" y="15607"/>
                </a:lnTo>
                <a:lnTo>
                  <a:pt x="15426" y="15487"/>
                </a:lnTo>
                <a:lnTo>
                  <a:pt x="15225" y="15325"/>
                </a:lnTo>
                <a:lnTo>
                  <a:pt x="15144" y="15245"/>
                </a:lnTo>
                <a:lnTo>
                  <a:pt x="15084" y="15164"/>
                </a:lnTo>
                <a:lnTo>
                  <a:pt x="14963" y="14963"/>
                </a:lnTo>
                <a:lnTo>
                  <a:pt x="14902" y="14741"/>
                </a:lnTo>
                <a:lnTo>
                  <a:pt x="14882" y="14540"/>
                </a:lnTo>
                <a:lnTo>
                  <a:pt x="14902" y="14319"/>
                </a:lnTo>
                <a:lnTo>
                  <a:pt x="14943" y="14097"/>
                </a:lnTo>
                <a:lnTo>
                  <a:pt x="15023" y="13876"/>
                </a:lnTo>
                <a:lnTo>
                  <a:pt x="15144" y="13694"/>
                </a:lnTo>
                <a:lnTo>
                  <a:pt x="15285" y="13513"/>
                </a:lnTo>
                <a:lnTo>
                  <a:pt x="15466" y="13372"/>
                </a:lnTo>
                <a:lnTo>
                  <a:pt x="15829" y="13110"/>
                </a:lnTo>
                <a:lnTo>
                  <a:pt x="15929" y="13050"/>
                </a:lnTo>
                <a:lnTo>
                  <a:pt x="16050" y="12949"/>
                </a:lnTo>
                <a:lnTo>
                  <a:pt x="16111" y="12889"/>
                </a:lnTo>
                <a:lnTo>
                  <a:pt x="16151" y="12849"/>
                </a:lnTo>
                <a:lnTo>
                  <a:pt x="16151" y="12788"/>
                </a:lnTo>
                <a:lnTo>
                  <a:pt x="16131" y="12728"/>
                </a:lnTo>
                <a:lnTo>
                  <a:pt x="16030" y="12607"/>
                </a:lnTo>
                <a:lnTo>
                  <a:pt x="15929" y="12546"/>
                </a:lnTo>
                <a:lnTo>
                  <a:pt x="15789" y="12506"/>
                </a:lnTo>
                <a:lnTo>
                  <a:pt x="15668" y="12486"/>
                </a:lnTo>
                <a:lnTo>
                  <a:pt x="15527" y="12506"/>
                </a:lnTo>
                <a:lnTo>
                  <a:pt x="15386" y="12526"/>
                </a:lnTo>
                <a:lnTo>
                  <a:pt x="15245" y="12587"/>
                </a:lnTo>
                <a:lnTo>
                  <a:pt x="15124" y="12647"/>
                </a:lnTo>
                <a:lnTo>
                  <a:pt x="14963" y="12728"/>
                </a:lnTo>
                <a:lnTo>
                  <a:pt x="14842" y="12828"/>
                </a:lnTo>
                <a:lnTo>
                  <a:pt x="14701" y="12929"/>
                </a:lnTo>
                <a:lnTo>
                  <a:pt x="14600" y="13050"/>
                </a:lnTo>
                <a:lnTo>
                  <a:pt x="14379" y="13312"/>
                </a:lnTo>
                <a:lnTo>
                  <a:pt x="14218" y="13614"/>
                </a:lnTo>
                <a:lnTo>
                  <a:pt x="14097" y="13855"/>
                </a:lnTo>
                <a:lnTo>
                  <a:pt x="14037" y="14097"/>
                </a:lnTo>
                <a:lnTo>
                  <a:pt x="13996" y="14359"/>
                </a:lnTo>
                <a:lnTo>
                  <a:pt x="14016" y="14621"/>
                </a:lnTo>
                <a:lnTo>
                  <a:pt x="14057" y="14862"/>
                </a:lnTo>
                <a:lnTo>
                  <a:pt x="14117" y="15104"/>
                </a:lnTo>
                <a:lnTo>
                  <a:pt x="14218" y="15346"/>
                </a:lnTo>
                <a:lnTo>
                  <a:pt x="14339" y="15567"/>
                </a:lnTo>
                <a:lnTo>
                  <a:pt x="14278" y="15708"/>
                </a:lnTo>
                <a:lnTo>
                  <a:pt x="14218" y="15869"/>
                </a:lnTo>
                <a:lnTo>
                  <a:pt x="14198" y="16030"/>
                </a:lnTo>
                <a:lnTo>
                  <a:pt x="14178" y="16211"/>
                </a:lnTo>
                <a:lnTo>
                  <a:pt x="14198" y="16534"/>
                </a:lnTo>
                <a:lnTo>
                  <a:pt x="14218" y="16856"/>
                </a:lnTo>
                <a:lnTo>
                  <a:pt x="14238" y="16936"/>
                </a:lnTo>
                <a:lnTo>
                  <a:pt x="13996" y="16916"/>
                </a:lnTo>
                <a:lnTo>
                  <a:pt x="13755" y="16896"/>
                </a:lnTo>
                <a:lnTo>
                  <a:pt x="13251" y="16896"/>
                </a:lnTo>
                <a:lnTo>
                  <a:pt x="12748" y="16957"/>
                </a:lnTo>
                <a:lnTo>
                  <a:pt x="12244" y="17037"/>
                </a:lnTo>
                <a:lnTo>
                  <a:pt x="12224" y="14037"/>
                </a:lnTo>
                <a:lnTo>
                  <a:pt x="12204" y="11640"/>
                </a:lnTo>
                <a:lnTo>
                  <a:pt x="12204" y="11197"/>
                </a:lnTo>
                <a:lnTo>
                  <a:pt x="12184" y="10754"/>
                </a:lnTo>
                <a:lnTo>
                  <a:pt x="12144" y="10533"/>
                </a:lnTo>
                <a:lnTo>
                  <a:pt x="12103" y="10331"/>
                </a:lnTo>
                <a:lnTo>
                  <a:pt x="12043" y="10130"/>
                </a:lnTo>
                <a:lnTo>
                  <a:pt x="11942" y="9929"/>
                </a:lnTo>
                <a:lnTo>
                  <a:pt x="12164" y="9767"/>
                </a:lnTo>
                <a:lnTo>
                  <a:pt x="12526" y="10029"/>
                </a:lnTo>
                <a:lnTo>
                  <a:pt x="12909" y="10271"/>
                </a:lnTo>
                <a:lnTo>
                  <a:pt x="13291" y="10513"/>
                </a:lnTo>
                <a:lnTo>
                  <a:pt x="13694" y="10714"/>
                </a:lnTo>
                <a:lnTo>
                  <a:pt x="13795" y="10754"/>
                </a:lnTo>
                <a:lnTo>
                  <a:pt x="13916" y="10754"/>
                </a:lnTo>
                <a:lnTo>
                  <a:pt x="14016" y="10734"/>
                </a:lnTo>
                <a:lnTo>
                  <a:pt x="14117" y="10674"/>
                </a:lnTo>
                <a:lnTo>
                  <a:pt x="14218" y="10694"/>
                </a:lnTo>
                <a:lnTo>
                  <a:pt x="14318" y="10694"/>
                </a:lnTo>
                <a:lnTo>
                  <a:pt x="14399" y="10654"/>
                </a:lnTo>
                <a:lnTo>
                  <a:pt x="14480" y="10593"/>
                </a:lnTo>
                <a:lnTo>
                  <a:pt x="14802" y="10231"/>
                </a:lnTo>
                <a:lnTo>
                  <a:pt x="14943" y="10049"/>
                </a:lnTo>
                <a:lnTo>
                  <a:pt x="15104" y="9848"/>
                </a:lnTo>
                <a:lnTo>
                  <a:pt x="15345" y="9506"/>
                </a:lnTo>
                <a:lnTo>
                  <a:pt x="15466" y="9324"/>
                </a:lnTo>
                <a:lnTo>
                  <a:pt x="15527" y="9123"/>
                </a:lnTo>
                <a:lnTo>
                  <a:pt x="15648" y="8740"/>
                </a:lnTo>
                <a:close/>
                <a:moveTo>
                  <a:pt x="18165" y="14178"/>
                </a:moveTo>
                <a:lnTo>
                  <a:pt x="18527" y="14278"/>
                </a:lnTo>
                <a:lnTo>
                  <a:pt x="18507" y="14419"/>
                </a:lnTo>
                <a:lnTo>
                  <a:pt x="18507" y="14540"/>
                </a:lnTo>
                <a:lnTo>
                  <a:pt x="18547" y="14661"/>
                </a:lnTo>
                <a:lnTo>
                  <a:pt x="18608" y="14782"/>
                </a:lnTo>
                <a:lnTo>
                  <a:pt x="18688" y="14882"/>
                </a:lnTo>
                <a:lnTo>
                  <a:pt x="18769" y="14983"/>
                </a:lnTo>
                <a:lnTo>
                  <a:pt x="18950" y="15144"/>
                </a:lnTo>
                <a:lnTo>
                  <a:pt x="19131" y="15305"/>
                </a:lnTo>
                <a:lnTo>
                  <a:pt x="19534" y="15668"/>
                </a:lnTo>
                <a:lnTo>
                  <a:pt x="19897" y="16050"/>
                </a:lnTo>
                <a:lnTo>
                  <a:pt x="20239" y="16453"/>
                </a:lnTo>
                <a:lnTo>
                  <a:pt x="20561" y="16876"/>
                </a:lnTo>
                <a:lnTo>
                  <a:pt x="20722" y="17138"/>
                </a:lnTo>
                <a:lnTo>
                  <a:pt x="20903" y="17400"/>
                </a:lnTo>
                <a:lnTo>
                  <a:pt x="20682" y="17581"/>
                </a:lnTo>
                <a:lnTo>
                  <a:pt x="20440" y="17742"/>
                </a:lnTo>
                <a:lnTo>
                  <a:pt x="20199" y="17883"/>
                </a:lnTo>
                <a:lnTo>
                  <a:pt x="19937" y="18024"/>
                </a:lnTo>
                <a:lnTo>
                  <a:pt x="19534" y="18205"/>
                </a:lnTo>
                <a:lnTo>
                  <a:pt x="19131" y="18346"/>
                </a:lnTo>
                <a:lnTo>
                  <a:pt x="18708" y="18467"/>
                </a:lnTo>
                <a:lnTo>
                  <a:pt x="18286" y="18547"/>
                </a:lnTo>
                <a:lnTo>
                  <a:pt x="18104" y="18366"/>
                </a:lnTo>
                <a:lnTo>
                  <a:pt x="17923" y="18205"/>
                </a:lnTo>
                <a:lnTo>
                  <a:pt x="17540" y="17903"/>
                </a:lnTo>
                <a:lnTo>
                  <a:pt x="17379" y="17762"/>
                </a:lnTo>
                <a:lnTo>
                  <a:pt x="17218" y="17581"/>
                </a:lnTo>
                <a:lnTo>
                  <a:pt x="17077" y="17400"/>
                </a:lnTo>
                <a:lnTo>
                  <a:pt x="16936" y="17218"/>
                </a:lnTo>
                <a:lnTo>
                  <a:pt x="16795" y="16957"/>
                </a:lnTo>
                <a:lnTo>
                  <a:pt x="16554" y="16614"/>
                </a:lnTo>
                <a:lnTo>
                  <a:pt x="16755" y="16574"/>
                </a:lnTo>
                <a:lnTo>
                  <a:pt x="16956" y="16514"/>
                </a:lnTo>
                <a:lnTo>
                  <a:pt x="17158" y="16433"/>
                </a:lnTo>
                <a:lnTo>
                  <a:pt x="17359" y="16332"/>
                </a:lnTo>
                <a:lnTo>
                  <a:pt x="17500" y="16252"/>
                </a:lnTo>
                <a:lnTo>
                  <a:pt x="17641" y="16151"/>
                </a:lnTo>
                <a:lnTo>
                  <a:pt x="17762" y="16030"/>
                </a:lnTo>
                <a:lnTo>
                  <a:pt x="17863" y="15909"/>
                </a:lnTo>
                <a:lnTo>
                  <a:pt x="17963" y="15768"/>
                </a:lnTo>
                <a:lnTo>
                  <a:pt x="18044" y="15627"/>
                </a:lnTo>
                <a:lnTo>
                  <a:pt x="18124" y="15466"/>
                </a:lnTo>
                <a:lnTo>
                  <a:pt x="18185" y="15325"/>
                </a:lnTo>
                <a:lnTo>
                  <a:pt x="18245" y="15064"/>
                </a:lnTo>
                <a:lnTo>
                  <a:pt x="18265" y="14903"/>
                </a:lnTo>
                <a:lnTo>
                  <a:pt x="18265" y="14741"/>
                </a:lnTo>
                <a:lnTo>
                  <a:pt x="18265" y="14580"/>
                </a:lnTo>
                <a:lnTo>
                  <a:pt x="18245" y="14439"/>
                </a:lnTo>
                <a:lnTo>
                  <a:pt x="18205" y="14298"/>
                </a:lnTo>
                <a:lnTo>
                  <a:pt x="18165" y="14178"/>
                </a:lnTo>
                <a:close/>
                <a:moveTo>
                  <a:pt x="14782" y="16091"/>
                </a:moveTo>
                <a:lnTo>
                  <a:pt x="14822" y="16131"/>
                </a:lnTo>
                <a:lnTo>
                  <a:pt x="15043" y="16292"/>
                </a:lnTo>
                <a:lnTo>
                  <a:pt x="15265" y="16413"/>
                </a:lnTo>
                <a:lnTo>
                  <a:pt x="15486" y="16514"/>
                </a:lnTo>
                <a:lnTo>
                  <a:pt x="15728" y="16594"/>
                </a:lnTo>
                <a:lnTo>
                  <a:pt x="15708" y="16755"/>
                </a:lnTo>
                <a:lnTo>
                  <a:pt x="15728" y="16936"/>
                </a:lnTo>
                <a:lnTo>
                  <a:pt x="15768" y="17118"/>
                </a:lnTo>
                <a:lnTo>
                  <a:pt x="15809" y="17299"/>
                </a:lnTo>
                <a:lnTo>
                  <a:pt x="15950" y="17641"/>
                </a:lnTo>
                <a:lnTo>
                  <a:pt x="16091" y="17923"/>
                </a:lnTo>
                <a:lnTo>
                  <a:pt x="16232" y="18165"/>
                </a:lnTo>
                <a:lnTo>
                  <a:pt x="16413" y="18406"/>
                </a:lnTo>
                <a:lnTo>
                  <a:pt x="16594" y="18648"/>
                </a:lnTo>
                <a:lnTo>
                  <a:pt x="16816" y="18870"/>
                </a:lnTo>
                <a:lnTo>
                  <a:pt x="16493" y="18870"/>
                </a:lnTo>
                <a:lnTo>
                  <a:pt x="16332" y="18829"/>
                </a:lnTo>
                <a:lnTo>
                  <a:pt x="16171" y="18769"/>
                </a:lnTo>
                <a:lnTo>
                  <a:pt x="16030" y="18709"/>
                </a:lnTo>
                <a:lnTo>
                  <a:pt x="15889" y="18628"/>
                </a:lnTo>
                <a:lnTo>
                  <a:pt x="15768" y="18527"/>
                </a:lnTo>
                <a:lnTo>
                  <a:pt x="15648" y="18427"/>
                </a:lnTo>
                <a:lnTo>
                  <a:pt x="15446" y="18205"/>
                </a:lnTo>
                <a:lnTo>
                  <a:pt x="15265" y="17943"/>
                </a:lnTo>
                <a:lnTo>
                  <a:pt x="15084" y="17641"/>
                </a:lnTo>
                <a:lnTo>
                  <a:pt x="14963" y="17339"/>
                </a:lnTo>
                <a:lnTo>
                  <a:pt x="14862" y="17017"/>
                </a:lnTo>
                <a:lnTo>
                  <a:pt x="14802" y="16675"/>
                </a:lnTo>
                <a:lnTo>
                  <a:pt x="14782" y="16393"/>
                </a:lnTo>
                <a:lnTo>
                  <a:pt x="14782" y="16091"/>
                </a:lnTo>
                <a:close/>
                <a:moveTo>
                  <a:pt x="22253" y="17098"/>
                </a:moveTo>
                <a:lnTo>
                  <a:pt x="22353" y="18608"/>
                </a:lnTo>
                <a:lnTo>
                  <a:pt x="22373" y="19333"/>
                </a:lnTo>
                <a:lnTo>
                  <a:pt x="22253" y="19433"/>
                </a:lnTo>
                <a:lnTo>
                  <a:pt x="22112" y="19554"/>
                </a:lnTo>
                <a:lnTo>
                  <a:pt x="21951" y="19655"/>
                </a:lnTo>
                <a:lnTo>
                  <a:pt x="21789" y="19736"/>
                </a:lnTo>
                <a:lnTo>
                  <a:pt x="21628" y="19796"/>
                </a:lnTo>
                <a:lnTo>
                  <a:pt x="21266" y="19937"/>
                </a:lnTo>
                <a:lnTo>
                  <a:pt x="20903" y="20038"/>
                </a:lnTo>
                <a:lnTo>
                  <a:pt x="20521" y="20118"/>
                </a:lnTo>
                <a:lnTo>
                  <a:pt x="20340" y="20138"/>
                </a:lnTo>
                <a:lnTo>
                  <a:pt x="20138" y="20158"/>
                </a:lnTo>
                <a:lnTo>
                  <a:pt x="19897" y="20158"/>
                </a:lnTo>
                <a:lnTo>
                  <a:pt x="19635" y="20118"/>
                </a:lnTo>
                <a:lnTo>
                  <a:pt x="19393" y="20078"/>
                </a:lnTo>
                <a:lnTo>
                  <a:pt x="19131" y="19997"/>
                </a:lnTo>
                <a:lnTo>
                  <a:pt x="18910" y="19897"/>
                </a:lnTo>
                <a:lnTo>
                  <a:pt x="18668" y="19776"/>
                </a:lnTo>
                <a:lnTo>
                  <a:pt x="18447" y="19635"/>
                </a:lnTo>
                <a:lnTo>
                  <a:pt x="18245" y="19494"/>
                </a:lnTo>
                <a:lnTo>
                  <a:pt x="18749" y="19373"/>
                </a:lnTo>
                <a:lnTo>
                  <a:pt x="19252" y="19232"/>
                </a:lnTo>
                <a:lnTo>
                  <a:pt x="19735" y="19051"/>
                </a:lnTo>
                <a:lnTo>
                  <a:pt x="20199" y="18849"/>
                </a:lnTo>
                <a:lnTo>
                  <a:pt x="20581" y="18628"/>
                </a:lnTo>
                <a:lnTo>
                  <a:pt x="20984" y="18386"/>
                </a:lnTo>
                <a:lnTo>
                  <a:pt x="21367" y="18104"/>
                </a:lnTo>
                <a:lnTo>
                  <a:pt x="21709" y="17782"/>
                </a:lnTo>
                <a:lnTo>
                  <a:pt x="21810" y="17722"/>
                </a:lnTo>
                <a:lnTo>
                  <a:pt x="21910" y="17661"/>
                </a:lnTo>
                <a:lnTo>
                  <a:pt x="21971" y="17561"/>
                </a:lnTo>
                <a:lnTo>
                  <a:pt x="22011" y="17440"/>
                </a:lnTo>
                <a:lnTo>
                  <a:pt x="22132" y="17279"/>
                </a:lnTo>
                <a:lnTo>
                  <a:pt x="22253" y="17098"/>
                </a:lnTo>
                <a:close/>
                <a:moveTo>
                  <a:pt x="14339" y="17379"/>
                </a:moveTo>
                <a:lnTo>
                  <a:pt x="14419" y="17682"/>
                </a:lnTo>
                <a:lnTo>
                  <a:pt x="14540" y="17963"/>
                </a:lnTo>
                <a:lnTo>
                  <a:pt x="14681" y="18245"/>
                </a:lnTo>
                <a:lnTo>
                  <a:pt x="14842" y="18507"/>
                </a:lnTo>
                <a:lnTo>
                  <a:pt x="14983" y="18709"/>
                </a:lnTo>
                <a:lnTo>
                  <a:pt x="15144" y="18890"/>
                </a:lnTo>
                <a:lnTo>
                  <a:pt x="15345" y="19071"/>
                </a:lnTo>
                <a:lnTo>
                  <a:pt x="15547" y="19212"/>
                </a:lnTo>
                <a:lnTo>
                  <a:pt x="15768" y="19353"/>
                </a:lnTo>
                <a:lnTo>
                  <a:pt x="16010" y="19454"/>
                </a:lnTo>
                <a:lnTo>
                  <a:pt x="16232" y="19554"/>
                </a:lnTo>
                <a:lnTo>
                  <a:pt x="16493" y="19595"/>
                </a:lnTo>
                <a:lnTo>
                  <a:pt x="16413" y="19937"/>
                </a:lnTo>
                <a:lnTo>
                  <a:pt x="16352" y="20299"/>
                </a:lnTo>
                <a:lnTo>
                  <a:pt x="16292" y="21085"/>
                </a:lnTo>
                <a:lnTo>
                  <a:pt x="16252" y="21870"/>
                </a:lnTo>
                <a:lnTo>
                  <a:pt x="16131" y="23401"/>
                </a:lnTo>
                <a:lnTo>
                  <a:pt x="16030" y="24931"/>
                </a:lnTo>
                <a:lnTo>
                  <a:pt x="15929" y="27347"/>
                </a:lnTo>
                <a:lnTo>
                  <a:pt x="15708" y="27347"/>
                </a:lnTo>
                <a:lnTo>
                  <a:pt x="15507" y="27368"/>
                </a:lnTo>
                <a:lnTo>
                  <a:pt x="15064" y="27428"/>
                </a:lnTo>
                <a:lnTo>
                  <a:pt x="14641" y="27509"/>
                </a:lnTo>
                <a:lnTo>
                  <a:pt x="14218" y="27569"/>
                </a:lnTo>
                <a:lnTo>
                  <a:pt x="13473" y="27650"/>
                </a:lnTo>
                <a:lnTo>
                  <a:pt x="12707" y="27710"/>
                </a:lnTo>
                <a:lnTo>
                  <a:pt x="12567" y="25495"/>
                </a:lnTo>
                <a:lnTo>
                  <a:pt x="12446" y="23280"/>
                </a:lnTo>
                <a:lnTo>
                  <a:pt x="12345" y="21065"/>
                </a:lnTo>
                <a:lnTo>
                  <a:pt x="12264" y="18849"/>
                </a:lnTo>
                <a:lnTo>
                  <a:pt x="12264" y="17722"/>
                </a:lnTo>
                <a:lnTo>
                  <a:pt x="12667" y="17641"/>
                </a:lnTo>
                <a:lnTo>
                  <a:pt x="13090" y="17561"/>
                </a:lnTo>
                <a:lnTo>
                  <a:pt x="13392" y="17520"/>
                </a:lnTo>
                <a:lnTo>
                  <a:pt x="13714" y="17480"/>
                </a:lnTo>
                <a:lnTo>
                  <a:pt x="14016" y="17440"/>
                </a:lnTo>
                <a:lnTo>
                  <a:pt x="14339" y="17379"/>
                </a:lnTo>
                <a:close/>
                <a:moveTo>
                  <a:pt x="17178" y="19836"/>
                </a:moveTo>
                <a:lnTo>
                  <a:pt x="17400" y="20078"/>
                </a:lnTo>
                <a:lnTo>
                  <a:pt x="17641" y="20320"/>
                </a:lnTo>
                <a:lnTo>
                  <a:pt x="17903" y="20521"/>
                </a:lnTo>
                <a:lnTo>
                  <a:pt x="18165" y="20722"/>
                </a:lnTo>
                <a:lnTo>
                  <a:pt x="18104" y="20944"/>
                </a:lnTo>
                <a:lnTo>
                  <a:pt x="18064" y="21165"/>
                </a:lnTo>
                <a:lnTo>
                  <a:pt x="18004" y="21467"/>
                </a:lnTo>
                <a:lnTo>
                  <a:pt x="17943" y="21790"/>
                </a:lnTo>
                <a:lnTo>
                  <a:pt x="17863" y="22414"/>
                </a:lnTo>
                <a:lnTo>
                  <a:pt x="17742" y="23682"/>
                </a:lnTo>
                <a:lnTo>
                  <a:pt x="17641" y="24931"/>
                </a:lnTo>
                <a:lnTo>
                  <a:pt x="17259" y="29865"/>
                </a:lnTo>
                <a:lnTo>
                  <a:pt x="17218" y="30368"/>
                </a:lnTo>
                <a:lnTo>
                  <a:pt x="16594" y="30569"/>
                </a:lnTo>
                <a:lnTo>
                  <a:pt x="16675" y="29180"/>
                </a:lnTo>
                <a:lnTo>
                  <a:pt x="16775" y="27790"/>
                </a:lnTo>
                <a:lnTo>
                  <a:pt x="16977" y="25032"/>
                </a:lnTo>
                <a:lnTo>
                  <a:pt x="17057" y="23501"/>
                </a:lnTo>
                <a:lnTo>
                  <a:pt x="17138" y="21971"/>
                </a:lnTo>
                <a:lnTo>
                  <a:pt x="17198" y="20521"/>
                </a:lnTo>
                <a:lnTo>
                  <a:pt x="17198" y="20179"/>
                </a:lnTo>
                <a:lnTo>
                  <a:pt x="17178" y="19836"/>
                </a:lnTo>
                <a:close/>
                <a:moveTo>
                  <a:pt x="22434" y="20481"/>
                </a:moveTo>
                <a:lnTo>
                  <a:pt x="22454" y="21628"/>
                </a:lnTo>
                <a:lnTo>
                  <a:pt x="22454" y="22756"/>
                </a:lnTo>
                <a:lnTo>
                  <a:pt x="22454" y="23904"/>
                </a:lnTo>
                <a:lnTo>
                  <a:pt x="22414" y="25032"/>
                </a:lnTo>
                <a:lnTo>
                  <a:pt x="22333" y="26683"/>
                </a:lnTo>
                <a:lnTo>
                  <a:pt x="22212" y="28334"/>
                </a:lnTo>
                <a:lnTo>
                  <a:pt x="22152" y="29140"/>
                </a:lnTo>
                <a:lnTo>
                  <a:pt x="22071" y="29965"/>
                </a:lnTo>
                <a:lnTo>
                  <a:pt x="21971" y="30771"/>
                </a:lnTo>
                <a:lnTo>
                  <a:pt x="21910" y="31576"/>
                </a:lnTo>
                <a:lnTo>
                  <a:pt x="21548" y="31657"/>
                </a:lnTo>
                <a:lnTo>
                  <a:pt x="21185" y="31737"/>
                </a:lnTo>
                <a:lnTo>
                  <a:pt x="20642" y="31798"/>
                </a:lnTo>
                <a:lnTo>
                  <a:pt x="20098" y="31858"/>
                </a:lnTo>
                <a:lnTo>
                  <a:pt x="19554" y="31878"/>
                </a:lnTo>
                <a:lnTo>
                  <a:pt x="18608" y="31878"/>
                </a:lnTo>
                <a:lnTo>
                  <a:pt x="18406" y="31858"/>
                </a:lnTo>
                <a:lnTo>
                  <a:pt x="18225" y="31818"/>
                </a:lnTo>
                <a:lnTo>
                  <a:pt x="18205" y="31778"/>
                </a:lnTo>
                <a:lnTo>
                  <a:pt x="18185" y="31697"/>
                </a:lnTo>
                <a:lnTo>
                  <a:pt x="18205" y="31456"/>
                </a:lnTo>
                <a:lnTo>
                  <a:pt x="18245" y="31033"/>
                </a:lnTo>
                <a:lnTo>
                  <a:pt x="18265" y="30872"/>
                </a:lnTo>
                <a:lnTo>
                  <a:pt x="18306" y="30791"/>
                </a:lnTo>
                <a:lnTo>
                  <a:pt x="18306" y="30690"/>
                </a:lnTo>
                <a:lnTo>
                  <a:pt x="18306" y="30610"/>
                </a:lnTo>
                <a:lnTo>
                  <a:pt x="18286" y="30509"/>
                </a:lnTo>
                <a:lnTo>
                  <a:pt x="18406" y="28797"/>
                </a:lnTo>
                <a:lnTo>
                  <a:pt x="18749" y="24528"/>
                </a:lnTo>
                <a:lnTo>
                  <a:pt x="18809" y="23421"/>
                </a:lnTo>
                <a:lnTo>
                  <a:pt x="18870" y="22313"/>
                </a:lnTo>
                <a:lnTo>
                  <a:pt x="18890" y="21769"/>
                </a:lnTo>
                <a:lnTo>
                  <a:pt x="18870" y="21226"/>
                </a:lnTo>
                <a:lnTo>
                  <a:pt x="18870" y="21065"/>
                </a:lnTo>
                <a:lnTo>
                  <a:pt x="19131" y="21145"/>
                </a:lnTo>
                <a:lnTo>
                  <a:pt x="19413" y="21226"/>
                </a:lnTo>
                <a:lnTo>
                  <a:pt x="19695" y="21266"/>
                </a:lnTo>
                <a:lnTo>
                  <a:pt x="19977" y="21306"/>
                </a:lnTo>
                <a:lnTo>
                  <a:pt x="20219" y="21306"/>
                </a:lnTo>
                <a:lnTo>
                  <a:pt x="20481" y="21286"/>
                </a:lnTo>
                <a:lnTo>
                  <a:pt x="20722" y="21266"/>
                </a:lnTo>
                <a:lnTo>
                  <a:pt x="20964" y="21206"/>
                </a:lnTo>
                <a:lnTo>
                  <a:pt x="21205" y="21145"/>
                </a:lnTo>
                <a:lnTo>
                  <a:pt x="21427" y="21065"/>
                </a:lnTo>
                <a:lnTo>
                  <a:pt x="21669" y="20984"/>
                </a:lnTo>
                <a:lnTo>
                  <a:pt x="21890" y="20863"/>
                </a:lnTo>
                <a:lnTo>
                  <a:pt x="22031" y="20783"/>
                </a:lnTo>
                <a:lnTo>
                  <a:pt x="22172" y="20702"/>
                </a:lnTo>
                <a:lnTo>
                  <a:pt x="22434" y="20481"/>
                </a:lnTo>
                <a:close/>
                <a:moveTo>
                  <a:pt x="21608" y="5055"/>
                </a:moveTo>
                <a:lnTo>
                  <a:pt x="21890" y="5075"/>
                </a:lnTo>
                <a:lnTo>
                  <a:pt x="22152" y="5096"/>
                </a:lnTo>
                <a:lnTo>
                  <a:pt x="22434" y="5136"/>
                </a:lnTo>
                <a:lnTo>
                  <a:pt x="22696" y="5196"/>
                </a:lnTo>
                <a:lnTo>
                  <a:pt x="22937" y="5257"/>
                </a:lnTo>
                <a:lnTo>
                  <a:pt x="23199" y="5357"/>
                </a:lnTo>
                <a:lnTo>
                  <a:pt x="23441" y="5458"/>
                </a:lnTo>
                <a:lnTo>
                  <a:pt x="23682" y="5579"/>
                </a:lnTo>
                <a:lnTo>
                  <a:pt x="23904" y="5700"/>
                </a:lnTo>
                <a:lnTo>
                  <a:pt x="24125" y="5861"/>
                </a:lnTo>
                <a:lnTo>
                  <a:pt x="24347" y="6002"/>
                </a:lnTo>
                <a:lnTo>
                  <a:pt x="24568" y="6163"/>
                </a:lnTo>
                <a:lnTo>
                  <a:pt x="24770" y="6344"/>
                </a:lnTo>
                <a:lnTo>
                  <a:pt x="25173" y="6727"/>
                </a:lnTo>
                <a:lnTo>
                  <a:pt x="25132" y="6747"/>
                </a:lnTo>
                <a:lnTo>
                  <a:pt x="24991" y="6888"/>
                </a:lnTo>
                <a:lnTo>
                  <a:pt x="24870" y="7029"/>
                </a:lnTo>
                <a:lnTo>
                  <a:pt x="24770" y="7190"/>
                </a:lnTo>
                <a:lnTo>
                  <a:pt x="24689" y="7331"/>
                </a:lnTo>
                <a:lnTo>
                  <a:pt x="24629" y="7512"/>
                </a:lnTo>
                <a:lnTo>
                  <a:pt x="24568" y="7693"/>
                </a:lnTo>
                <a:lnTo>
                  <a:pt x="24548" y="7875"/>
                </a:lnTo>
                <a:lnTo>
                  <a:pt x="24528" y="8076"/>
                </a:lnTo>
                <a:lnTo>
                  <a:pt x="24528" y="8116"/>
                </a:lnTo>
                <a:lnTo>
                  <a:pt x="24508" y="8217"/>
                </a:lnTo>
                <a:lnTo>
                  <a:pt x="24488" y="8297"/>
                </a:lnTo>
                <a:lnTo>
                  <a:pt x="24488" y="8378"/>
                </a:lnTo>
                <a:lnTo>
                  <a:pt x="24508" y="8459"/>
                </a:lnTo>
                <a:lnTo>
                  <a:pt x="24548" y="8519"/>
                </a:lnTo>
                <a:lnTo>
                  <a:pt x="24589" y="8579"/>
                </a:lnTo>
                <a:lnTo>
                  <a:pt x="24649" y="8640"/>
                </a:lnTo>
                <a:lnTo>
                  <a:pt x="24709" y="8680"/>
                </a:lnTo>
                <a:lnTo>
                  <a:pt x="24770" y="8700"/>
                </a:lnTo>
                <a:lnTo>
                  <a:pt x="24589" y="9043"/>
                </a:lnTo>
                <a:lnTo>
                  <a:pt x="24488" y="9204"/>
                </a:lnTo>
                <a:lnTo>
                  <a:pt x="24427" y="9385"/>
                </a:lnTo>
                <a:lnTo>
                  <a:pt x="24387" y="9546"/>
                </a:lnTo>
                <a:lnTo>
                  <a:pt x="24387" y="9707"/>
                </a:lnTo>
                <a:lnTo>
                  <a:pt x="24407" y="9868"/>
                </a:lnTo>
                <a:lnTo>
                  <a:pt x="24468" y="10029"/>
                </a:lnTo>
                <a:lnTo>
                  <a:pt x="24528" y="10170"/>
                </a:lnTo>
                <a:lnTo>
                  <a:pt x="24629" y="10291"/>
                </a:lnTo>
                <a:lnTo>
                  <a:pt x="24730" y="10412"/>
                </a:lnTo>
                <a:lnTo>
                  <a:pt x="24850" y="10533"/>
                </a:lnTo>
                <a:lnTo>
                  <a:pt x="25011" y="10633"/>
                </a:lnTo>
                <a:lnTo>
                  <a:pt x="25173" y="10714"/>
                </a:lnTo>
                <a:lnTo>
                  <a:pt x="25354" y="10754"/>
                </a:lnTo>
                <a:lnTo>
                  <a:pt x="25515" y="10774"/>
                </a:lnTo>
                <a:lnTo>
                  <a:pt x="25696" y="10774"/>
                </a:lnTo>
                <a:lnTo>
                  <a:pt x="25877" y="10754"/>
                </a:lnTo>
                <a:lnTo>
                  <a:pt x="26059" y="10714"/>
                </a:lnTo>
                <a:lnTo>
                  <a:pt x="26240" y="10654"/>
                </a:lnTo>
                <a:lnTo>
                  <a:pt x="26461" y="10553"/>
                </a:lnTo>
                <a:lnTo>
                  <a:pt x="26683" y="10412"/>
                </a:lnTo>
                <a:lnTo>
                  <a:pt x="26884" y="10251"/>
                </a:lnTo>
                <a:lnTo>
                  <a:pt x="27065" y="10049"/>
                </a:lnTo>
                <a:lnTo>
                  <a:pt x="27227" y="10613"/>
                </a:lnTo>
                <a:lnTo>
                  <a:pt x="27347" y="11177"/>
                </a:lnTo>
                <a:lnTo>
                  <a:pt x="27468" y="11761"/>
                </a:lnTo>
                <a:lnTo>
                  <a:pt x="27549" y="12345"/>
                </a:lnTo>
                <a:lnTo>
                  <a:pt x="27629" y="12929"/>
                </a:lnTo>
                <a:lnTo>
                  <a:pt x="27690" y="13493"/>
                </a:lnTo>
                <a:lnTo>
                  <a:pt x="27811" y="14641"/>
                </a:lnTo>
                <a:lnTo>
                  <a:pt x="27992" y="16634"/>
                </a:lnTo>
                <a:lnTo>
                  <a:pt x="28133" y="18628"/>
                </a:lnTo>
                <a:lnTo>
                  <a:pt x="28254" y="20622"/>
                </a:lnTo>
                <a:lnTo>
                  <a:pt x="28334" y="22615"/>
                </a:lnTo>
                <a:lnTo>
                  <a:pt x="28395" y="25012"/>
                </a:lnTo>
                <a:lnTo>
                  <a:pt x="28435" y="27408"/>
                </a:lnTo>
                <a:lnTo>
                  <a:pt x="28415" y="29784"/>
                </a:lnTo>
                <a:lnTo>
                  <a:pt x="28354" y="32180"/>
                </a:lnTo>
                <a:lnTo>
                  <a:pt x="27831" y="32241"/>
                </a:lnTo>
                <a:lnTo>
                  <a:pt x="26824" y="32321"/>
                </a:lnTo>
                <a:lnTo>
                  <a:pt x="25817" y="32382"/>
                </a:lnTo>
                <a:lnTo>
                  <a:pt x="25314" y="32402"/>
                </a:lnTo>
                <a:lnTo>
                  <a:pt x="24810" y="32402"/>
                </a:lnTo>
                <a:lnTo>
                  <a:pt x="23803" y="32382"/>
                </a:lnTo>
                <a:lnTo>
                  <a:pt x="23380" y="32362"/>
                </a:lnTo>
                <a:lnTo>
                  <a:pt x="22937" y="32321"/>
                </a:lnTo>
                <a:lnTo>
                  <a:pt x="23038" y="32201"/>
                </a:lnTo>
                <a:lnTo>
                  <a:pt x="23119" y="32019"/>
                </a:lnTo>
                <a:lnTo>
                  <a:pt x="23119" y="31939"/>
                </a:lnTo>
                <a:lnTo>
                  <a:pt x="23119" y="31878"/>
                </a:lnTo>
                <a:lnTo>
                  <a:pt x="23078" y="31758"/>
                </a:lnTo>
                <a:lnTo>
                  <a:pt x="23179" y="30932"/>
                </a:lnTo>
                <a:lnTo>
                  <a:pt x="23259" y="30086"/>
                </a:lnTo>
                <a:lnTo>
                  <a:pt x="23400" y="28415"/>
                </a:lnTo>
                <a:lnTo>
                  <a:pt x="23461" y="27549"/>
                </a:lnTo>
                <a:lnTo>
                  <a:pt x="23501" y="26683"/>
                </a:lnTo>
                <a:lnTo>
                  <a:pt x="23521" y="25817"/>
                </a:lnTo>
                <a:lnTo>
                  <a:pt x="23541" y="24971"/>
                </a:lnTo>
                <a:lnTo>
                  <a:pt x="23562" y="23239"/>
                </a:lnTo>
                <a:lnTo>
                  <a:pt x="23521" y="21508"/>
                </a:lnTo>
                <a:lnTo>
                  <a:pt x="23461" y="19776"/>
                </a:lnTo>
                <a:lnTo>
                  <a:pt x="23360" y="18064"/>
                </a:lnTo>
                <a:lnTo>
                  <a:pt x="23239" y="16373"/>
                </a:lnTo>
                <a:lnTo>
                  <a:pt x="23159" y="15547"/>
                </a:lnTo>
                <a:lnTo>
                  <a:pt x="23078" y="14701"/>
                </a:lnTo>
                <a:lnTo>
                  <a:pt x="22978" y="13855"/>
                </a:lnTo>
                <a:lnTo>
                  <a:pt x="22857" y="13010"/>
                </a:lnTo>
                <a:lnTo>
                  <a:pt x="22716" y="12184"/>
                </a:lnTo>
                <a:lnTo>
                  <a:pt x="22555" y="11358"/>
                </a:lnTo>
                <a:lnTo>
                  <a:pt x="22454" y="10996"/>
                </a:lnTo>
                <a:lnTo>
                  <a:pt x="22373" y="10654"/>
                </a:lnTo>
                <a:lnTo>
                  <a:pt x="22253" y="10291"/>
                </a:lnTo>
                <a:lnTo>
                  <a:pt x="22112" y="9949"/>
                </a:lnTo>
                <a:lnTo>
                  <a:pt x="21951" y="9627"/>
                </a:lnTo>
                <a:lnTo>
                  <a:pt x="21789" y="9304"/>
                </a:lnTo>
                <a:lnTo>
                  <a:pt x="21588" y="8982"/>
                </a:lnTo>
                <a:lnTo>
                  <a:pt x="21387" y="8680"/>
                </a:lnTo>
                <a:lnTo>
                  <a:pt x="21085" y="8338"/>
                </a:lnTo>
                <a:lnTo>
                  <a:pt x="20903" y="8157"/>
                </a:lnTo>
                <a:lnTo>
                  <a:pt x="20722" y="7995"/>
                </a:lnTo>
                <a:lnTo>
                  <a:pt x="20541" y="7834"/>
                </a:lnTo>
                <a:lnTo>
                  <a:pt x="20340" y="7693"/>
                </a:lnTo>
                <a:lnTo>
                  <a:pt x="20138" y="7552"/>
                </a:lnTo>
                <a:lnTo>
                  <a:pt x="19917" y="7452"/>
                </a:lnTo>
                <a:lnTo>
                  <a:pt x="19917" y="7432"/>
                </a:lnTo>
                <a:lnTo>
                  <a:pt x="19856" y="7351"/>
                </a:lnTo>
                <a:lnTo>
                  <a:pt x="19776" y="7270"/>
                </a:lnTo>
                <a:lnTo>
                  <a:pt x="19615" y="7170"/>
                </a:lnTo>
                <a:lnTo>
                  <a:pt x="19433" y="7109"/>
                </a:lnTo>
                <a:lnTo>
                  <a:pt x="19252" y="7069"/>
                </a:lnTo>
                <a:lnTo>
                  <a:pt x="19051" y="7069"/>
                </a:lnTo>
                <a:lnTo>
                  <a:pt x="18849" y="7089"/>
                </a:lnTo>
                <a:lnTo>
                  <a:pt x="18447" y="7150"/>
                </a:lnTo>
                <a:lnTo>
                  <a:pt x="18245" y="7210"/>
                </a:lnTo>
                <a:lnTo>
                  <a:pt x="18064" y="7270"/>
                </a:lnTo>
                <a:lnTo>
                  <a:pt x="17702" y="7411"/>
                </a:lnTo>
                <a:lnTo>
                  <a:pt x="17339" y="7613"/>
                </a:lnTo>
                <a:lnTo>
                  <a:pt x="17017" y="7834"/>
                </a:lnTo>
                <a:lnTo>
                  <a:pt x="17218" y="7613"/>
                </a:lnTo>
                <a:lnTo>
                  <a:pt x="17379" y="7371"/>
                </a:lnTo>
                <a:lnTo>
                  <a:pt x="17561" y="7129"/>
                </a:lnTo>
                <a:lnTo>
                  <a:pt x="17742" y="6908"/>
                </a:lnTo>
                <a:lnTo>
                  <a:pt x="17983" y="6626"/>
                </a:lnTo>
                <a:lnTo>
                  <a:pt x="18225" y="6384"/>
                </a:lnTo>
                <a:lnTo>
                  <a:pt x="18507" y="6143"/>
                </a:lnTo>
                <a:lnTo>
                  <a:pt x="18789" y="5941"/>
                </a:lnTo>
                <a:lnTo>
                  <a:pt x="19071" y="5760"/>
                </a:lnTo>
                <a:lnTo>
                  <a:pt x="19373" y="5599"/>
                </a:lnTo>
                <a:lnTo>
                  <a:pt x="19675" y="5458"/>
                </a:lnTo>
                <a:lnTo>
                  <a:pt x="19997" y="5337"/>
                </a:lnTo>
                <a:lnTo>
                  <a:pt x="20319" y="5237"/>
                </a:lnTo>
                <a:lnTo>
                  <a:pt x="20662" y="5176"/>
                </a:lnTo>
                <a:lnTo>
                  <a:pt x="20984" y="5116"/>
                </a:lnTo>
                <a:lnTo>
                  <a:pt x="21326" y="5075"/>
                </a:lnTo>
                <a:lnTo>
                  <a:pt x="21608" y="5055"/>
                </a:lnTo>
                <a:close/>
                <a:moveTo>
                  <a:pt x="11278" y="21709"/>
                </a:moveTo>
                <a:lnTo>
                  <a:pt x="11419" y="25032"/>
                </a:lnTo>
                <a:lnTo>
                  <a:pt x="11519" y="26703"/>
                </a:lnTo>
                <a:lnTo>
                  <a:pt x="11620" y="28354"/>
                </a:lnTo>
                <a:lnTo>
                  <a:pt x="11640" y="28475"/>
                </a:lnTo>
                <a:lnTo>
                  <a:pt x="11680" y="28576"/>
                </a:lnTo>
                <a:lnTo>
                  <a:pt x="11741" y="28656"/>
                </a:lnTo>
                <a:lnTo>
                  <a:pt x="11821" y="28737"/>
                </a:lnTo>
                <a:lnTo>
                  <a:pt x="11902" y="28797"/>
                </a:lnTo>
                <a:lnTo>
                  <a:pt x="12003" y="28838"/>
                </a:lnTo>
                <a:lnTo>
                  <a:pt x="12103" y="28878"/>
                </a:lnTo>
                <a:lnTo>
                  <a:pt x="12224" y="28878"/>
                </a:lnTo>
                <a:lnTo>
                  <a:pt x="13251" y="28838"/>
                </a:lnTo>
                <a:lnTo>
                  <a:pt x="14298" y="28777"/>
                </a:lnTo>
                <a:lnTo>
                  <a:pt x="15084" y="28737"/>
                </a:lnTo>
                <a:lnTo>
                  <a:pt x="15486" y="28697"/>
                </a:lnTo>
                <a:lnTo>
                  <a:pt x="15688" y="28656"/>
                </a:lnTo>
                <a:lnTo>
                  <a:pt x="15869" y="28616"/>
                </a:lnTo>
                <a:lnTo>
                  <a:pt x="15869" y="28616"/>
                </a:lnTo>
                <a:lnTo>
                  <a:pt x="15809" y="29845"/>
                </a:lnTo>
                <a:lnTo>
                  <a:pt x="15728" y="31073"/>
                </a:lnTo>
                <a:lnTo>
                  <a:pt x="15748" y="31194"/>
                </a:lnTo>
                <a:lnTo>
                  <a:pt x="15768" y="31294"/>
                </a:lnTo>
                <a:lnTo>
                  <a:pt x="15809" y="31395"/>
                </a:lnTo>
                <a:lnTo>
                  <a:pt x="15869" y="31476"/>
                </a:lnTo>
                <a:lnTo>
                  <a:pt x="15950" y="31536"/>
                </a:lnTo>
                <a:lnTo>
                  <a:pt x="16050" y="31556"/>
                </a:lnTo>
                <a:lnTo>
                  <a:pt x="16151" y="31576"/>
                </a:lnTo>
                <a:lnTo>
                  <a:pt x="16272" y="31556"/>
                </a:lnTo>
                <a:lnTo>
                  <a:pt x="17138" y="31335"/>
                </a:lnTo>
                <a:lnTo>
                  <a:pt x="17118" y="31697"/>
                </a:lnTo>
                <a:lnTo>
                  <a:pt x="17118" y="31878"/>
                </a:lnTo>
                <a:lnTo>
                  <a:pt x="17158" y="32060"/>
                </a:lnTo>
                <a:lnTo>
                  <a:pt x="16594" y="32241"/>
                </a:lnTo>
                <a:lnTo>
                  <a:pt x="16070" y="32422"/>
                </a:lnTo>
                <a:lnTo>
                  <a:pt x="15849" y="32483"/>
                </a:lnTo>
                <a:lnTo>
                  <a:pt x="15607" y="32523"/>
                </a:lnTo>
                <a:lnTo>
                  <a:pt x="15366" y="32563"/>
                </a:lnTo>
                <a:lnTo>
                  <a:pt x="15144" y="32583"/>
                </a:lnTo>
                <a:lnTo>
                  <a:pt x="14661" y="32603"/>
                </a:lnTo>
                <a:lnTo>
                  <a:pt x="14198" y="32603"/>
                </a:lnTo>
                <a:lnTo>
                  <a:pt x="13755" y="32583"/>
                </a:lnTo>
                <a:lnTo>
                  <a:pt x="13332" y="32543"/>
                </a:lnTo>
                <a:lnTo>
                  <a:pt x="12909" y="32483"/>
                </a:lnTo>
                <a:lnTo>
                  <a:pt x="12486" y="32402"/>
                </a:lnTo>
                <a:lnTo>
                  <a:pt x="12063" y="32301"/>
                </a:lnTo>
                <a:lnTo>
                  <a:pt x="11640" y="32201"/>
                </a:lnTo>
                <a:lnTo>
                  <a:pt x="11459" y="32160"/>
                </a:lnTo>
                <a:lnTo>
                  <a:pt x="11278" y="32120"/>
                </a:lnTo>
                <a:lnTo>
                  <a:pt x="10915" y="32080"/>
                </a:lnTo>
                <a:lnTo>
                  <a:pt x="10875" y="31657"/>
                </a:lnTo>
                <a:lnTo>
                  <a:pt x="10875" y="31234"/>
                </a:lnTo>
                <a:lnTo>
                  <a:pt x="10875" y="30388"/>
                </a:lnTo>
                <a:lnTo>
                  <a:pt x="10935" y="28697"/>
                </a:lnTo>
                <a:lnTo>
                  <a:pt x="10956" y="27770"/>
                </a:lnTo>
                <a:lnTo>
                  <a:pt x="10996" y="26864"/>
                </a:lnTo>
                <a:lnTo>
                  <a:pt x="11097" y="25032"/>
                </a:lnTo>
                <a:lnTo>
                  <a:pt x="11177" y="23380"/>
                </a:lnTo>
                <a:lnTo>
                  <a:pt x="11278" y="21709"/>
                </a:lnTo>
                <a:close/>
                <a:moveTo>
                  <a:pt x="12244" y="1"/>
                </a:moveTo>
                <a:lnTo>
                  <a:pt x="11882" y="41"/>
                </a:lnTo>
                <a:lnTo>
                  <a:pt x="11499" y="122"/>
                </a:lnTo>
                <a:lnTo>
                  <a:pt x="11137" y="242"/>
                </a:lnTo>
                <a:lnTo>
                  <a:pt x="10794" y="383"/>
                </a:lnTo>
                <a:lnTo>
                  <a:pt x="10472" y="585"/>
                </a:lnTo>
                <a:lnTo>
                  <a:pt x="10170" y="806"/>
                </a:lnTo>
                <a:lnTo>
                  <a:pt x="9888" y="1048"/>
                </a:lnTo>
                <a:lnTo>
                  <a:pt x="9626" y="1330"/>
                </a:lnTo>
                <a:lnTo>
                  <a:pt x="9405" y="1632"/>
                </a:lnTo>
                <a:lnTo>
                  <a:pt x="9204" y="1974"/>
                </a:lnTo>
                <a:lnTo>
                  <a:pt x="9063" y="2256"/>
                </a:lnTo>
                <a:lnTo>
                  <a:pt x="8942" y="2619"/>
                </a:lnTo>
                <a:lnTo>
                  <a:pt x="8841" y="3001"/>
                </a:lnTo>
                <a:lnTo>
                  <a:pt x="8781" y="3404"/>
                </a:lnTo>
                <a:lnTo>
                  <a:pt x="8761" y="3605"/>
                </a:lnTo>
                <a:lnTo>
                  <a:pt x="8761" y="3807"/>
                </a:lnTo>
                <a:lnTo>
                  <a:pt x="8761" y="3988"/>
                </a:lnTo>
                <a:lnTo>
                  <a:pt x="8801" y="4169"/>
                </a:lnTo>
                <a:lnTo>
                  <a:pt x="8841" y="4351"/>
                </a:lnTo>
                <a:lnTo>
                  <a:pt x="8922" y="4512"/>
                </a:lnTo>
                <a:lnTo>
                  <a:pt x="9002" y="4653"/>
                </a:lnTo>
                <a:lnTo>
                  <a:pt x="9123" y="4794"/>
                </a:lnTo>
                <a:lnTo>
                  <a:pt x="9204" y="4854"/>
                </a:lnTo>
                <a:lnTo>
                  <a:pt x="9244" y="5136"/>
                </a:lnTo>
                <a:lnTo>
                  <a:pt x="9365" y="5680"/>
                </a:lnTo>
                <a:lnTo>
                  <a:pt x="9526" y="6203"/>
                </a:lnTo>
                <a:lnTo>
                  <a:pt x="9626" y="6445"/>
                </a:lnTo>
                <a:lnTo>
                  <a:pt x="9727" y="6707"/>
                </a:lnTo>
                <a:lnTo>
                  <a:pt x="9848" y="6948"/>
                </a:lnTo>
                <a:lnTo>
                  <a:pt x="9989" y="7190"/>
                </a:lnTo>
                <a:lnTo>
                  <a:pt x="10210" y="7552"/>
                </a:lnTo>
                <a:lnTo>
                  <a:pt x="10472" y="7875"/>
                </a:lnTo>
                <a:lnTo>
                  <a:pt x="10533" y="8056"/>
                </a:lnTo>
                <a:lnTo>
                  <a:pt x="10613" y="8237"/>
                </a:lnTo>
                <a:lnTo>
                  <a:pt x="10734" y="8418"/>
                </a:lnTo>
                <a:lnTo>
                  <a:pt x="10855" y="8579"/>
                </a:lnTo>
                <a:lnTo>
                  <a:pt x="11016" y="8740"/>
                </a:lnTo>
                <a:lnTo>
                  <a:pt x="11157" y="8902"/>
                </a:lnTo>
                <a:lnTo>
                  <a:pt x="11479" y="9204"/>
                </a:lnTo>
                <a:lnTo>
                  <a:pt x="11258" y="9385"/>
                </a:lnTo>
                <a:lnTo>
                  <a:pt x="11056" y="9566"/>
                </a:lnTo>
                <a:lnTo>
                  <a:pt x="10875" y="9767"/>
                </a:lnTo>
                <a:lnTo>
                  <a:pt x="10694" y="9989"/>
                </a:lnTo>
                <a:lnTo>
                  <a:pt x="10533" y="10211"/>
                </a:lnTo>
                <a:lnTo>
                  <a:pt x="10372" y="10432"/>
                </a:lnTo>
                <a:lnTo>
                  <a:pt x="10090" y="10915"/>
                </a:lnTo>
                <a:lnTo>
                  <a:pt x="9828" y="11419"/>
                </a:lnTo>
                <a:lnTo>
                  <a:pt x="9566" y="11922"/>
                </a:lnTo>
                <a:lnTo>
                  <a:pt x="9304" y="12426"/>
                </a:lnTo>
                <a:lnTo>
                  <a:pt x="9022" y="12889"/>
                </a:lnTo>
                <a:lnTo>
                  <a:pt x="8821" y="13191"/>
                </a:lnTo>
                <a:lnTo>
                  <a:pt x="8579" y="13453"/>
                </a:lnTo>
                <a:lnTo>
                  <a:pt x="8318" y="13674"/>
                </a:lnTo>
                <a:lnTo>
                  <a:pt x="8036" y="13876"/>
                </a:lnTo>
                <a:lnTo>
                  <a:pt x="7734" y="14057"/>
                </a:lnTo>
                <a:lnTo>
                  <a:pt x="7411" y="14178"/>
                </a:lnTo>
                <a:lnTo>
                  <a:pt x="7069" y="14278"/>
                </a:lnTo>
                <a:lnTo>
                  <a:pt x="6707" y="14339"/>
                </a:lnTo>
                <a:lnTo>
                  <a:pt x="6525" y="14359"/>
                </a:lnTo>
                <a:lnTo>
                  <a:pt x="6324" y="14359"/>
                </a:lnTo>
                <a:lnTo>
                  <a:pt x="6123" y="14339"/>
                </a:lnTo>
                <a:lnTo>
                  <a:pt x="5941" y="14319"/>
                </a:lnTo>
                <a:lnTo>
                  <a:pt x="5740" y="14278"/>
                </a:lnTo>
                <a:lnTo>
                  <a:pt x="5559" y="14218"/>
                </a:lnTo>
                <a:lnTo>
                  <a:pt x="5196" y="14097"/>
                </a:lnTo>
                <a:lnTo>
                  <a:pt x="4955" y="13956"/>
                </a:lnTo>
                <a:lnTo>
                  <a:pt x="4713" y="13815"/>
                </a:lnTo>
                <a:lnTo>
                  <a:pt x="4451" y="13694"/>
                </a:lnTo>
                <a:lnTo>
                  <a:pt x="4330" y="13634"/>
                </a:lnTo>
                <a:lnTo>
                  <a:pt x="4210" y="13594"/>
                </a:lnTo>
                <a:lnTo>
                  <a:pt x="4189" y="13573"/>
                </a:lnTo>
                <a:lnTo>
                  <a:pt x="4169" y="13493"/>
                </a:lnTo>
                <a:lnTo>
                  <a:pt x="4109" y="13433"/>
                </a:lnTo>
                <a:lnTo>
                  <a:pt x="4048" y="13392"/>
                </a:lnTo>
                <a:lnTo>
                  <a:pt x="3968" y="13372"/>
                </a:lnTo>
                <a:lnTo>
                  <a:pt x="3807" y="13372"/>
                </a:lnTo>
                <a:lnTo>
                  <a:pt x="3726" y="13412"/>
                </a:lnTo>
                <a:lnTo>
                  <a:pt x="3666" y="13473"/>
                </a:lnTo>
                <a:lnTo>
                  <a:pt x="3605" y="13573"/>
                </a:lnTo>
                <a:lnTo>
                  <a:pt x="3565" y="13453"/>
                </a:lnTo>
                <a:lnTo>
                  <a:pt x="3505" y="13312"/>
                </a:lnTo>
                <a:lnTo>
                  <a:pt x="3364" y="13090"/>
                </a:lnTo>
                <a:lnTo>
                  <a:pt x="3283" y="12949"/>
                </a:lnTo>
                <a:lnTo>
                  <a:pt x="3162" y="12828"/>
                </a:lnTo>
                <a:lnTo>
                  <a:pt x="3042" y="12728"/>
                </a:lnTo>
                <a:lnTo>
                  <a:pt x="2901" y="12607"/>
                </a:lnTo>
                <a:lnTo>
                  <a:pt x="2961" y="12406"/>
                </a:lnTo>
                <a:lnTo>
                  <a:pt x="3001" y="12204"/>
                </a:lnTo>
                <a:lnTo>
                  <a:pt x="3042" y="11761"/>
                </a:lnTo>
                <a:lnTo>
                  <a:pt x="3062" y="11318"/>
                </a:lnTo>
                <a:lnTo>
                  <a:pt x="3062" y="10875"/>
                </a:lnTo>
                <a:lnTo>
                  <a:pt x="3142" y="8660"/>
                </a:lnTo>
                <a:lnTo>
                  <a:pt x="3203" y="6445"/>
                </a:lnTo>
                <a:lnTo>
                  <a:pt x="3263" y="4230"/>
                </a:lnTo>
                <a:lnTo>
                  <a:pt x="3263" y="3767"/>
                </a:lnTo>
                <a:lnTo>
                  <a:pt x="3263" y="3525"/>
                </a:lnTo>
                <a:lnTo>
                  <a:pt x="3223" y="3303"/>
                </a:lnTo>
                <a:lnTo>
                  <a:pt x="3162" y="3102"/>
                </a:lnTo>
                <a:lnTo>
                  <a:pt x="3102" y="2881"/>
                </a:lnTo>
                <a:lnTo>
                  <a:pt x="3001" y="2679"/>
                </a:lnTo>
                <a:lnTo>
                  <a:pt x="2880" y="2478"/>
                </a:lnTo>
                <a:lnTo>
                  <a:pt x="2760" y="2337"/>
                </a:lnTo>
                <a:lnTo>
                  <a:pt x="2619" y="2196"/>
                </a:lnTo>
                <a:lnTo>
                  <a:pt x="2458" y="2095"/>
                </a:lnTo>
                <a:lnTo>
                  <a:pt x="2296" y="1994"/>
                </a:lnTo>
                <a:lnTo>
                  <a:pt x="2115" y="1934"/>
                </a:lnTo>
                <a:lnTo>
                  <a:pt x="1934" y="1894"/>
                </a:lnTo>
                <a:lnTo>
                  <a:pt x="1753" y="1874"/>
                </a:lnTo>
                <a:lnTo>
                  <a:pt x="1551" y="1894"/>
                </a:lnTo>
                <a:lnTo>
                  <a:pt x="1310" y="1934"/>
                </a:lnTo>
                <a:lnTo>
                  <a:pt x="1108" y="2015"/>
                </a:lnTo>
                <a:lnTo>
                  <a:pt x="927" y="2135"/>
                </a:lnTo>
                <a:lnTo>
                  <a:pt x="766" y="2256"/>
                </a:lnTo>
                <a:lnTo>
                  <a:pt x="625" y="2417"/>
                </a:lnTo>
                <a:lnTo>
                  <a:pt x="524" y="2578"/>
                </a:lnTo>
                <a:lnTo>
                  <a:pt x="424" y="2780"/>
                </a:lnTo>
                <a:lnTo>
                  <a:pt x="363" y="2981"/>
                </a:lnTo>
                <a:lnTo>
                  <a:pt x="303" y="3183"/>
                </a:lnTo>
                <a:lnTo>
                  <a:pt x="263" y="3404"/>
                </a:lnTo>
                <a:lnTo>
                  <a:pt x="242" y="3626"/>
                </a:lnTo>
                <a:lnTo>
                  <a:pt x="222" y="3847"/>
                </a:lnTo>
                <a:lnTo>
                  <a:pt x="242" y="4290"/>
                </a:lnTo>
                <a:lnTo>
                  <a:pt x="283" y="4693"/>
                </a:lnTo>
                <a:lnTo>
                  <a:pt x="323" y="4794"/>
                </a:lnTo>
                <a:lnTo>
                  <a:pt x="363" y="4874"/>
                </a:lnTo>
                <a:lnTo>
                  <a:pt x="404" y="4955"/>
                </a:lnTo>
                <a:lnTo>
                  <a:pt x="484" y="5015"/>
                </a:lnTo>
                <a:lnTo>
                  <a:pt x="565" y="5055"/>
                </a:lnTo>
                <a:lnTo>
                  <a:pt x="645" y="5075"/>
                </a:lnTo>
                <a:lnTo>
                  <a:pt x="726" y="5096"/>
                </a:lnTo>
                <a:lnTo>
                  <a:pt x="887" y="5096"/>
                </a:lnTo>
                <a:lnTo>
                  <a:pt x="967" y="5055"/>
                </a:lnTo>
                <a:lnTo>
                  <a:pt x="1048" y="5015"/>
                </a:lnTo>
                <a:lnTo>
                  <a:pt x="1108" y="4975"/>
                </a:lnTo>
                <a:lnTo>
                  <a:pt x="1149" y="4914"/>
                </a:lnTo>
                <a:lnTo>
                  <a:pt x="1189" y="4834"/>
                </a:lnTo>
                <a:lnTo>
                  <a:pt x="1189" y="4733"/>
                </a:lnTo>
                <a:lnTo>
                  <a:pt x="1189" y="4632"/>
                </a:lnTo>
                <a:lnTo>
                  <a:pt x="1149" y="4290"/>
                </a:lnTo>
                <a:lnTo>
                  <a:pt x="1108" y="3948"/>
                </a:lnTo>
                <a:lnTo>
                  <a:pt x="1108" y="3605"/>
                </a:lnTo>
                <a:lnTo>
                  <a:pt x="1128" y="3444"/>
                </a:lnTo>
                <a:lnTo>
                  <a:pt x="1169" y="3263"/>
                </a:lnTo>
                <a:lnTo>
                  <a:pt x="1229" y="3102"/>
                </a:lnTo>
                <a:lnTo>
                  <a:pt x="1310" y="2981"/>
                </a:lnTo>
                <a:lnTo>
                  <a:pt x="1410" y="2860"/>
                </a:lnTo>
                <a:lnTo>
                  <a:pt x="1551" y="2780"/>
                </a:lnTo>
                <a:lnTo>
                  <a:pt x="1692" y="2740"/>
                </a:lnTo>
                <a:lnTo>
                  <a:pt x="1833" y="2740"/>
                </a:lnTo>
                <a:lnTo>
                  <a:pt x="1974" y="2760"/>
                </a:lnTo>
                <a:lnTo>
                  <a:pt x="2115" y="2860"/>
                </a:lnTo>
                <a:lnTo>
                  <a:pt x="2256" y="2981"/>
                </a:lnTo>
                <a:lnTo>
                  <a:pt x="2357" y="3142"/>
                </a:lnTo>
                <a:lnTo>
                  <a:pt x="2417" y="3324"/>
                </a:lnTo>
                <a:lnTo>
                  <a:pt x="2458" y="3505"/>
                </a:lnTo>
                <a:lnTo>
                  <a:pt x="2478" y="3706"/>
                </a:lnTo>
                <a:lnTo>
                  <a:pt x="2498" y="3908"/>
                </a:lnTo>
                <a:lnTo>
                  <a:pt x="2498" y="4270"/>
                </a:lnTo>
                <a:lnTo>
                  <a:pt x="2458" y="5136"/>
                </a:lnTo>
                <a:lnTo>
                  <a:pt x="2417" y="6002"/>
                </a:lnTo>
                <a:lnTo>
                  <a:pt x="2276" y="9345"/>
                </a:lnTo>
                <a:lnTo>
                  <a:pt x="2196" y="11097"/>
                </a:lnTo>
                <a:lnTo>
                  <a:pt x="2176" y="11681"/>
                </a:lnTo>
                <a:lnTo>
                  <a:pt x="2176" y="11962"/>
                </a:lnTo>
                <a:lnTo>
                  <a:pt x="2196" y="12265"/>
                </a:lnTo>
                <a:lnTo>
                  <a:pt x="1974" y="12224"/>
                </a:lnTo>
                <a:lnTo>
                  <a:pt x="1733" y="12204"/>
                </a:lnTo>
                <a:lnTo>
                  <a:pt x="1491" y="12224"/>
                </a:lnTo>
                <a:lnTo>
                  <a:pt x="1269" y="12265"/>
                </a:lnTo>
                <a:lnTo>
                  <a:pt x="1048" y="12325"/>
                </a:lnTo>
                <a:lnTo>
                  <a:pt x="826" y="12426"/>
                </a:lnTo>
                <a:lnTo>
                  <a:pt x="625" y="12546"/>
                </a:lnTo>
                <a:lnTo>
                  <a:pt x="444" y="12687"/>
                </a:lnTo>
                <a:lnTo>
                  <a:pt x="343" y="12808"/>
                </a:lnTo>
                <a:lnTo>
                  <a:pt x="263" y="12909"/>
                </a:lnTo>
                <a:lnTo>
                  <a:pt x="182" y="13030"/>
                </a:lnTo>
                <a:lnTo>
                  <a:pt x="122" y="13151"/>
                </a:lnTo>
                <a:lnTo>
                  <a:pt x="61" y="13292"/>
                </a:lnTo>
                <a:lnTo>
                  <a:pt x="41" y="13412"/>
                </a:lnTo>
                <a:lnTo>
                  <a:pt x="1" y="13553"/>
                </a:lnTo>
                <a:lnTo>
                  <a:pt x="1" y="13674"/>
                </a:lnTo>
                <a:lnTo>
                  <a:pt x="21" y="13956"/>
                </a:lnTo>
                <a:lnTo>
                  <a:pt x="81" y="14218"/>
                </a:lnTo>
                <a:lnTo>
                  <a:pt x="182" y="14480"/>
                </a:lnTo>
                <a:lnTo>
                  <a:pt x="323" y="14741"/>
                </a:lnTo>
                <a:lnTo>
                  <a:pt x="444" y="14903"/>
                </a:lnTo>
                <a:lnTo>
                  <a:pt x="585" y="15044"/>
                </a:lnTo>
                <a:lnTo>
                  <a:pt x="746" y="15184"/>
                </a:lnTo>
                <a:lnTo>
                  <a:pt x="907" y="15285"/>
                </a:lnTo>
                <a:lnTo>
                  <a:pt x="1088" y="15386"/>
                </a:lnTo>
                <a:lnTo>
                  <a:pt x="1269" y="15466"/>
                </a:lnTo>
                <a:lnTo>
                  <a:pt x="1451" y="15547"/>
                </a:lnTo>
                <a:lnTo>
                  <a:pt x="1652" y="15607"/>
                </a:lnTo>
                <a:lnTo>
                  <a:pt x="1551" y="15789"/>
                </a:lnTo>
                <a:lnTo>
                  <a:pt x="1511" y="15990"/>
                </a:lnTo>
                <a:lnTo>
                  <a:pt x="1491" y="16191"/>
                </a:lnTo>
                <a:lnTo>
                  <a:pt x="1471" y="16413"/>
                </a:lnTo>
                <a:lnTo>
                  <a:pt x="1431" y="17520"/>
                </a:lnTo>
                <a:lnTo>
                  <a:pt x="1350" y="19736"/>
                </a:lnTo>
                <a:lnTo>
                  <a:pt x="1249" y="21951"/>
                </a:lnTo>
                <a:lnTo>
                  <a:pt x="1128" y="24166"/>
                </a:lnTo>
                <a:lnTo>
                  <a:pt x="988" y="26401"/>
                </a:lnTo>
                <a:lnTo>
                  <a:pt x="826" y="28636"/>
                </a:lnTo>
                <a:lnTo>
                  <a:pt x="706" y="30469"/>
                </a:lnTo>
                <a:lnTo>
                  <a:pt x="605" y="32301"/>
                </a:lnTo>
                <a:lnTo>
                  <a:pt x="565" y="32825"/>
                </a:lnTo>
                <a:lnTo>
                  <a:pt x="545" y="33348"/>
                </a:lnTo>
                <a:lnTo>
                  <a:pt x="545" y="33630"/>
                </a:lnTo>
                <a:lnTo>
                  <a:pt x="565" y="33892"/>
                </a:lnTo>
                <a:lnTo>
                  <a:pt x="625" y="34134"/>
                </a:lnTo>
                <a:lnTo>
                  <a:pt x="706" y="34375"/>
                </a:lnTo>
                <a:lnTo>
                  <a:pt x="726" y="34416"/>
                </a:lnTo>
                <a:lnTo>
                  <a:pt x="766" y="34456"/>
                </a:lnTo>
                <a:lnTo>
                  <a:pt x="806" y="34476"/>
                </a:lnTo>
                <a:lnTo>
                  <a:pt x="847" y="34476"/>
                </a:lnTo>
                <a:lnTo>
                  <a:pt x="927" y="34456"/>
                </a:lnTo>
                <a:lnTo>
                  <a:pt x="967" y="34436"/>
                </a:lnTo>
                <a:lnTo>
                  <a:pt x="988" y="34396"/>
                </a:lnTo>
                <a:lnTo>
                  <a:pt x="1108" y="34174"/>
                </a:lnTo>
                <a:lnTo>
                  <a:pt x="1209" y="33932"/>
                </a:lnTo>
                <a:lnTo>
                  <a:pt x="1269" y="33671"/>
                </a:lnTo>
                <a:lnTo>
                  <a:pt x="1330" y="33409"/>
                </a:lnTo>
                <a:lnTo>
                  <a:pt x="1390" y="32885"/>
                </a:lnTo>
                <a:lnTo>
                  <a:pt x="1431" y="32362"/>
                </a:lnTo>
                <a:lnTo>
                  <a:pt x="1511" y="31576"/>
                </a:lnTo>
                <a:lnTo>
                  <a:pt x="1592" y="30509"/>
                </a:lnTo>
                <a:lnTo>
                  <a:pt x="1733" y="28656"/>
                </a:lnTo>
                <a:lnTo>
                  <a:pt x="1894" y="26461"/>
                </a:lnTo>
                <a:lnTo>
                  <a:pt x="2015" y="24266"/>
                </a:lnTo>
                <a:lnTo>
                  <a:pt x="2155" y="22051"/>
                </a:lnTo>
                <a:lnTo>
                  <a:pt x="2256" y="19836"/>
                </a:lnTo>
                <a:lnTo>
                  <a:pt x="2337" y="17621"/>
                </a:lnTo>
                <a:lnTo>
                  <a:pt x="2357" y="16514"/>
                </a:lnTo>
                <a:lnTo>
                  <a:pt x="2357" y="16111"/>
                </a:lnTo>
                <a:lnTo>
                  <a:pt x="2337" y="15930"/>
                </a:lnTo>
                <a:lnTo>
                  <a:pt x="2296" y="15748"/>
                </a:lnTo>
                <a:lnTo>
                  <a:pt x="2679" y="15789"/>
                </a:lnTo>
                <a:lnTo>
                  <a:pt x="2760" y="15789"/>
                </a:lnTo>
                <a:lnTo>
                  <a:pt x="2840" y="15768"/>
                </a:lnTo>
                <a:lnTo>
                  <a:pt x="2961" y="15728"/>
                </a:lnTo>
                <a:lnTo>
                  <a:pt x="2961" y="15728"/>
                </a:lnTo>
                <a:lnTo>
                  <a:pt x="2941" y="15869"/>
                </a:lnTo>
                <a:lnTo>
                  <a:pt x="2941" y="16030"/>
                </a:lnTo>
                <a:lnTo>
                  <a:pt x="2961" y="16151"/>
                </a:lnTo>
                <a:lnTo>
                  <a:pt x="3021" y="16272"/>
                </a:lnTo>
                <a:lnTo>
                  <a:pt x="3122" y="16352"/>
                </a:lnTo>
                <a:lnTo>
                  <a:pt x="3223" y="16433"/>
                </a:lnTo>
                <a:lnTo>
                  <a:pt x="3323" y="16473"/>
                </a:lnTo>
                <a:lnTo>
                  <a:pt x="3444" y="16493"/>
                </a:lnTo>
                <a:lnTo>
                  <a:pt x="3565" y="16493"/>
                </a:lnTo>
                <a:lnTo>
                  <a:pt x="3706" y="16695"/>
                </a:lnTo>
                <a:lnTo>
                  <a:pt x="3867" y="16876"/>
                </a:lnTo>
                <a:lnTo>
                  <a:pt x="4048" y="17037"/>
                </a:lnTo>
                <a:lnTo>
                  <a:pt x="4210" y="17158"/>
                </a:lnTo>
                <a:lnTo>
                  <a:pt x="4471" y="17319"/>
                </a:lnTo>
                <a:lnTo>
                  <a:pt x="4753" y="17440"/>
                </a:lnTo>
                <a:lnTo>
                  <a:pt x="5015" y="17561"/>
                </a:lnTo>
                <a:lnTo>
                  <a:pt x="5317" y="17641"/>
                </a:lnTo>
                <a:lnTo>
                  <a:pt x="5599" y="17722"/>
                </a:lnTo>
                <a:lnTo>
                  <a:pt x="5901" y="17782"/>
                </a:lnTo>
                <a:lnTo>
                  <a:pt x="6203" y="17822"/>
                </a:lnTo>
                <a:lnTo>
                  <a:pt x="6485" y="17843"/>
                </a:lnTo>
                <a:lnTo>
                  <a:pt x="6787" y="17863"/>
                </a:lnTo>
                <a:lnTo>
                  <a:pt x="7089" y="17843"/>
                </a:lnTo>
                <a:lnTo>
                  <a:pt x="7391" y="17843"/>
                </a:lnTo>
                <a:lnTo>
                  <a:pt x="7673" y="17802"/>
                </a:lnTo>
                <a:lnTo>
                  <a:pt x="7975" y="17762"/>
                </a:lnTo>
                <a:lnTo>
                  <a:pt x="8257" y="17702"/>
                </a:lnTo>
                <a:lnTo>
                  <a:pt x="8559" y="17621"/>
                </a:lnTo>
                <a:lnTo>
                  <a:pt x="8841" y="17541"/>
                </a:lnTo>
                <a:lnTo>
                  <a:pt x="9103" y="17440"/>
                </a:lnTo>
                <a:lnTo>
                  <a:pt x="9365" y="17319"/>
                </a:lnTo>
                <a:lnTo>
                  <a:pt x="9868" y="17077"/>
                </a:lnTo>
                <a:lnTo>
                  <a:pt x="10170" y="16896"/>
                </a:lnTo>
                <a:lnTo>
                  <a:pt x="10311" y="16795"/>
                </a:lnTo>
                <a:lnTo>
                  <a:pt x="10452" y="16695"/>
                </a:lnTo>
                <a:lnTo>
                  <a:pt x="10553" y="16856"/>
                </a:lnTo>
                <a:lnTo>
                  <a:pt x="10674" y="17057"/>
                </a:lnTo>
                <a:lnTo>
                  <a:pt x="10774" y="17238"/>
                </a:lnTo>
                <a:lnTo>
                  <a:pt x="10875" y="17440"/>
                </a:lnTo>
                <a:lnTo>
                  <a:pt x="10996" y="17621"/>
                </a:lnTo>
                <a:lnTo>
                  <a:pt x="11036" y="17682"/>
                </a:lnTo>
                <a:lnTo>
                  <a:pt x="11097" y="17742"/>
                </a:lnTo>
                <a:lnTo>
                  <a:pt x="10935" y="18145"/>
                </a:lnTo>
                <a:lnTo>
                  <a:pt x="10835" y="18568"/>
                </a:lnTo>
                <a:lnTo>
                  <a:pt x="10754" y="18990"/>
                </a:lnTo>
                <a:lnTo>
                  <a:pt x="10694" y="19433"/>
                </a:lnTo>
                <a:lnTo>
                  <a:pt x="10653" y="19856"/>
                </a:lnTo>
                <a:lnTo>
                  <a:pt x="10633" y="20299"/>
                </a:lnTo>
                <a:lnTo>
                  <a:pt x="10573" y="21165"/>
                </a:lnTo>
                <a:lnTo>
                  <a:pt x="10452" y="22958"/>
                </a:lnTo>
                <a:lnTo>
                  <a:pt x="10351" y="24770"/>
                </a:lnTo>
                <a:lnTo>
                  <a:pt x="10291" y="26582"/>
                </a:lnTo>
                <a:lnTo>
                  <a:pt x="10271" y="28415"/>
                </a:lnTo>
                <a:lnTo>
                  <a:pt x="10251" y="30328"/>
                </a:lnTo>
                <a:lnTo>
                  <a:pt x="10271" y="31315"/>
                </a:lnTo>
                <a:lnTo>
                  <a:pt x="10251" y="31818"/>
                </a:lnTo>
                <a:lnTo>
                  <a:pt x="10231" y="32301"/>
                </a:lnTo>
                <a:lnTo>
                  <a:pt x="10231" y="32422"/>
                </a:lnTo>
                <a:lnTo>
                  <a:pt x="10251" y="32543"/>
                </a:lnTo>
                <a:lnTo>
                  <a:pt x="10311" y="32623"/>
                </a:lnTo>
                <a:lnTo>
                  <a:pt x="10412" y="32704"/>
                </a:lnTo>
                <a:lnTo>
                  <a:pt x="10794" y="32926"/>
                </a:lnTo>
                <a:lnTo>
                  <a:pt x="11157" y="33167"/>
                </a:lnTo>
                <a:lnTo>
                  <a:pt x="11258" y="33207"/>
                </a:lnTo>
                <a:lnTo>
                  <a:pt x="11378" y="33268"/>
                </a:lnTo>
                <a:lnTo>
                  <a:pt x="11620" y="33348"/>
                </a:lnTo>
                <a:lnTo>
                  <a:pt x="12124" y="33469"/>
                </a:lnTo>
                <a:lnTo>
                  <a:pt x="12607" y="33570"/>
                </a:lnTo>
                <a:lnTo>
                  <a:pt x="13110" y="33671"/>
                </a:lnTo>
                <a:lnTo>
                  <a:pt x="13614" y="33731"/>
                </a:lnTo>
                <a:lnTo>
                  <a:pt x="14117" y="33771"/>
                </a:lnTo>
                <a:lnTo>
                  <a:pt x="14621" y="33791"/>
                </a:lnTo>
                <a:lnTo>
                  <a:pt x="15144" y="33791"/>
                </a:lnTo>
                <a:lnTo>
                  <a:pt x="15406" y="33771"/>
                </a:lnTo>
                <a:lnTo>
                  <a:pt x="15668" y="33731"/>
                </a:lnTo>
                <a:lnTo>
                  <a:pt x="15909" y="33691"/>
                </a:lnTo>
                <a:lnTo>
                  <a:pt x="16151" y="33630"/>
                </a:lnTo>
                <a:lnTo>
                  <a:pt x="16816" y="33429"/>
                </a:lnTo>
                <a:lnTo>
                  <a:pt x="17158" y="33328"/>
                </a:lnTo>
                <a:lnTo>
                  <a:pt x="17480" y="33228"/>
                </a:lnTo>
                <a:lnTo>
                  <a:pt x="17460" y="33348"/>
                </a:lnTo>
                <a:lnTo>
                  <a:pt x="17460" y="33449"/>
                </a:lnTo>
                <a:lnTo>
                  <a:pt x="17480" y="33570"/>
                </a:lnTo>
                <a:lnTo>
                  <a:pt x="17520" y="33671"/>
                </a:lnTo>
                <a:lnTo>
                  <a:pt x="17561" y="33771"/>
                </a:lnTo>
                <a:lnTo>
                  <a:pt x="17641" y="33852"/>
                </a:lnTo>
                <a:lnTo>
                  <a:pt x="17722" y="33932"/>
                </a:lnTo>
                <a:lnTo>
                  <a:pt x="17822" y="33993"/>
                </a:lnTo>
                <a:lnTo>
                  <a:pt x="17943" y="34053"/>
                </a:lnTo>
                <a:lnTo>
                  <a:pt x="18064" y="34073"/>
                </a:lnTo>
                <a:lnTo>
                  <a:pt x="18205" y="34073"/>
                </a:lnTo>
                <a:lnTo>
                  <a:pt x="18326" y="34053"/>
                </a:lnTo>
                <a:lnTo>
                  <a:pt x="18447" y="34033"/>
                </a:lnTo>
                <a:lnTo>
                  <a:pt x="18567" y="33993"/>
                </a:lnTo>
                <a:lnTo>
                  <a:pt x="18789" y="33872"/>
                </a:lnTo>
                <a:lnTo>
                  <a:pt x="19272" y="33610"/>
                </a:lnTo>
                <a:lnTo>
                  <a:pt x="19514" y="33469"/>
                </a:lnTo>
                <a:lnTo>
                  <a:pt x="19735" y="33308"/>
                </a:lnTo>
                <a:lnTo>
                  <a:pt x="19816" y="33248"/>
                </a:lnTo>
                <a:lnTo>
                  <a:pt x="19897" y="33147"/>
                </a:lnTo>
                <a:lnTo>
                  <a:pt x="19937" y="33066"/>
                </a:lnTo>
                <a:lnTo>
                  <a:pt x="19977" y="32966"/>
                </a:lnTo>
                <a:lnTo>
                  <a:pt x="20279" y="32926"/>
                </a:lnTo>
                <a:lnTo>
                  <a:pt x="20178" y="33107"/>
                </a:lnTo>
                <a:lnTo>
                  <a:pt x="20098" y="33308"/>
                </a:lnTo>
                <a:lnTo>
                  <a:pt x="20058" y="33489"/>
                </a:lnTo>
                <a:lnTo>
                  <a:pt x="20058" y="33691"/>
                </a:lnTo>
                <a:lnTo>
                  <a:pt x="20058" y="33771"/>
                </a:lnTo>
                <a:lnTo>
                  <a:pt x="20078" y="33852"/>
                </a:lnTo>
                <a:lnTo>
                  <a:pt x="20118" y="33932"/>
                </a:lnTo>
                <a:lnTo>
                  <a:pt x="20178" y="34013"/>
                </a:lnTo>
                <a:lnTo>
                  <a:pt x="20239" y="34073"/>
                </a:lnTo>
                <a:lnTo>
                  <a:pt x="20299" y="34114"/>
                </a:lnTo>
                <a:lnTo>
                  <a:pt x="20400" y="34154"/>
                </a:lnTo>
                <a:lnTo>
                  <a:pt x="20501" y="34194"/>
                </a:lnTo>
                <a:lnTo>
                  <a:pt x="20642" y="34194"/>
                </a:lnTo>
                <a:lnTo>
                  <a:pt x="20783" y="34174"/>
                </a:lnTo>
                <a:lnTo>
                  <a:pt x="20903" y="34134"/>
                </a:lnTo>
                <a:lnTo>
                  <a:pt x="21024" y="34073"/>
                </a:lnTo>
                <a:lnTo>
                  <a:pt x="21125" y="33973"/>
                </a:lnTo>
                <a:lnTo>
                  <a:pt x="21226" y="33892"/>
                </a:lnTo>
                <a:lnTo>
                  <a:pt x="21427" y="33691"/>
                </a:lnTo>
                <a:lnTo>
                  <a:pt x="21749" y="33369"/>
                </a:lnTo>
                <a:lnTo>
                  <a:pt x="22051" y="33046"/>
                </a:lnTo>
                <a:lnTo>
                  <a:pt x="22232" y="33167"/>
                </a:lnTo>
                <a:lnTo>
                  <a:pt x="22414" y="33268"/>
                </a:lnTo>
                <a:lnTo>
                  <a:pt x="22635" y="33328"/>
                </a:lnTo>
                <a:lnTo>
                  <a:pt x="22837" y="33369"/>
                </a:lnTo>
                <a:lnTo>
                  <a:pt x="23300" y="33429"/>
                </a:lnTo>
                <a:lnTo>
                  <a:pt x="23723" y="33469"/>
                </a:lnTo>
                <a:lnTo>
                  <a:pt x="24226" y="33530"/>
                </a:lnTo>
                <a:lnTo>
                  <a:pt x="24730" y="33570"/>
                </a:lnTo>
                <a:lnTo>
                  <a:pt x="25736" y="33610"/>
                </a:lnTo>
                <a:lnTo>
                  <a:pt x="26743" y="33610"/>
                </a:lnTo>
                <a:lnTo>
                  <a:pt x="27247" y="33590"/>
                </a:lnTo>
                <a:lnTo>
                  <a:pt x="27750" y="33550"/>
                </a:lnTo>
                <a:lnTo>
                  <a:pt x="28294" y="33530"/>
                </a:lnTo>
                <a:lnTo>
                  <a:pt x="28576" y="33510"/>
                </a:lnTo>
                <a:lnTo>
                  <a:pt x="28858" y="33469"/>
                </a:lnTo>
                <a:lnTo>
                  <a:pt x="29140" y="33429"/>
                </a:lnTo>
                <a:lnTo>
                  <a:pt x="29401" y="33348"/>
                </a:lnTo>
                <a:lnTo>
                  <a:pt x="29522" y="33288"/>
                </a:lnTo>
                <a:lnTo>
                  <a:pt x="29623" y="33228"/>
                </a:lnTo>
                <a:lnTo>
                  <a:pt x="29744" y="33147"/>
                </a:lnTo>
                <a:lnTo>
                  <a:pt x="29824" y="33066"/>
                </a:lnTo>
                <a:lnTo>
                  <a:pt x="29885" y="33006"/>
                </a:lnTo>
                <a:lnTo>
                  <a:pt x="29925" y="32926"/>
                </a:lnTo>
                <a:lnTo>
                  <a:pt x="29965" y="32825"/>
                </a:lnTo>
                <a:lnTo>
                  <a:pt x="29965" y="32744"/>
                </a:lnTo>
                <a:lnTo>
                  <a:pt x="29965" y="32664"/>
                </a:lnTo>
                <a:lnTo>
                  <a:pt x="29945" y="32563"/>
                </a:lnTo>
                <a:lnTo>
                  <a:pt x="29925" y="32483"/>
                </a:lnTo>
                <a:lnTo>
                  <a:pt x="29885" y="32402"/>
                </a:lnTo>
                <a:lnTo>
                  <a:pt x="29925" y="32261"/>
                </a:lnTo>
                <a:lnTo>
                  <a:pt x="29925" y="32100"/>
                </a:lnTo>
                <a:lnTo>
                  <a:pt x="29925" y="30106"/>
                </a:lnTo>
                <a:lnTo>
                  <a:pt x="29905" y="28113"/>
                </a:lnTo>
                <a:lnTo>
                  <a:pt x="29865" y="26119"/>
                </a:lnTo>
                <a:lnTo>
                  <a:pt x="29784" y="24125"/>
                </a:lnTo>
                <a:lnTo>
                  <a:pt x="29663" y="22132"/>
                </a:lnTo>
                <a:lnTo>
                  <a:pt x="29542" y="20138"/>
                </a:lnTo>
                <a:lnTo>
                  <a:pt x="29381" y="18145"/>
                </a:lnTo>
                <a:lnTo>
                  <a:pt x="29180" y="16151"/>
                </a:lnTo>
                <a:lnTo>
                  <a:pt x="29019" y="14500"/>
                </a:lnTo>
                <a:lnTo>
                  <a:pt x="28918" y="13634"/>
                </a:lnTo>
                <a:lnTo>
                  <a:pt x="28777" y="12748"/>
                </a:lnTo>
                <a:lnTo>
                  <a:pt x="28636" y="11882"/>
                </a:lnTo>
                <a:lnTo>
                  <a:pt x="28455" y="10996"/>
                </a:lnTo>
                <a:lnTo>
                  <a:pt x="28233" y="10130"/>
                </a:lnTo>
                <a:lnTo>
                  <a:pt x="28092" y="9727"/>
                </a:lnTo>
                <a:lnTo>
                  <a:pt x="27952" y="9304"/>
                </a:lnTo>
                <a:lnTo>
                  <a:pt x="28032" y="9103"/>
                </a:lnTo>
                <a:lnTo>
                  <a:pt x="28092" y="8881"/>
                </a:lnTo>
                <a:lnTo>
                  <a:pt x="28113" y="8660"/>
                </a:lnTo>
                <a:lnTo>
                  <a:pt x="28133" y="8459"/>
                </a:lnTo>
                <a:lnTo>
                  <a:pt x="28133" y="8237"/>
                </a:lnTo>
                <a:lnTo>
                  <a:pt x="28092" y="8016"/>
                </a:lnTo>
                <a:lnTo>
                  <a:pt x="28032" y="7794"/>
                </a:lnTo>
                <a:lnTo>
                  <a:pt x="27972" y="7593"/>
                </a:lnTo>
                <a:lnTo>
                  <a:pt x="27891" y="7452"/>
                </a:lnTo>
                <a:lnTo>
                  <a:pt x="27811" y="7331"/>
                </a:lnTo>
                <a:lnTo>
                  <a:pt x="27730" y="7190"/>
                </a:lnTo>
                <a:lnTo>
                  <a:pt x="27629" y="7049"/>
                </a:lnTo>
                <a:lnTo>
                  <a:pt x="27508" y="6928"/>
                </a:lnTo>
                <a:lnTo>
                  <a:pt x="27388" y="6807"/>
                </a:lnTo>
                <a:lnTo>
                  <a:pt x="27247" y="6707"/>
                </a:lnTo>
                <a:lnTo>
                  <a:pt x="27106" y="6626"/>
                </a:lnTo>
                <a:lnTo>
                  <a:pt x="27045" y="6525"/>
                </a:lnTo>
                <a:lnTo>
                  <a:pt x="26985" y="6445"/>
                </a:lnTo>
                <a:lnTo>
                  <a:pt x="26884" y="6384"/>
                </a:lnTo>
                <a:lnTo>
                  <a:pt x="26743" y="6344"/>
                </a:lnTo>
                <a:lnTo>
                  <a:pt x="26522" y="6324"/>
                </a:lnTo>
                <a:lnTo>
                  <a:pt x="26280" y="6324"/>
                </a:lnTo>
                <a:lnTo>
                  <a:pt x="26018" y="6042"/>
                </a:lnTo>
                <a:lnTo>
                  <a:pt x="25757" y="5780"/>
                </a:lnTo>
                <a:lnTo>
                  <a:pt x="25454" y="5519"/>
                </a:lnTo>
                <a:lnTo>
                  <a:pt x="25132" y="5277"/>
                </a:lnTo>
                <a:lnTo>
                  <a:pt x="24810" y="5055"/>
                </a:lnTo>
                <a:lnTo>
                  <a:pt x="24448" y="4854"/>
                </a:lnTo>
                <a:lnTo>
                  <a:pt x="24085" y="4673"/>
                </a:lnTo>
                <a:lnTo>
                  <a:pt x="23682" y="4491"/>
                </a:lnTo>
                <a:lnTo>
                  <a:pt x="23421" y="4411"/>
                </a:lnTo>
                <a:lnTo>
                  <a:pt x="23159" y="4330"/>
                </a:lnTo>
                <a:lnTo>
                  <a:pt x="22877" y="4250"/>
                </a:lnTo>
                <a:lnTo>
                  <a:pt x="22615" y="4210"/>
                </a:lnTo>
                <a:lnTo>
                  <a:pt x="22333" y="4169"/>
                </a:lnTo>
                <a:lnTo>
                  <a:pt x="22071" y="4149"/>
                </a:lnTo>
                <a:lnTo>
                  <a:pt x="21528" y="4149"/>
                </a:lnTo>
                <a:lnTo>
                  <a:pt x="21246" y="4169"/>
                </a:lnTo>
                <a:lnTo>
                  <a:pt x="20984" y="4210"/>
                </a:lnTo>
                <a:lnTo>
                  <a:pt x="20702" y="4270"/>
                </a:lnTo>
                <a:lnTo>
                  <a:pt x="20440" y="4330"/>
                </a:lnTo>
                <a:lnTo>
                  <a:pt x="20178" y="4411"/>
                </a:lnTo>
                <a:lnTo>
                  <a:pt x="19917" y="4491"/>
                </a:lnTo>
                <a:lnTo>
                  <a:pt x="19655" y="4592"/>
                </a:lnTo>
                <a:lnTo>
                  <a:pt x="19393" y="4713"/>
                </a:lnTo>
                <a:lnTo>
                  <a:pt x="19151" y="4834"/>
                </a:lnTo>
                <a:lnTo>
                  <a:pt x="18910" y="4975"/>
                </a:lnTo>
                <a:lnTo>
                  <a:pt x="18688" y="5116"/>
                </a:lnTo>
                <a:lnTo>
                  <a:pt x="18467" y="5257"/>
                </a:lnTo>
                <a:lnTo>
                  <a:pt x="18044" y="5599"/>
                </a:lnTo>
                <a:lnTo>
                  <a:pt x="17661" y="5962"/>
                </a:lnTo>
                <a:lnTo>
                  <a:pt x="17480" y="6163"/>
                </a:lnTo>
                <a:lnTo>
                  <a:pt x="17319" y="6364"/>
                </a:lnTo>
                <a:lnTo>
                  <a:pt x="17158" y="6586"/>
                </a:lnTo>
                <a:lnTo>
                  <a:pt x="17017" y="6827"/>
                </a:lnTo>
                <a:lnTo>
                  <a:pt x="16896" y="7049"/>
                </a:lnTo>
                <a:lnTo>
                  <a:pt x="16795" y="7311"/>
                </a:lnTo>
                <a:lnTo>
                  <a:pt x="16735" y="7573"/>
                </a:lnTo>
                <a:lnTo>
                  <a:pt x="16715" y="7834"/>
                </a:lnTo>
                <a:lnTo>
                  <a:pt x="16735" y="7895"/>
                </a:lnTo>
                <a:lnTo>
                  <a:pt x="16775" y="7935"/>
                </a:lnTo>
                <a:lnTo>
                  <a:pt x="16896" y="7935"/>
                </a:lnTo>
                <a:lnTo>
                  <a:pt x="16775" y="8036"/>
                </a:lnTo>
                <a:lnTo>
                  <a:pt x="16634" y="8177"/>
                </a:lnTo>
                <a:lnTo>
                  <a:pt x="16513" y="8318"/>
                </a:lnTo>
                <a:lnTo>
                  <a:pt x="16393" y="8277"/>
                </a:lnTo>
                <a:lnTo>
                  <a:pt x="16292" y="8257"/>
                </a:lnTo>
                <a:lnTo>
                  <a:pt x="16050" y="8217"/>
                </a:lnTo>
                <a:lnTo>
                  <a:pt x="15889" y="8217"/>
                </a:lnTo>
                <a:lnTo>
                  <a:pt x="16050" y="7955"/>
                </a:lnTo>
                <a:lnTo>
                  <a:pt x="16151" y="7693"/>
                </a:lnTo>
                <a:lnTo>
                  <a:pt x="16191" y="7573"/>
                </a:lnTo>
                <a:lnTo>
                  <a:pt x="16232" y="7452"/>
                </a:lnTo>
                <a:lnTo>
                  <a:pt x="16252" y="7311"/>
                </a:lnTo>
                <a:lnTo>
                  <a:pt x="16252" y="7190"/>
                </a:lnTo>
                <a:lnTo>
                  <a:pt x="16272" y="7109"/>
                </a:lnTo>
                <a:lnTo>
                  <a:pt x="16292" y="7089"/>
                </a:lnTo>
                <a:lnTo>
                  <a:pt x="16352" y="6848"/>
                </a:lnTo>
                <a:lnTo>
                  <a:pt x="16433" y="6586"/>
                </a:lnTo>
                <a:lnTo>
                  <a:pt x="16473" y="6344"/>
                </a:lnTo>
                <a:lnTo>
                  <a:pt x="16493" y="6082"/>
                </a:lnTo>
                <a:lnTo>
                  <a:pt x="16513" y="5841"/>
                </a:lnTo>
                <a:lnTo>
                  <a:pt x="16534" y="5579"/>
                </a:lnTo>
                <a:lnTo>
                  <a:pt x="16513" y="5075"/>
                </a:lnTo>
                <a:lnTo>
                  <a:pt x="16433" y="4471"/>
                </a:lnTo>
                <a:lnTo>
                  <a:pt x="16332" y="3867"/>
                </a:lnTo>
                <a:lnTo>
                  <a:pt x="16252" y="3545"/>
                </a:lnTo>
                <a:lnTo>
                  <a:pt x="16171" y="3263"/>
                </a:lnTo>
                <a:lnTo>
                  <a:pt x="16070" y="2981"/>
                </a:lnTo>
                <a:lnTo>
                  <a:pt x="15950" y="2699"/>
                </a:lnTo>
                <a:lnTo>
                  <a:pt x="15909" y="2619"/>
                </a:lnTo>
                <a:lnTo>
                  <a:pt x="15849" y="2558"/>
                </a:lnTo>
                <a:lnTo>
                  <a:pt x="15849" y="2397"/>
                </a:lnTo>
                <a:lnTo>
                  <a:pt x="15829" y="2256"/>
                </a:lnTo>
                <a:lnTo>
                  <a:pt x="15789" y="2095"/>
                </a:lnTo>
                <a:lnTo>
                  <a:pt x="15728" y="1954"/>
                </a:lnTo>
                <a:lnTo>
                  <a:pt x="15668" y="1793"/>
                </a:lnTo>
                <a:lnTo>
                  <a:pt x="15567" y="1652"/>
                </a:lnTo>
                <a:lnTo>
                  <a:pt x="15366" y="1370"/>
                </a:lnTo>
                <a:lnTo>
                  <a:pt x="15144" y="1108"/>
                </a:lnTo>
                <a:lnTo>
                  <a:pt x="14882" y="887"/>
                </a:lnTo>
                <a:lnTo>
                  <a:pt x="14641" y="686"/>
                </a:lnTo>
                <a:lnTo>
                  <a:pt x="14399" y="524"/>
                </a:lnTo>
                <a:lnTo>
                  <a:pt x="14077" y="323"/>
                </a:lnTo>
                <a:lnTo>
                  <a:pt x="13735" y="182"/>
                </a:lnTo>
                <a:lnTo>
                  <a:pt x="13372" y="81"/>
                </a:lnTo>
                <a:lnTo>
                  <a:pt x="12989" y="21"/>
                </a:lnTo>
                <a:lnTo>
                  <a:pt x="12627" y="1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01B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8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161905" y="642953"/>
            <a:ext cx="6785811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en-US" sz="2600" dirty="0">
                <a:solidFill>
                  <a:srgbClr val="002060"/>
                </a:solidFill>
              </a:rPr>
              <a:t>O holy night! </a:t>
            </a:r>
          </a:p>
          <a:p>
            <a:pPr marL="114300" indent="0" algn="ctr">
              <a:buNone/>
            </a:pPr>
            <a:r>
              <a:rPr lang="en-US" sz="2600" dirty="0">
                <a:solidFill>
                  <a:srgbClr val="002060"/>
                </a:solidFill>
              </a:rPr>
              <a:t>The stars are brightly shining</a:t>
            </a:r>
          </a:p>
          <a:p>
            <a:pPr marL="114300" indent="0" algn="ctr">
              <a:buNone/>
            </a:pPr>
            <a:r>
              <a:rPr lang="en-US" sz="2600" dirty="0">
                <a:solidFill>
                  <a:srgbClr val="002060"/>
                </a:solidFill>
              </a:rPr>
              <a:t>It is the night of our dear Savior's birth.</a:t>
            </a:r>
          </a:p>
          <a:p>
            <a:pPr marL="114300" indent="0" algn="ctr">
              <a:buNone/>
            </a:pPr>
            <a:br>
              <a:rPr lang="en-US" sz="2600" dirty="0">
                <a:solidFill>
                  <a:srgbClr val="002060"/>
                </a:solidFill>
              </a:rPr>
            </a:br>
            <a:r>
              <a:rPr lang="en-US" sz="2600" dirty="0">
                <a:solidFill>
                  <a:srgbClr val="002060"/>
                </a:solidFill>
              </a:rPr>
              <a:t>Long lay the world </a:t>
            </a:r>
          </a:p>
          <a:p>
            <a:pPr marL="114300" indent="0" algn="ctr">
              <a:buNone/>
            </a:pPr>
            <a:r>
              <a:rPr lang="en-US" sz="2600" dirty="0">
                <a:solidFill>
                  <a:srgbClr val="002060"/>
                </a:solidFill>
              </a:rPr>
              <a:t>in sin and error pining</a:t>
            </a:r>
          </a:p>
          <a:p>
            <a:pPr marL="114300" indent="0" algn="ctr">
              <a:buNone/>
            </a:pPr>
            <a:r>
              <a:rPr lang="en-US" sz="2600" dirty="0">
                <a:solidFill>
                  <a:srgbClr val="002060"/>
                </a:solidFill>
              </a:rPr>
              <a:t>Till he appeared and </a:t>
            </a:r>
          </a:p>
          <a:p>
            <a:pPr marL="114300" indent="0" algn="ctr">
              <a:buNone/>
            </a:pPr>
            <a:r>
              <a:rPr lang="en-US" sz="2600" dirty="0">
                <a:solidFill>
                  <a:srgbClr val="002060"/>
                </a:solidFill>
              </a:rPr>
              <a:t>the soul felt its worth.</a:t>
            </a:r>
          </a:p>
          <a:p>
            <a:pPr marL="0" indent="0">
              <a:buFont typeface="Lora"/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71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271908" y="1165468"/>
            <a:ext cx="6785811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A thrill of hope </a:t>
            </a:r>
          </a:p>
          <a:p>
            <a:pPr marL="114300" indent="0"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the weary world rejoices.</a:t>
            </a:r>
          </a:p>
          <a:p>
            <a:pPr marL="114300" indent="0"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For yonder breaks, </a:t>
            </a:r>
          </a:p>
          <a:p>
            <a:pPr marL="114300" indent="0"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a new and glorious morn.</a:t>
            </a:r>
          </a:p>
          <a:p>
            <a:pPr marL="0" indent="0">
              <a:buFont typeface="Lora"/>
              <a:buNone/>
            </a:pP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6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196282" y="821709"/>
            <a:ext cx="6634555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Fall on your knees, </a:t>
            </a:r>
          </a:p>
          <a:p>
            <a:pPr marL="114300" indent="0"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o hear the angel voices:</a:t>
            </a:r>
          </a:p>
          <a:p>
            <a:pPr marL="114300" indent="0" algn="ctr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marL="114300" indent="0"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O night divine, o night </a:t>
            </a:r>
          </a:p>
          <a:p>
            <a:pPr marL="114300" indent="0"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when Christ was born</a:t>
            </a:r>
          </a:p>
          <a:p>
            <a:pPr marL="114300" indent="0"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O night divine, o night, o night divine!</a:t>
            </a:r>
          </a:p>
          <a:p>
            <a:pPr marL="11430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2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091954" y="999262"/>
            <a:ext cx="6797324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bg-BG" sz="2600" dirty="0">
                <a:solidFill>
                  <a:srgbClr val="002060"/>
                </a:solidFill>
              </a:rPr>
              <a:t>О, Свята нощ, звездите греят ясни – </a:t>
            </a:r>
            <a:br>
              <a:rPr lang="en-US" sz="2600" dirty="0">
                <a:solidFill>
                  <a:srgbClr val="002060"/>
                </a:solidFill>
              </a:rPr>
            </a:br>
            <a:r>
              <a:rPr lang="bg-BG" sz="2600" dirty="0">
                <a:solidFill>
                  <a:srgbClr val="002060"/>
                </a:solidFill>
              </a:rPr>
              <a:t>В такава нощ Исус се роди.</a:t>
            </a:r>
            <a:endParaRPr lang="en-US" sz="2600" dirty="0">
              <a:solidFill>
                <a:srgbClr val="002060"/>
              </a:solidFill>
            </a:endParaRPr>
          </a:p>
          <a:p>
            <a:pPr marL="114300" indent="0" algn="ctr">
              <a:buNone/>
            </a:pPr>
            <a:br>
              <a:rPr lang="bg-BG" sz="2600" dirty="0">
                <a:solidFill>
                  <a:srgbClr val="002060"/>
                </a:solidFill>
              </a:rPr>
            </a:br>
            <a:r>
              <a:rPr lang="bg-BG" sz="2600" dirty="0">
                <a:solidFill>
                  <a:srgbClr val="002060"/>
                </a:solidFill>
              </a:rPr>
              <a:t>В мрак бе света, грехът във нас тежеше </a:t>
            </a:r>
            <a:br>
              <a:rPr lang="en-US" sz="2600" dirty="0">
                <a:solidFill>
                  <a:srgbClr val="002060"/>
                </a:solidFill>
              </a:rPr>
            </a:br>
            <a:r>
              <a:rPr lang="bg-BG" sz="2600" dirty="0">
                <a:solidFill>
                  <a:srgbClr val="002060"/>
                </a:solidFill>
              </a:rPr>
              <a:t>Бог се смили, Своя Син ни дари.</a:t>
            </a:r>
            <a:endParaRPr lang="en-BG" sz="2600" dirty="0">
              <a:solidFill>
                <a:srgbClr val="002060"/>
              </a:solidFill>
            </a:endParaRPr>
          </a:p>
          <a:p>
            <a:pPr marL="114300" indent="0" algn="ctr">
              <a:buNone/>
            </a:pP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50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173338" y="1567434"/>
            <a:ext cx="6797324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bg-BG" sz="2600" dirty="0">
                <a:solidFill>
                  <a:srgbClr val="002060"/>
                </a:solidFill>
              </a:rPr>
              <a:t>Трепти света във радостна надежда,</a:t>
            </a:r>
            <a:br>
              <a:rPr lang="en-US" sz="2600" dirty="0">
                <a:solidFill>
                  <a:srgbClr val="002060"/>
                </a:solidFill>
              </a:rPr>
            </a:br>
            <a:r>
              <a:rPr lang="bg-BG" sz="2600" dirty="0">
                <a:solidFill>
                  <a:srgbClr val="002060"/>
                </a:solidFill>
              </a:rPr>
              <a:t>О, славна нощ е – </a:t>
            </a:r>
            <a:endParaRPr lang="en-US" sz="2600" dirty="0">
              <a:solidFill>
                <a:srgbClr val="002060"/>
              </a:solidFill>
            </a:endParaRPr>
          </a:p>
          <a:p>
            <a:pPr marL="114300" indent="0" algn="ctr">
              <a:buNone/>
            </a:pPr>
            <a:r>
              <a:rPr lang="bg-BG" sz="2600" dirty="0">
                <a:solidFill>
                  <a:srgbClr val="002060"/>
                </a:solidFill>
              </a:rPr>
              <a:t>Бог сред нас дойде!</a:t>
            </a:r>
            <a:endParaRPr lang="en-US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5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196282" y="821709"/>
            <a:ext cx="6634555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bg-BG" sz="2600" dirty="0">
                <a:solidFill>
                  <a:srgbClr val="002060"/>
                </a:solidFill>
              </a:rPr>
              <a:t>На колене, чуй, ангелите пеят </a:t>
            </a:r>
            <a:endParaRPr lang="en-BG" sz="2600" dirty="0">
              <a:solidFill>
                <a:srgbClr val="002060"/>
              </a:solidFill>
            </a:endParaRPr>
          </a:p>
          <a:p>
            <a:pPr marL="114300" indent="0" algn="ctr">
              <a:buNone/>
            </a:pPr>
            <a:br>
              <a:rPr lang="bg-BG" sz="2600" dirty="0">
                <a:solidFill>
                  <a:srgbClr val="002060"/>
                </a:solidFill>
              </a:rPr>
            </a:br>
            <a:r>
              <a:rPr lang="bg-BG" sz="2600" dirty="0">
                <a:solidFill>
                  <a:srgbClr val="002060"/>
                </a:solidFill>
              </a:rPr>
              <a:t>“Осанна“ в нощта, О, нощ, </a:t>
            </a:r>
            <a:endParaRPr lang="en-US" sz="2600" dirty="0">
              <a:solidFill>
                <a:srgbClr val="002060"/>
              </a:solidFill>
            </a:endParaRPr>
          </a:p>
          <a:p>
            <a:pPr marL="114300" indent="0" algn="ctr">
              <a:buNone/>
            </a:pPr>
            <a:r>
              <a:rPr lang="bg-BG" sz="2600" dirty="0">
                <a:solidFill>
                  <a:srgbClr val="002060"/>
                </a:solidFill>
              </a:rPr>
              <a:t>Христос се ражда</a:t>
            </a:r>
            <a:r>
              <a:rPr lang="en-US" sz="2600" dirty="0">
                <a:solidFill>
                  <a:srgbClr val="002060"/>
                </a:solidFill>
              </a:rPr>
              <a:t>!</a:t>
            </a:r>
            <a:r>
              <a:rPr lang="bg-BG" sz="2600" dirty="0">
                <a:solidFill>
                  <a:srgbClr val="002060"/>
                </a:solidFill>
              </a:rPr>
              <a:t> </a:t>
            </a:r>
            <a:endParaRPr lang="en-US" sz="2600" dirty="0">
              <a:solidFill>
                <a:srgbClr val="002060"/>
              </a:solidFill>
            </a:endParaRPr>
          </a:p>
          <a:p>
            <a:pPr marL="114300" indent="0" algn="ctr">
              <a:buNone/>
            </a:pPr>
            <a:br>
              <a:rPr lang="en-US" sz="2600" dirty="0">
                <a:solidFill>
                  <a:srgbClr val="002060"/>
                </a:solidFill>
              </a:rPr>
            </a:br>
            <a:r>
              <a:rPr lang="bg-BG" sz="2600" dirty="0">
                <a:solidFill>
                  <a:srgbClr val="002060"/>
                </a:solidFill>
              </a:rPr>
              <a:t>за теб, за мен – О, нощ, о, свята нощ! </a:t>
            </a:r>
            <a:br>
              <a:rPr lang="en-US" sz="2600" dirty="0">
                <a:solidFill>
                  <a:srgbClr val="002060"/>
                </a:solidFill>
              </a:rPr>
            </a:b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4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314242" y="1165467"/>
            <a:ext cx="6489096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en-US" sz="3000" dirty="0" err="1">
                <a:solidFill>
                  <a:srgbClr val="002060"/>
                </a:solidFill>
              </a:rPr>
              <a:t>Вярваш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ли</a:t>
            </a:r>
            <a:r>
              <a:rPr lang="en-US" sz="3000" dirty="0">
                <a:solidFill>
                  <a:srgbClr val="002060"/>
                </a:solidFill>
              </a:rPr>
              <a:t>, </a:t>
            </a:r>
            <a:r>
              <a:rPr lang="en-US" sz="3000" dirty="0" err="1">
                <a:solidFill>
                  <a:srgbClr val="002060"/>
                </a:solidFill>
              </a:rPr>
              <a:t>че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можеш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сам</a:t>
            </a:r>
            <a:r>
              <a:rPr lang="en-US" sz="3000" dirty="0">
                <a:solidFill>
                  <a:srgbClr val="002060"/>
                </a:solidFill>
              </a:rPr>
              <a:t>, </a:t>
            </a:r>
          </a:p>
          <a:p>
            <a:pPr marL="114300" indent="0" algn="ctr">
              <a:buNone/>
            </a:pPr>
            <a:r>
              <a:rPr lang="bg-BG" sz="3000" dirty="0">
                <a:solidFill>
                  <a:srgbClr val="002060"/>
                </a:solidFill>
              </a:rPr>
              <a:t>б</a:t>
            </a:r>
            <a:r>
              <a:rPr lang="en-US" sz="3000" dirty="0" err="1">
                <a:solidFill>
                  <a:srgbClr val="002060"/>
                </a:solidFill>
              </a:rPr>
              <a:t>ез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отбор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да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продължиш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натам</a:t>
            </a:r>
            <a:r>
              <a:rPr lang="en-US" sz="3000" dirty="0">
                <a:solidFill>
                  <a:srgbClr val="002060"/>
                </a:solidFill>
              </a:rPr>
              <a:t>? </a:t>
            </a:r>
          </a:p>
          <a:p>
            <a:pPr marL="114300" indent="0" algn="ctr">
              <a:buNone/>
            </a:pPr>
            <a:r>
              <a:rPr lang="en-US" sz="3000" dirty="0" err="1">
                <a:solidFill>
                  <a:srgbClr val="002060"/>
                </a:solidFill>
              </a:rPr>
              <a:t>Нека</a:t>
            </a:r>
            <a:r>
              <a:rPr lang="en-US" sz="3000" dirty="0">
                <a:solidFill>
                  <a:srgbClr val="002060"/>
                </a:solidFill>
              </a:rPr>
              <a:t> с </a:t>
            </a:r>
            <a:r>
              <a:rPr lang="en-US" sz="3000" dirty="0" err="1">
                <a:solidFill>
                  <a:srgbClr val="002060"/>
                </a:solidFill>
              </a:rPr>
              <a:t>теб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да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бъде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любовта</a:t>
            </a:r>
            <a:r>
              <a:rPr lang="en-US" sz="3000" dirty="0">
                <a:solidFill>
                  <a:srgbClr val="002060"/>
                </a:solidFill>
              </a:rPr>
              <a:t>. </a:t>
            </a:r>
          </a:p>
          <a:p>
            <a:pPr marL="114300" indent="0" algn="ctr">
              <a:buNone/>
            </a:pPr>
            <a:r>
              <a:rPr lang="en-US" sz="3000" dirty="0" err="1">
                <a:solidFill>
                  <a:srgbClr val="002060"/>
                </a:solidFill>
              </a:rPr>
              <a:t>Нека</a:t>
            </a:r>
            <a:r>
              <a:rPr lang="en-US" sz="3000" dirty="0">
                <a:solidFill>
                  <a:srgbClr val="002060"/>
                </a:solidFill>
              </a:rPr>
              <a:t> с </a:t>
            </a:r>
            <a:r>
              <a:rPr lang="en-US" sz="3000" dirty="0" err="1">
                <a:solidFill>
                  <a:srgbClr val="002060"/>
                </a:solidFill>
              </a:rPr>
              <a:t>нас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да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дойде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любовта</a:t>
            </a:r>
            <a:r>
              <a:rPr lang="en-US" sz="3000" dirty="0">
                <a:solidFill>
                  <a:srgbClr val="002060"/>
                </a:solidFill>
              </a:rPr>
              <a:t>. </a:t>
            </a:r>
          </a:p>
          <a:p>
            <a:pPr marL="0" indent="0">
              <a:buFont typeface="Lora"/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314242" y="1165467"/>
            <a:ext cx="6489096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en-US" sz="3000" dirty="0">
                <a:solidFill>
                  <a:srgbClr val="002060"/>
                </a:solidFill>
              </a:rPr>
              <a:t>Мислиш </a:t>
            </a:r>
            <a:r>
              <a:rPr lang="en-US" sz="3000" dirty="0" err="1">
                <a:solidFill>
                  <a:srgbClr val="002060"/>
                </a:solidFill>
              </a:rPr>
              <a:t>ли</a:t>
            </a:r>
            <a:r>
              <a:rPr lang="en-US" sz="3000" dirty="0">
                <a:solidFill>
                  <a:srgbClr val="002060"/>
                </a:solidFill>
              </a:rPr>
              <a:t>, </a:t>
            </a:r>
            <a:r>
              <a:rPr lang="en-US" sz="3000" dirty="0" err="1">
                <a:solidFill>
                  <a:srgbClr val="002060"/>
                </a:solidFill>
              </a:rPr>
              <a:t>че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успехът</a:t>
            </a:r>
            <a:r>
              <a:rPr lang="en-US" sz="3000" dirty="0">
                <a:solidFill>
                  <a:srgbClr val="002060"/>
                </a:solidFill>
              </a:rPr>
              <a:t> е </a:t>
            </a:r>
            <a:r>
              <a:rPr lang="en-US" sz="3000" dirty="0" err="1">
                <a:solidFill>
                  <a:srgbClr val="002060"/>
                </a:solidFill>
              </a:rPr>
              <a:t>голям</a:t>
            </a:r>
            <a:r>
              <a:rPr lang="en-US" sz="3000" dirty="0">
                <a:solidFill>
                  <a:srgbClr val="002060"/>
                </a:solidFill>
              </a:rPr>
              <a:t>, </a:t>
            </a:r>
          </a:p>
          <a:p>
            <a:pPr marL="114300" indent="0" algn="ctr">
              <a:buNone/>
            </a:pPr>
            <a:r>
              <a:rPr lang="en-US" sz="3000" dirty="0" err="1">
                <a:solidFill>
                  <a:srgbClr val="002060"/>
                </a:solidFill>
              </a:rPr>
              <a:t>щом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на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върха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винаги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си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сам</a:t>
            </a:r>
            <a:r>
              <a:rPr lang="en-US" sz="3000" dirty="0">
                <a:solidFill>
                  <a:srgbClr val="002060"/>
                </a:solidFill>
              </a:rPr>
              <a:t>? </a:t>
            </a:r>
          </a:p>
          <a:p>
            <a:pPr marL="114300" indent="0" algn="ctr">
              <a:buNone/>
            </a:pPr>
            <a:r>
              <a:rPr lang="en-US" sz="3000" dirty="0" err="1">
                <a:solidFill>
                  <a:srgbClr val="002060"/>
                </a:solidFill>
              </a:rPr>
              <a:t>Нека</a:t>
            </a:r>
            <a:r>
              <a:rPr lang="en-US" sz="3000" dirty="0">
                <a:solidFill>
                  <a:srgbClr val="002060"/>
                </a:solidFill>
              </a:rPr>
              <a:t> с </a:t>
            </a:r>
            <a:r>
              <a:rPr lang="en-US" sz="3000" dirty="0" err="1">
                <a:solidFill>
                  <a:srgbClr val="002060"/>
                </a:solidFill>
              </a:rPr>
              <a:t>те</a:t>
            </a:r>
            <a:r>
              <a:rPr lang="bg-BG" sz="3000" dirty="0">
                <a:solidFill>
                  <a:srgbClr val="002060"/>
                </a:solidFill>
              </a:rPr>
              <a:t>б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да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бъде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любовта</a:t>
            </a:r>
            <a:r>
              <a:rPr lang="en-US" sz="3000" dirty="0">
                <a:solidFill>
                  <a:srgbClr val="002060"/>
                </a:solidFill>
              </a:rPr>
              <a:t>. </a:t>
            </a:r>
          </a:p>
          <a:p>
            <a:pPr marL="114300" indent="0" algn="ctr">
              <a:buNone/>
            </a:pPr>
            <a:r>
              <a:rPr lang="en-US" sz="3000" dirty="0" err="1">
                <a:solidFill>
                  <a:srgbClr val="002060"/>
                </a:solidFill>
              </a:rPr>
              <a:t>Нека</a:t>
            </a:r>
            <a:r>
              <a:rPr lang="en-US" sz="3000" dirty="0">
                <a:solidFill>
                  <a:srgbClr val="002060"/>
                </a:solidFill>
              </a:rPr>
              <a:t> с </a:t>
            </a:r>
            <a:r>
              <a:rPr lang="en-US" sz="3000" dirty="0" err="1">
                <a:solidFill>
                  <a:srgbClr val="002060"/>
                </a:solidFill>
              </a:rPr>
              <a:t>нас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да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дойде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 err="1">
                <a:solidFill>
                  <a:srgbClr val="002060"/>
                </a:solidFill>
              </a:rPr>
              <a:t>любовта</a:t>
            </a:r>
            <a:r>
              <a:rPr lang="en-US" sz="3000" dirty="0">
                <a:solidFill>
                  <a:srgbClr val="002060"/>
                </a:solidFill>
              </a:rPr>
              <a:t>. </a:t>
            </a:r>
          </a:p>
          <a:p>
            <a:pPr marL="0" indent="0">
              <a:buFont typeface="Lora"/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2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362369" y="1124216"/>
            <a:ext cx="6489096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Прави любов, а не война.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Спаси душата, не страха.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Бъди човек, бъди сега.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Направи промяната. </a:t>
            </a:r>
          </a:p>
          <a:p>
            <a:pPr marL="0" indent="0">
              <a:buFont typeface="Lora"/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4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362369" y="1124216"/>
            <a:ext cx="6489096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В теб... в мен... Сега...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Направи промяната.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В теб... в мен... Сега...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Направи промяната. </a:t>
            </a:r>
          </a:p>
          <a:p>
            <a:pPr marL="0" indent="0">
              <a:buFont typeface="Lora"/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1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314242" y="1165467"/>
            <a:ext cx="6489096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ru-RU" sz="3000" dirty="0">
                <a:solidFill>
                  <a:srgbClr val="002060"/>
                </a:solidFill>
              </a:rPr>
              <a:t>Лесно е, не мислиш ли така? </a:t>
            </a:r>
          </a:p>
          <a:p>
            <a:pPr marL="114300" indent="0" algn="ctr">
              <a:buNone/>
            </a:pPr>
            <a:r>
              <a:rPr lang="ru-RU" sz="3000" dirty="0">
                <a:solidFill>
                  <a:srgbClr val="002060"/>
                </a:solidFill>
              </a:rPr>
              <a:t>Близо сме, подай ми ти ръка. </a:t>
            </a:r>
          </a:p>
          <a:p>
            <a:pPr marL="114300" indent="0" algn="ctr">
              <a:buNone/>
            </a:pPr>
            <a:r>
              <a:rPr lang="ru-RU" sz="3000" dirty="0">
                <a:solidFill>
                  <a:srgbClr val="002060"/>
                </a:solidFill>
              </a:rPr>
              <a:t>Нека с теб да бъде любовта. </a:t>
            </a:r>
          </a:p>
          <a:p>
            <a:pPr marL="114300" indent="0" algn="ctr">
              <a:buNone/>
            </a:pPr>
            <a:r>
              <a:rPr lang="ru-RU" sz="3000" dirty="0">
                <a:solidFill>
                  <a:srgbClr val="002060"/>
                </a:solidFill>
              </a:rPr>
              <a:t>Нека с нас да дойде любовта. </a:t>
            </a:r>
          </a:p>
          <a:p>
            <a:pPr marL="0" indent="0">
              <a:buFont typeface="Lora"/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362369" y="1124216"/>
            <a:ext cx="6489096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Прави любов, а не война.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Спаси душата, не страха.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Бъди човек, бъди сега.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Направи промяната. </a:t>
            </a:r>
          </a:p>
          <a:p>
            <a:pPr marL="0" indent="0">
              <a:buFont typeface="Lora"/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362369" y="1124216"/>
            <a:ext cx="6489096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В теб... в мен... Сега...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Направи промяната.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В теб... в мен... Сега...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Направи промяната. </a:t>
            </a:r>
          </a:p>
          <a:p>
            <a:pPr marL="0" indent="0">
              <a:buFont typeface="Lora"/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4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1;p19"/>
          <p:cNvSpPr txBox="1">
            <a:spLocks/>
          </p:cNvSpPr>
          <p:nvPr/>
        </p:nvSpPr>
        <p:spPr>
          <a:xfrm>
            <a:off x="1348619" y="1681107"/>
            <a:ext cx="6489096" cy="185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Нека с теб да бъде любовта. </a:t>
            </a:r>
          </a:p>
          <a:p>
            <a:pPr marL="114300" indent="0" algn="ctr">
              <a:buNone/>
            </a:pPr>
            <a:r>
              <a:rPr lang="ru-RU" sz="3200" dirty="0">
                <a:solidFill>
                  <a:srgbClr val="002060"/>
                </a:solidFill>
              </a:rPr>
              <a:t>Нека с нас да дойде любовта. </a:t>
            </a:r>
          </a:p>
          <a:p>
            <a:pPr marL="0" indent="0">
              <a:buFont typeface="Lora"/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786006"/>
      </p:ext>
    </p:extLst>
  </p:cSld>
  <p:clrMapOvr>
    <a:masterClrMapping/>
  </p:clrMapOvr>
</p:sld>
</file>

<file path=ppt/theme/theme1.xml><?xml version="1.0" encoding="utf-8"?>
<a:theme xmlns:a="http://schemas.openxmlformats.org/drawingml/2006/main" name="Christmas 2017 special template">
  <a:themeElements>
    <a:clrScheme name="Custom 347">
      <a:dk1>
        <a:srgbClr val="797F8F"/>
      </a:dk1>
      <a:lt1>
        <a:srgbClr val="FFFFFF"/>
      </a:lt1>
      <a:dk2>
        <a:srgbClr val="797F8F"/>
      </a:dk2>
      <a:lt2>
        <a:srgbClr val="EDF1F9"/>
      </a:lt2>
      <a:accent1>
        <a:srgbClr val="A01B0D"/>
      </a:accent1>
      <a:accent2>
        <a:srgbClr val="C62110"/>
      </a:accent2>
      <a:accent3>
        <a:srgbClr val="CE2F1C"/>
      </a:accent3>
      <a:accent4>
        <a:srgbClr val="797F8F"/>
      </a:accent4>
      <a:accent5>
        <a:srgbClr val="9CA3B7"/>
      </a:accent5>
      <a:accent6>
        <a:srgbClr val="BFC9E2"/>
      </a:accent6>
      <a:hlink>
        <a:srgbClr val="797F8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452</Words>
  <Application>Microsoft Macintosh PowerPoint</Application>
  <PresentationFormat>On-screen Show (16:9)</PresentationFormat>
  <Paragraphs>70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Lora</vt:lpstr>
      <vt:lpstr>Segoe Script</vt:lpstr>
      <vt:lpstr>Rouge Script</vt:lpstr>
      <vt:lpstr>Arial</vt:lpstr>
      <vt:lpstr>Christmas 2017 special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Milka Stoycheva</cp:lastModifiedBy>
  <cp:revision>18</cp:revision>
  <dcterms:modified xsi:type="dcterms:W3CDTF">2023-12-16T10:06:47Z</dcterms:modified>
</cp:coreProperties>
</file>