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9" r:id="rId35"/>
    <p:sldId id="298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96"/>
            <p14:sldId id="258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299"/>
            <p14:sldId id="29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2257" y="1257411"/>
            <a:ext cx="10129234" cy="5546589"/>
          </a:xfrm>
        </p:spPr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17" y="4734000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other </a:t>
            </a:r>
            <a:r>
              <a:rPr lang="en-GB" dirty="0"/>
              <a:t>Spring </a:t>
            </a:r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474298" y="3623162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67" y="3179350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944000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</a:t>
            </a:r>
            <a:r>
              <a:rPr lang="en-GB" dirty="0" smtClean="0"/>
              <a:t>them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</a:t>
            </a:r>
            <a:r>
              <a:rPr lang="en-GB" dirty="0" smtClean="0"/>
              <a:t>routes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13807" y="2581562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13808" y="5439894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788" y="5275948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697814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697814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Model-View Controller (MVC)</a:t>
            </a:r>
            <a:endParaRPr lang="bg-BG" dirty="0" smtClean="0"/>
          </a:p>
          <a:p>
            <a:r>
              <a:rPr lang="en-GB" dirty="0" smtClean="0"/>
              <a:t>Spring MVC</a:t>
            </a:r>
          </a:p>
          <a:p>
            <a:pPr lvl="1"/>
            <a:r>
              <a:rPr lang="en-GB" dirty="0" smtClean="0"/>
              <a:t>Annotations</a:t>
            </a:r>
          </a:p>
          <a:p>
            <a:pPr lvl="1"/>
            <a:r>
              <a:rPr lang="en-GB" dirty="0" smtClean="0"/>
              <a:t>Controllers</a:t>
            </a:r>
          </a:p>
          <a:p>
            <a:pPr lvl="1"/>
            <a:r>
              <a:rPr lang="en-GB" dirty="0" smtClean="0"/>
              <a:t>Processing Requests</a:t>
            </a:r>
          </a:p>
          <a:p>
            <a:r>
              <a:rPr lang="en-GB" dirty="0" err="1" smtClean="0"/>
              <a:t>Thymeleaf</a:t>
            </a:r>
            <a:r>
              <a:rPr lang="en-GB" dirty="0" smtClean="0"/>
              <a:t>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4247"/>
            <a:ext cx="10129234" cy="5546589"/>
          </a:xfrm>
        </p:spPr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r>
              <a:rPr lang="en-GB" dirty="0" smtClean="0"/>
              <a:t>that </a:t>
            </a:r>
            <a:r>
              <a:rPr lang="en-GB" dirty="0"/>
              <a:t>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741000" y="4077976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r>
              <a:rPr lang="en-GB" dirty="0" smtClean="0"/>
              <a:t>on </a:t>
            </a:r>
            <a:r>
              <a:rPr lang="en-GB" dirty="0"/>
              <a:t>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62328" y="1899000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62327" y="333214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41000" y="435312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62327" y="537410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</a:t>
            </a:r>
            <a:r>
              <a:rPr lang="en-GB" dirty="0" smtClean="0"/>
              <a:t>URLs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08169" y="1906571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08169" y="5288339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 err="1" smtClean="0">
                <a:solidFill>
                  <a:schemeClr val="bg1"/>
                </a:solidFill>
              </a:rPr>
              <a:t>th:unless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56818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56818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686840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686840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696000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696000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</a:t>
            </a:r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Implementing </a:t>
            </a:r>
            <a:r>
              <a:rPr lang="en-US" sz="3200" b="1" dirty="0" smtClean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Open Source </a:t>
            </a:r>
            <a:r>
              <a:rPr lang="en-US" sz="3000" b="1" dirty="0" smtClean="0">
                <a:solidFill>
                  <a:schemeClr val="bg1"/>
                </a:solidFill>
              </a:rPr>
              <a:t>Framework</a:t>
            </a:r>
            <a:r>
              <a:rPr lang="en-US" sz="3000" dirty="0" smtClean="0">
                <a:solidFill>
                  <a:schemeClr val="bg2"/>
                </a:solidFill>
              </a:rPr>
              <a:t> for </a:t>
            </a:r>
            <a:r>
              <a:rPr lang="en-US" sz="3000" b="1" dirty="0" smtClean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Spring </a:t>
            </a:r>
            <a:r>
              <a:rPr lang="en-US" sz="3200" dirty="0">
                <a:solidFill>
                  <a:schemeClr val="bg2"/>
                </a:solidFill>
              </a:rPr>
              <a:t>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613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Model-View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770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</a:t>
            </a:r>
            <a:r>
              <a:rPr lang="en-GB" dirty="0" smtClean="0"/>
              <a:t>ORM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40284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236956"/>
            <a:ext cx="10129234" cy="5546589"/>
          </a:xfrm>
        </p:spPr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2675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"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1368</Words>
  <Application>Microsoft Office PowerPoint</Application>
  <PresentationFormat>Widescreen</PresentationFormat>
  <Paragraphs>346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2022-03-30T13:46:30Z</dcterms:modified>
  <cp:category>programming; education; software engineering; software development</cp:category>
</cp:coreProperties>
</file>