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1" r:id="rId4"/>
    <p:sldId id="262" r:id="rId5"/>
    <p:sldId id="263" r:id="rId6"/>
    <p:sldId id="264" r:id="rId7"/>
    <p:sldId id="265" r:id="rId8"/>
    <p:sldId id="268" r:id="rId9"/>
    <p:sldId id="271" r:id="rId10"/>
    <p:sldId id="272" r:id="rId11"/>
    <p:sldId id="270" r:id="rId12"/>
    <p:sldId id="273" r:id="rId13"/>
    <p:sldId id="274" r:id="rId14"/>
    <p:sldId id="275" r:id="rId15"/>
    <p:sldId id="276"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2592E-D515-47F9-8F39-F84D197100CC}" v="166" dt="2021-12-09T22:28:37.395"/>
    <p1510:client id="{4487F144-BC3D-49D6-B31A-E495F8FB5951}" v="1748" dt="2021-12-08T22:38:57.461"/>
    <p1510:client id="{49D457BD-CCE8-421E-AB2E-0DD2976DFA32}" v="26" dt="2021-12-08T17:28:30.272"/>
    <p1510:client id="{5D202A2D-2A75-4FDC-90EB-70BE836BB9FF}" v="116" dt="2021-12-07T23:20:51.125"/>
    <p1510:client id="{A43C9D4D-21A4-4953-BCCA-AB82E5F5C982}" v="2080" dt="2021-12-05T20:10:57.991"/>
    <p1510:client id="{AC9941C5-9F67-438B-8802-8F63C876D08A}" v="523" dt="2021-12-07T23:23:59.178"/>
    <p1510:client id="{F68F7468-ADC2-41CB-B370-6D3E6C266361}" v="111" dt="2021-12-09T10:54:07.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30900-CDDD-4FDC-A756-E95BE6524D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796E1C-8405-4187-9888-A000C21952C6}">
      <dgm:prSet/>
      <dgm:spPr/>
      <dgm:t>
        <a:bodyPr/>
        <a:lstStyle/>
        <a:p>
          <a:r>
            <a:rPr lang="en-US" b="0" i="0" dirty="0">
              <a:latin typeface="Neue Haas Grotesk Text Pro"/>
            </a:rPr>
            <a:t>Annotations</a:t>
          </a:r>
          <a:r>
            <a:rPr lang="en-US" b="0" i="0" dirty="0"/>
            <a:t> and meta-annotation</a:t>
          </a:r>
          <a:endParaRPr lang="en-US" dirty="0"/>
        </a:p>
      </dgm:t>
    </dgm:pt>
    <dgm:pt modelId="{DBDA75A9-95AA-46CB-BB76-F69823EF739D}" type="parTrans" cxnId="{4ED6BCC9-B795-40EB-A4F9-2F3E3F41D245}">
      <dgm:prSet/>
      <dgm:spPr/>
      <dgm:t>
        <a:bodyPr/>
        <a:lstStyle/>
        <a:p>
          <a:endParaRPr lang="en-US"/>
        </a:p>
      </dgm:t>
    </dgm:pt>
    <dgm:pt modelId="{6F1F2D49-1C03-4849-B73B-165DEC1D8242}" type="sibTrans" cxnId="{4ED6BCC9-B795-40EB-A4F9-2F3E3F41D245}">
      <dgm:prSet/>
      <dgm:spPr/>
      <dgm:t>
        <a:bodyPr/>
        <a:lstStyle/>
        <a:p>
          <a:endParaRPr lang="en-US"/>
        </a:p>
      </dgm:t>
    </dgm:pt>
    <dgm:pt modelId="{DC38C4B5-E6DB-4022-9756-BF4AA69AF8B2}">
      <dgm:prSet/>
      <dgm:spPr/>
      <dgm:t>
        <a:bodyPr/>
        <a:lstStyle/>
        <a:p>
          <a:r>
            <a:rPr lang="en-US" b="0" i="0" dirty="0"/>
            <a:t>Custom display names</a:t>
          </a:r>
          <a:endParaRPr lang="en-US" dirty="0"/>
        </a:p>
      </dgm:t>
    </dgm:pt>
    <dgm:pt modelId="{7731915B-77BA-4979-A33C-F01EFAB267E9}" type="parTrans" cxnId="{60FB1369-43A5-4A75-BA22-D23B9550B258}">
      <dgm:prSet/>
      <dgm:spPr/>
      <dgm:t>
        <a:bodyPr/>
        <a:lstStyle/>
        <a:p>
          <a:endParaRPr lang="en-US"/>
        </a:p>
      </dgm:t>
    </dgm:pt>
    <dgm:pt modelId="{B614FA31-544F-4134-9CF9-498B378D9C1C}" type="sibTrans" cxnId="{60FB1369-43A5-4A75-BA22-D23B9550B258}">
      <dgm:prSet/>
      <dgm:spPr/>
      <dgm:t>
        <a:bodyPr/>
        <a:lstStyle/>
        <a:p>
          <a:endParaRPr lang="en-US"/>
        </a:p>
      </dgm:t>
    </dgm:pt>
    <dgm:pt modelId="{B3B92960-FD23-4C23-AB6B-7D65402E982E}">
      <dgm:prSet/>
      <dgm:spPr/>
      <dgm:t>
        <a:bodyPr/>
        <a:lstStyle/>
        <a:p>
          <a:pPr rtl="0"/>
          <a:r>
            <a:rPr lang="en-US" b="0" i="0" dirty="0"/>
            <a:t>Tagging</a:t>
          </a:r>
          <a:r>
            <a:rPr lang="en-US" dirty="0">
              <a:latin typeface="Neue Haas Grotesk Text Pro"/>
            </a:rPr>
            <a:t> and Filtering</a:t>
          </a:r>
          <a:endParaRPr lang="en-US" dirty="0"/>
        </a:p>
      </dgm:t>
    </dgm:pt>
    <dgm:pt modelId="{BF9F1897-01D1-4544-98FB-118A75538EFC}" type="parTrans" cxnId="{D75AA46C-F752-4F9A-A57B-2BE77CA077A8}">
      <dgm:prSet/>
      <dgm:spPr/>
      <dgm:t>
        <a:bodyPr/>
        <a:lstStyle/>
        <a:p>
          <a:endParaRPr lang="en-US"/>
        </a:p>
      </dgm:t>
    </dgm:pt>
    <dgm:pt modelId="{A8660E62-5AC5-402E-84C5-CB3B90527DFA}" type="sibTrans" cxnId="{D75AA46C-F752-4F9A-A57B-2BE77CA077A8}">
      <dgm:prSet/>
      <dgm:spPr/>
      <dgm:t>
        <a:bodyPr/>
        <a:lstStyle/>
        <a:p>
          <a:endParaRPr lang="en-US"/>
        </a:p>
      </dgm:t>
    </dgm:pt>
    <dgm:pt modelId="{D6C9D40E-D95E-4DBF-ACD6-40D09979C2BB}">
      <dgm:prSet/>
      <dgm:spPr/>
      <dgm:t>
        <a:bodyPr/>
        <a:lstStyle/>
        <a:p>
          <a:r>
            <a:rPr lang="en-US" b="0" i="0" dirty="0"/>
            <a:t>Nested Test classes</a:t>
          </a:r>
          <a:endParaRPr lang="en-US" dirty="0"/>
        </a:p>
      </dgm:t>
    </dgm:pt>
    <dgm:pt modelId="{50E64509-8454-471B-A49D-3AEAF79F572D}" type="parTrans" cxnId="{453F8610-FC9E-47D5-8167-9E5D38FE923E}">
      <dgm:prSet/>
      <dgm:spPr/>
      <dgm:t>
        <a:bodyPr/>
        <a:lstStyle/>
        <a:p>
          <a:endParaRPr lang="en-US"/>
        </a:p>
      </dgm:t>
    </dgm:pt>
    <dgm:pt modelId="{7ED92EF7-E77F-4C7A-A7C9-D483A607FE46}" type="sibTrans" cxnId="{453F8610-FC9E-47D5-8167-9E5D38FE923E}">
      <dgm:prSet/>
      <dgm:spPr/>
      <dgm:t>
        <a:bodyPr/>
        <a:lstStyle/>
        <a:p>
          <a:endParaRPr lang="en-US"/>
        </a:p>
      </dgm:t>
    </dgm:pt>
    <dgm:pt modelId="{A10BAA11-63DA-494D-B1A1-A4E78D94DCE6}">
      <dgm:prSet/>
      <dgm:spPr/>
      <dgm:t>
        <a:bodyPr/>
        <a:lstStyle/>
        <a:p>
          <a:r>
            <a:rPr lang="en-US" b="0" i="0" dirty="0"/>
            <a:t>Dynamic tests</a:t>
          </a:r>
          <a:endParaRPr lang="en-US" dirty="0"/>
        </a:p>
      </dgm:t>
    </dgm:pt>
    <dgm:pt modelId="{B8E97ECF-7BB3-41D0-9548-1029105911C0}" type="parTrans" cxnId="{18AC025A-2A39-4674-8AB7-D08172F2ECF3}">
      <dgm:prSet/>
      <dgm:spPr/>
      <dgm:t>
        <a:bodyPr/>
        <a:lstStyle/>
        <a:p>
          <a:endParaRPr lang="en-US"/>
        </a:p>
      </dgm:t>
    </dgm:pt>
    <dgm:pt modelId="{BDF4F440-D92F-453D-AFAA-9F58C3D04AB2}" type="sibTrans" cxnId="{18AC025A-2A39-4674-8AB7-D08172F2ECF3}">
      <dgm:prSet/>
      <dgm:spPr/>
      <dgm:t>
        <a:bodyPr/>
        <a:lstStyle/>
        <a:p>
          <a:endParaRPr lang="en-US"/>
        </a:p>
      </dgm:t>
    </dgm:pt>
    <dgm:pt modelId="{B323DF17-14F9-4206-BCC0-313008C4B952}">
      <dgm:prSet phldr="0"/>
      <dgm:spPr/>
      <dgm:t>
        <a:bodyPr/>
        <a:lstStyle/>
        <a:p>
          <a:pPr rtl="0"/>
          <a:r>
            <a:rPr lang="en-US" b="0" i="0" dirty="0">
              <a:latin typeface="Neue Haas Grotesk Text Pro"/>
            </a:rPr>
            <a:t>Core Assertions</a:t>
          </a:r>
          <a:endParaRPr lang="en-US" b="0" i="0" dirty="0"/>
        </a:p>
      </dgm:t>
    </dgm:pt>
    <dgm:pt modelId="{45555DB2-855F-4A3D-9C44-80B780208FF5}" type="parTrans" cxnId="{FC2DA491-8384-4FB0-B1D4-3C38DADDEC4C}">
      <dgm:prSet/>
      <dgm:spPr/>
    </dgm:pt>
    <dgm:pt modelId="{C5E9922C-9DB5-4B35-BA04-98BAA84E1634}" type="sibTrans" cxnId="{FC2DA491-8384-4FB0-B1D4-3C38DADDEC4C}">
      <dgm:prSet/>
      <dgm:spPr/>
    </dgm:pt>
    <dgm:pt modelId="{52EFBE94-C574-4DD9-8303-6B1AAC939E02}">
      <dgm:prSet phldr="0"/>
      <dgm:spPr/>
      <dgm:t>
        <a:bodyPr/>
        <a:lstStyle/>
        <a:p>
          <a:pPr rtl="0"/>
          <a:r>
            <a:rPr lang="en-US" b="0" i="0" dirty="0">
              <a:latin typeface="Neue Haas Grotesk Text Pro"/>
            </a:rPr>
            <a:t>Conditional tests execution</a:t>
          </a:r>
        </a:p>
      </dgm:t>
    </dgm:pt>
    <dgm:pt modelId="{37E89EF6-FF96-4733-9F7E-2783DCA12C29}" type="parTrans" cxnId="{7F815438-CC39-4FED-AA43-47DB6468FDD7}">
      <dgm:prSet/>
      <dgm:spPr/>
    </dgm:pt>
    <dgm:pt modelId="{73DBF476-BD04-4F15-A0D1-7E030BC32469}" type="sibTrans" cxnId="{7F815438-CC39-4FED-AA43-47DB6468FDD7}">
      <dgm:prSet/>
      <dgm:spPr/>
    </dgm:pt>
    <dgm:pt modelId="{61B9AB38-643F-46D1-8D0E-30BD3DA14C75}">
      <dgm:prSet phldr="0"/>
      <dgm:spPr/>
      <dgm:t>
        <a:bodyPr/>
        <a:lstStyle/>
        <a:p>
          <a:pPr rtl="0"/>
          <a:r>
            <a:rPr lang="en-US" b="0" i="0" dirty="0">
              <a:latin typeface="Neue Haas Grotesk Text Pro"/>
            </a:rPr>
            <a:t>Parameterized Tests</a:t>
          </a:r>
        </a:p>
      </dgm:t>
    </dgm:pt>
    <dgm:pt modelId="{51AAB393-D948-49B1-97DD-62DB552137D9}" type="parTrans" cxnId="{27C27F01-0FE8-4D94-A312-4B33F792C9D7}">
      <dgm:prSet/>
      <dgm:spPr/>
    </dgm:pt>
    <dgm:pt modelId="{702B12B5-B942-4B6F-9C7B-85CD4BEA3999}" type="sibTrans" cxnId="{27C27F01-0FE8-4D94-A312-4B33F792C9D7}">
      <dgm:prSet/>
      <dgm:spPr/>
    </dgm:pt>
    <dgm:pt modelId="{001C30DD-9FA1-4260-B300-0C0465B13164}" type="pres">
      <dgm:prSet presAssocID="{CD630900-CDDD-4FDC-A756-E95BE6524D77}" presName="linear" presStyleCnt="0">
        <dgm:presLayoutVars>
          <dgm:animLvl val="lvl"/>
          <dgm:resizeHandles val="exact"/>
        </dgm:presLayoutVars>
      </dgm:prSet>
      <dgm:spPr/>
    </dgm:pt>
    <dgm:pt modelId="{3C0DACA2-E5DB-4E5E-B975-5DD4F890EF53}" type="pres">
      <dgm:prSet presAssocID="{B323DF17-14F9-4206-BCC0-313008C4B952}" presName="parentText" presStyleLbl="node1" presStyleIdx="0" presStyleCnt="8">
        <dgm:presLayoutVars>
          <dgm:chMax val="0"/>
          <dgm:bulletEnabled val="1"/>
        </dgm:presLayoutVars>
      </dgm:prSet>
      <dgm:spPr/>
    </dgm:pt>
    <dgm:pt modelId="{37048D7E-CB53-4C7E-B34C-8801F89C24BA}" type="pres">
      <dgm:prSet presAssocID="{C5E9922C-9DB5-4B35-BA04-98BAA84E1634}" presName="spacer" presStyleCnt="0"/>
      <dgm:spPr/>
    </dgm:pt>
    <dgm:pt modelId="{B02A95C3-3101-48B3-AD7E-A44F0C8176DA}" type="pres">
      <dgm:prSet presAssocID="{52EFBE94-C574-4DD9-8303-6B1AAC939E02}" presName="parentText" presStyleLbl="node1" presStyleIdx="1" presStyleCnt="8">
        <dgm:presLayoutVars>
          <dgm:chMax val="0"/>
          <dgm:bulletEnabled val="1"/>
        </dgm:presLayoutVars>
      </dgm:prSet>
      <dgm:spPr/>
    </dgm:pt>
    <dgm:pt modelId="{1FA7F09C-2536-4A55-AD0C-2B2E8A6CB478}" type="pres">
      <dgm:prSet presAssocID="{73DBF476-BD04-4F15-A0D1-7E030BC32469}" presName="spacer" presStyleCnt="0"/>
      <dgm:spPr/>
    </dgm:pt>
    <dgm:pt modelId="{2E73C169-D0E6-4317-A32F-C2589411A3D8}" type="pres">
      <dgm:prSet presAssocID="{44796E1C-8405-4187-9888-A000C21952C6}" presName="parentText" presStyleLbl="node1" presStyleIdx="2" presStyleCnt="8">
        <dgm:presLayoutVars>
          <dgm:chMax val="0"/>
          <dgm:bulletEnabled val="1"/>
        </dgm:presLayoutVars>
      </dgm:prSet>
      <dgm:spPr/>
    </dgm:pt>
    <dgm:pt modelId="{C9AC42FE-DB0D-4CC3-9092-F9795893BD59}" type="pres">
      <dgm:prSet presAssocID="{6F1F2D49-1C03-4849-B73B-165DEC1D8242}" presName="spacer" presStyleCnt="0"/>
      <dgm:spPr/>
    </dgm:pt>
    <dgm:pt modelId="{E0CCC071-B49B-4973-BA56-60E69B77035F}" type="pres">
      <dgm:prSet presAssocID="{DC38C4B5-E6DB-4022-9756-BF4AA69AF8B2}" presName="parentText" presStyleLbl="node1" presStyleIdx="3" presStyleCnt="8">
        <dgm:presLayoutVars>
          <dgm:chMax val="0"/>
          <dgm:bulletEnabled val="1"/>
        </dgm:presLayoutVars>
      </dgm:prSet>
      <dgm:spPr/>
    </dgm:pt>
    <dgm:pt modelId="{F09DB64D-DCCC-4CFB-B938-92455570F6B4}" type="pres">
      <dgm:prSet presAssocID="{B614FA31-544F-4134-9CF9-498B378D9C1C}" presName="spacer" presStyleCnt="0"/>
      <dgm:spPr/>
    </dgm:pt>
    <dgm:pt modelId="{737049D3-8301-4B79-9608-BCA98A5222D2}" type="pres">
      <dgm:prSet presAssocID="{B3B92960-FD23-4C23-AB6B-7D65402E982E}" presName="parentText" presStyleLbl="node1" presStyleIdx="4" presStyleCnt="8">
        <dgm:presLayoutVars>
          <dgm:chMax val="0"/>
          <dgm:bulletEnabled val="1"/>
        </dgm:presLayoutVars>
      </dgm:prSet>
      <dgm:spPr/>
    </dgm:pt>
    <dgm:pt modelId="{03E4B11A-8768-459A-B05D-69C356CD76CB}" type="pres">
      <dgm:prSet presAssocID="{A8660E62-5AC5-402E-84C5-CB3B90527DFA}" presName="spacer" presStyleCnt="0"/>
      <dgm:spPr/>
    </dgm:pt>
    <dgm:pt modelId="{6DFEF412-84EB-4891-89AA-C3E2716F3DD9}" type="pres">
      <dgm:prSet presAssocID="{D6C9D40E-D95E-4DBF-ACD6-40D09979C2BB}" presName="parentText" presStyleLbl="node1" presStyleIdx="5" presStyleCnt="8">
        <dgm:presLayoutVars>
          <dgm:chMax val="0"/>
          <dgm:bulletEnabled val="1"/>
        </dgm:presLayoutVars>
      </dgm:prSet>
      <dgm:spPr/>
    </dgm:pt>
    <dgm:pt modelId="{30E80DC9-BF83-471C-BA83-F0B89C2D0D28}" type="pres">
      <dgm:prSet presAssocID="{7ED92EF7-E77F-4C7A-A7C9-D483A607FE46}" presName="spacer" presStyleCnt="0"/>
      <dgm:spPr/>
    </dgm:pt>
    <dgm:pt modelId="{1C89EDCF-2E3B-4339-8909-8348909ABDBC}" type="pres">
      <dgm:prSet presAssocID="{61B9AB38-643F-46D1-8D0E-30BD3DA14C75}" presName="parentText" presStyleLbl="node1" presStyleIdx="6" presStyleCnt="8">
        <dgm:presLayoutVars>
          <dgm:chMax val="0"/>
          <dgm:bulletEnabled val="1"/>
        </dgm:presLayoutVars>
      </dgm:prSet>
      <dgm:spPr/>
    </dgm:pt>
    <dgm:pt modelId="{C314DB7F-CDEA-4010-8617-63EEBC3A7F17}" type="pres">
      <dgm:prSet presAssocID="{702B12B5-B942-4B6F-9C7B-85CD4BEA3999}" presName="spacer" presStyleCnt="0"/>
      <dgm:spPr/>
    </dgm:pt>
    <dgm:pt modelId="{820B19A8-7766-4410-9AE2-1F32A11E2289}" type="pres">
      <dgm:prSet presAssocID="{A10BAA11-63DA-494D-B1A1-A4E78D94DCE6}" presName="parentText" presStyleLbl="node1" presStyleIdx="7" presStyleCnt="8">
        <dgm:presLayoutVars>
          <dgm:chMax val="0"/>
          <dgm:bulletEnabled val="1"/>
        </dgm:presLayoutVars>
      </dgm:prSet>
      <dgm:spPr/>
    </dgm:pt>
  </dgm:ptLst>
  <dgm:cxnLst>
    <dgm:cxn modelId="{27C27F01-0FE8-4D94-A312-4B33F792C9D7}" srcId="{CD630900-CDDD-4FDC-A756-E95BE6524D77}" destId="{61B9AB38-643F-46D1-8D0E-30BD3DA14C75}" srcOrd="6" destOrd="0" parTransId="{51AAB393-D948-49B1-97DD-62DB552137D9}" sibTransId="{702B12B5-B942-4B6F-9C7B-85CD4BEA3999}"/>
    <dgm:cxn modelId="{453F8610-FC9E-47D5-8167-9E5D38FE923E}" srcId="{CD630900-CDDD-4FDC-A756-E95BE6524D77}" destId="{D6C9D40E-D95E-4DBF-ACD6-40D09979C2BB}" srcOrd="5" destOrd="0" parTransId="{50E64509-8454-471B-A49D-3AEAF79F572D}" sibTransId="{7ED92EF7-E77F-4C7A-A7C9-D483A607FE46}"/>
    <dgm:cxn modelId="{7F815438-CC39-4FED-AA43-47DB6468FDD7}" srcId="{CD630900-CDDD-4FDC-A756-E95BE6524D77}" destId="{52EFBE94-C574-4DD9-8303-6B1AAC939E02}" srcOrd="1" destOrd="0" parTransId="{37E89EF6-FF96-4733-9F7E-2783DCA12C29}" sibTransId="{73DBF476-BD04-4F15-A0D1-7E030BC32469}"/>
    <dgm:cxn modelId="{60FB1369-43A5-4A75-BA22-D23B9550B258}" srcId="{CD630900-CDDD-4FDC-A756-E95BE6524D77}" destId="{DC38C4B5-E6DB-4022-9756-BF4AA69AF8B2}" srcOrd="3" destOrd="0" parTransId="{7731915B-77BA-4979-A33C-F01EFAB267E9}" sibTransId="{B614FA31-544F-4134-9CF9-498B378D9C1C}"/>
    <dgm:cxn modelId="{D0CB4A6A-EBEB-47D9-95AB-428D38B148C4}" type="presOf" srcId="{A10BAA11-63DA-494D-B1A1-A4E78D94DCE6}" destId="{820B19A8-7766-4410-9AE2-1F32A11E2289}" srcOrd="0" destOrd="0" presId="urn:microsoft.com/office/officeart/2005/8/layout/vList2"/>
    <dgm:cxn modelId="{D023026C-A1F5-40E2-8C9F-F436DD0228E2}" type="presOf" srcId="{B323DF17-14F9-4206-BCC0-313008C4B952}" destId="{3C0DACA2-E5DB-4E5E-B975-5DD4F890EF53}" srcOrd="0" destOrd="0" presId="urn:microsoft.com/office/officeart/2005/8/layout/vList2"/>
    <dgm:cxn modelId="{D75AA46C-F752-4F9A-A57B-2BE77CA077A8}" srcId="{CD630900-CDDD-4FDC-A756-E95BE6524D77}" destId="{B3B92960-FD23-4C23-AB6B-7D65402E982E}" srcOrd="4" destOrd="0" parTransId="{BF9F1897-01D1-4544-98FB-118A75538EFC}" sibTransId="{A8660E62-5AC5-402E-84C5-CB3B90527DFA}"/>
    <dgm:cxn modelId="{24C5FE52-8B3D-4EDB-BABD-4ADC67D614C6}" type="presOf" srcId="{D6C9D40E-D95E-4DBF-ACD6-40D09979C2BB}" destId="{6DFEF412-84EB-4891-89AA-C3E2716F3DD9}" srcOrd="0" destOrd="0" presId="urn:microsoft.com/office/officeart/2005/8/layout/vList2"/>
    <dgm:cxn modelId="{D4983557-4093-4A1C-BEE8-21D8D9BD2125}" type="presOf" srcId="{44796E1C-8405-4187-9888-A000C21952C6}" destId="{2E73C169-D0E6-4317-A32F-C2589411A3D8}" srcOrd="0" destOrd="0" presId="urn:microsoft.com/office/officeart/2005/8/layout/vList2"/>
    <dgm:cxn modelId="{18AC025A-2A39-4674-8AB7-D08172F2ECF3}" srcId="{CD630900-CDDD-4FDC-A756-E95BE6524D77}" destId="{A10BAA11-63DA-494D-B1A1-A4E78D94DCE6}" srcOrd="7" destOrd="0" parTransId="{B8E97ECF-7BB3-41D0-9548-1029105911C0}" sibTransId="{BDF4F440-D92F-453D-AFAA-9F58C3D04AB2}"/>
    <dgm:cxn modelId="{FC2DA491-8384-4FB0-B1D4-3C38DADDEC4C}" srcId="{CD630900-CDDD-4FDC-A756-E95BE6524D77}" destId="{B323DF17-14F9-4206-BCC0-313008C4B952}" srcOrd="0" destOrd="0" parTransId="{45555DB2-855F-4A3D-9C44-80B780208FF5}" sibTransId="{C5E9922C-9DB5-4B35-BA04-98BAA84E1634}"/>
    <dgm:cxn modelId="{61637894-002E-4D80-B6F7-03E500F613D3}" type="presOf" srcId="{DC38C4B5-E6DB-4022-9756-BF4AA69AF8B2}" destId="{E0CCC071-B49B-4973-BA56-60E69B77035F}" srcOrd="0" destOrd="0" presId="urn:microsoft.com/office/officeart/2005/8/layout/vList2"/>
    <dgm:cxn modelId="{59AEC2AA-CEB1-4803-A6FB-FFBE7A2B221F}" type="presOf" srcId="{CD630900-CDDD-4FDC-A756-E95BE6524D77}" destId="{001C30DD-9FA1-4260-B300-0C0465B13164}" srcOrd="0" destOrd="0" presId="urn:microsoft.com/office/officeart/2005/8/layout/vList2"/>
    <dgm:cxn modelId="{388626B9-BAE4-411E-87DC-FC0C205C062B}" type="presOf" srcId="{52EFBE94-C574-4DD9-8303-6B1AAC939E02}" destId="{B02A95C3-3101-48B3-AD7E-A44F0C8176DA}" srcOrd="0" destOrd="0" presId="urn:microsoft.com/office/officeart/2005/8/layout/vList2"/>
    <dgm:cxn modelId="{4ED6BCC9-B795-40EB-A4F9-2F3E3F41D245}" srcId="{CD630900-CDDD-4FDC-A756-E95BE6524D77}" destId="{44796E1C-8405-4187-9888-A000C21952C6}" srcOrd="2" destOrd="0" parTransId="{DBDA75A9-95AA-46CB-BB76-F69823EF739D}" sibTransId="{6F1F2D49-1C03-4849-B73B-165DEC1D8242}"/>
    <dgm:cxn modelId="{4F1F4BE3-1D2E-4363-9941-34ADA02DB67D}" type="presOf" srcId="{B3B92960-FD23-4C23-AB6B-7D65402E982E}" destId="{737049D3-8301-4B79-9608-BCA98A5222D2}" srcOrd="0" destOrd="0" presId="urn:microsoft.com/office/officeart/2005/8/layout/vList2"/>
    <dgm:cxn modelId="{761E42F9-7913-44F9-AB1F-6B4EC4198C84}" type="presOf" srcId="{61B9AB38-643F-46D1-8D0E-30BD3DA14C75}" destId="{1C89EDCF-2E3B-4339-8909-8348909ABDBC}" srcOrd="0" destOrd="0" presId="urn:microsoft.com/office/officeart/2005/8/layout/vList2"/>
    <dgm:cxn modelId="{494413C3-2877-4666-9D01-BD33D068CD57}" type="presParOf" srcId="{001C30DD-9FA1-4260-B300-0C0465B13164}" destId="{3C0DACA2-E5DB-4E5E-B975-5DD4F890EF53}" srcOrd="0" destOrd="0" presId="urn:microsoft.com/office/officeart/2005/8/layout/vList2"/>
    <dgm:cxn modelId="{6D479880-20D8-4354-85A5-5D8123CF0B07}" type="presParOf" srcId="{001C30DD-9FA1-4260-B300-0C0465B13164}" destId="{37048D7E-CB53-4C7E-B34C-8801F89C24BA}" srcOrd="1" destOrd="0" presId="urn:microsoft.com/office/officeart/2005/8/layout/vList2"/>
    <dgm:cxn modelId="{6F3B4DFC-392C-467E-ADB7-F06BDE1D0EAE}" type="presParOf" srcId="{001C30DD-9FA1-4260-B300-0C0465B13164}" destId="{B02A95C3-3101-48B3-AD7E-A44F0C8176DA}" srcOrd="2" destOrd="0" presId="urn:microsoft.com/office/officeart/2005/8/layout/vList2"/>
    <dgm:cxn modelId="{D63C4A63-F615-449B-A1A6-040BC0917879}" type="presParOf" srcId="{001C30DD-9FA1-4260-B300-0C0465B13164}" destId="{1FA7F09C-2536-4A55-AD0C-2B2E8A6CB478}" srcOrd="3" destOrd="0" presId="urn:microsoft.com/office/officeart/2005/8/layout/vList2"/>
    <dgm:cxn modelId="{48765CA3-07B0-4F61-AC80-1546429CCB76}" type="presParOf" srcId="{001C30DD-9FA1-4260-B300-0C0465B13164}" destId="{2E73C169-D0E6-4317-A32F-C2589411A3D8}" srcOrd="4" destOrd="0" presId="urn:microsoft.com/office/officeart/2005/8/layout/vList2"/>
    <dgm:cxn modelId="{97FEE446-CD8A-4CA2-B4B5-BBA78F2AB1C4}" type="presParOf" srcId="{001C30DD-9FA1-4260-B300-0C0465B13164}" destId="{C9AC42FE-DB0D-4CC3-9092-F9795893BD59}" srcOrd="5" destOrd="0" presId="urn:microsoft.com/office/officeart/2005/8/layout/vList2"/>
    <dgm:cxn modelId="{2B1FDC36-20DB-4DE8-B41E-CB955C6F45AB}" type="presParOf" srcId="{001C30DD-9FA1-4260-B300-0C0465B13164}" destId="{E0CCC071-B49B-4973-BA56-60E69B77035F}" srcOrd="6" destOrd="0" presId="urn:microsoft.com/office/officeart/2005/8/layout/vList2"/>
    <dgm:cxn modelId="{C2651576-85F7-4B7A-80CE-70A4E0C5E6C6}" type="presParOf" srcId="{001C30DD-9FA1-4260-B300-0C0465B13164}" destId="{F09DB64D-DCCC-4CFB-B938-92455570F6B4}" srcOrd="7" destOrd="0" presId="urn:microsoft.com/office/officeart/2005/8/layout/vList2"/>
    <dgm:cxn modelId="{44C85836-D128-4356-919C-2FF413736380}" type="presParOf" srcId="{001C30DD-9FA1-4260-B300-0C0465B13164}" destId="{737049D3-8301-4B79-9608-BCA98A5222D2}" srcOrd="8" destOrd="0" presId="urn:microsoft.com/office/officeart/2005/8/layout/vList2"/>
    <dgm:cxn modelId="{BB8F6A6C-731E-42B8-8D2E-6EF9EF8A6FB1}" type="presParOf" srcId="{001C30DD-9FA1-4260-B300-0C0465B13164}" destId="{03E4B11A-8768-459A-B05D-69C356CD76CB}" srcOrd="9" destOrd="0" presId="urn:microsoft.com/office/officeart/2005/8/layout/vList2"/>
    <dgm:cxn modelId="{4D0EC604-647A-4B58-A308-523EF1C197B5}" type="presParOf" srcId="{001C30DD-9FA1-4260-B300-0C0465B13164}" destId="{6DFEF412-84EB-4891-89AA-C3E2716F3DD9}" srcOrd="10" destOrd="0" presId="urn:microsoft.com/office/officeart/2005/8/layout/vList2"/>
    <dgm:cxn modelId="{7D5D8A20-06AC-4E5D-A051-F4A51672A192}" type="presParOf" srcId="{001C30DD-9FA1-4260-B300-0C0465B13164}" destId="{30E80DC9-BF83-471C-BA83-F0B89C2D0D28}" srcOrd="11" destOrd="0" presId="urn:microsoft.com/office/officeart/2005/8/layout/vList2"/>
    <dgm:cxn modelId="{85981865-6EE6-4065-8E98-354CEECE006D}" type="presParOf" srcId="{001C30DD-9FA1-4260-B300-0C0465B13164}" destId="{1C89EDCF-2E3B-4339-8909-8348909ABDBC}" srcOrd="12" destOrd="0" presId="urn:microsoft.com/office/officeart/2005/8/layout/vList2"/>
    <dgm:cxn modelId="{88B7B72B-8C31-4499-83D0-5668414698D1}" type="presParOf" srcId="{001C30DD-9FA1-4260-B300-0C0465B13164}" destId="{C314DB7F-CDEA-4010-8617-63EEBC3A7F17}" srcOrd="13" destOrd="0" presId="urn:microsoft.com/office/officeart/2005/8/layout/vList2"/>
    <dgm:cxn modelId="{31DF0969-60F1-4173-BDC4-B993F012E746}" type="presParOf" srcId="{001C30DD-9FA1-4260-B300-0C0465B13164}" destId="{820B19A8-7766-4410-9AE2-1F32A11E228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B67ECF-916D-4D43-9445-9F31278089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909570-7A9E-4D8B-BA31-2ED75CCCAE02}">
      <dgm:prSet phldrT="[Text]" phldr="0"/>
      <dgm:spPr/>
      <dgm:t>
        <a:bodyPr/>
        <a:lstStyle/>
        <a:p>
          <a:pPr rtl="0"/>
          <a:r>
            <a:rPr lang="en-US" dirty="0">
              <a:latin typeface="Neue Haas Grotesk Text Pro"/>
            </a:rPr>
            <a:t> Conditional test execution</a:t>
          </a:r>
          <a:endParaRPr lang="en-US" dirty="0">
            <a:latin typeface="Consolas"/>
          </a:endParaRPr>
        </a:p>
      </dgm:t>
    </dgm:pt>
    <dgm:pt modelId="{665E1E13-5C8D-4804-893D-ADFA1DE7538A}" type="parTrans" cxnId="{D14CFDC9-33C2-4680-82DF-EB79C685655E}">
      <dgm:prSet/>
      <dgm:spPr/>
      <dgm:t>
        <a:bodyPr/>
        <a:lstStyle/>
        <a:p>
          <a:endParaRPr lang="en-US"/>
        </a:p>
      </dgm:t>
    </dgm:pt>
    <dgm:pt modelId="{98BE84B4-8B56-4211-9275-F52BA3778F20}" type="sibTrans" cxnId="{D14CFDC9-33C2-4680-82DF-EB79C685655E}">
      <dgm:prSet/>
      <dgm:spPr/>
      <dgm:t>
        <a:bodyPr/>
        <a:lstStyle/>
        <a:p>
          <a:endParaRPr lang="en-US"/>
        </a:p>
      </dgm:t>
    </dgm:pt>
    <dgm:pt modelId="{FD95B909-9045-4201-BB2A-1CBB0132C2EA}">
      <dgm:prSet phldrT="[Text]" phldr="0"/>
      <dgm:spPr/>
      <dgm:t>
        <a:bodyPr/>
        <a:lstStyle/>
        <a:p>
          <a:pPr rtl="0"/>
          <a:r>
            <a:rPr lang="en-US" dirty="0"/>
            <a:t>@EnabledOnOs</a:t>
          </a:r>
          <a:r>
            <a:rPr lang="en-US" dirty="0">
              <a:latin typeface="Neue Haas Grotesk Text Pro"/>
            </a:rPr>
            <a:t>() / </a:t>
          </a:r>
          <a:r>
            <a:rPr lang="en-US" dirty="0"/>
            <a:t>@DisabledOnOs</a:t>
          </a:r>
          <a:r>
            <a:rPr lang="en-US" dirty="0">
              <a:latin typeface="Neue Haas Grotesk Text Pro"/>
            </a:rPr>
            <a:t>()</a:t>
          </a:r>
          <a:endParaRPr lang="en-US" dirty="0"/>
        </a:p>
      </dgm:t>
    </dgm:pt>
    <dgm:pt modelId="{2FA23219-AB33-4997-97AD-3420BD774FA3}" type="parTrans" cxnId="{59FA4552-FF91-4D74-ACD7-08B0F3DCA12D}">
      <dgm:prSet/>
      <dgm:spPr/>
      <dgm:t>
        <a:bodyPr/>
        <a:lstStyle/>
        <a:p>
          <a:endParaRPr lang="en-US"/>
        </a:p>
      </dgm:t>
    </dgm:pt>
    <dgm:pt modelId="{6B6AA564-891F-4697-AF43-D72D691E35B5}" type="sibTrans" cxnId="{59FA4552-FF91-4D74-ACD7-08B0F3DCA12D}">
      <dgm:prSet/>
      <dgm:spPr/>
      <dgm:t>
        <a:bodyPr/>
        <a:lstStyle/>
        <a:p>
          <a:endParaRPr lang="en-US"/>
        </a:p>
      </dgm:t>
    </dgm:pt>
    <dgm:pt modelId="{8FFD0778-AEB9-4446-98D4-F3F56274170E}">
      <dgm:prSet phldr="0"/>
      <dgm:spPr/>
      <dgm:t>
        <a:bodyPr/>
        <a:lstStyle/>
        <a:p>
          <a:pPr rtl="0"/>
          <a:r>
            <a:rPr lang="en-US" dirty="0"/>
            <a:t>@EnabledOnJre</a:t>
          </a:r>
          <a:r>
            <a:rPr lang="en-US" dirty="0">
              <a:latin typeface="Neue Haas Grotesk Text Pro"/>
            </a:rPr>
            <a:t>() / </a:t>
          </a:r>
          <a:r>
            <a:rPr lang="en-US" dirty="0"/>
            <a:t>@DisabledOnJre</a:t>
          </a:r>
          <a:r>
            <a:rPr lang="en-US" dirty="0">
              <a:latin typeface="Neue Haas Grotesk Text Pro"/>
            </a:rPr>
            <a:t>()</a:t>
          </a:r>
          <a:endParaRPr lang="en-US" dirty="0"/>
        </a:p>
      </dgm:t>
    </dgm:pt>
    <dgm:pt modelId="{131358B3-3AD2-4719-BDC9-08833AA235EF}" type="parTrans" cxnId="{CBA08C41-B61A-4DB1-91C2-3372C7CDDFDC}">
      <dgm:prSet/>
      <dgm:spPr/>
    </dgm:pt>
    <dgm:pt modelId="{33688CEC-B83C-4F2F-9E80-127B1AA7265A}" type="sibTrans" cxnId="{CBA08C41-B61A-4DB1-91C2-3372C7CDDFDC}">
      <dgm:prSet/>
      <dgm:spPr/>
    </dgm:pt>
    <dgm:pt modelId="{6AC977C9-FD0B-4E38-8666-FD55631C4CF4}">
      <dgm:prSet phldr="0"/>
      <dgm:spPr/>
      <dgm:t>
        <a:bodyPr/>
        <a:lstStyle/>
        <a:p>
          <a:pPr rtl="0"/>
          <a:r>
            <a:rPr lang="en-US" dirty="0"/>
            <a:t>@EnabledIfSystemProperty</a:t>
          </a:r>
          <a:r>
            <a:rPr lang="en-US" dirty="0">
              <a:latin typeface="Neue Haas Grotesk Text Pro"/>
            </a:rPr>
            <a:t>()</a:t>
          </a:r>
        </a:p>
      </dgm:t>
    </dgm:pt>
    <dgm:pt modelId="{DFAF49CB-DCA6-484C-9B33-998342A199A5}" type="parTrans" cxnId="{AAB29BC1-8E06-4F8E-AB39-2F386945D104}">
      <dgm:prSet/>
      <dgm:spPr/>
    </dgm:pt>
    <dgm:pt modelId="{7428521B-B302-4E52-A925-DEC2FE10A7F3}" type="sibTrans" cxnId="{AAB29BC1-8E06-4F8E-AB39-2F386945D104}">
      <dgm:prSet/>
      <dgm:spPr/>
    </dgm:pt>
    <dgm:pt modelId="{26F3DFBF-CA47-45A4-A0ED-F2C2C14694A0}">
      <dgm:prSet phldr="0"/>
      <dgm:spPr/>
      <dgm:t>
        <a:bodyPr/>
        <a:lstStyle/>
        <a:p>
          <a:pPr rtl="0"/>
          <a:r>
            <a:rPr lang="en-US" dirty="0"/>
            <a:t>@EnabledIfEnvironmentVariable</a:t>
          </a:r>
          <a:r>
            <a:rPr lang="en-US" dirty="0">
              <a:latin typeface="Neue Haas Grotesk Text Pro"/>
            </a:rPr>
            <a:t>()</a:t>
          </a:r>
        </a:p>
      </dgm:t>
    </dgm:pt>
    <dgm:pt modelId="{2EEB2508-590F-4869-9671-E99B4A220FD0}" type="parTrans" cxnId="{C20468E5-C111-421B-BDF6-42E620ED21B5}">
      <dgm:prSet/>
      <dgm:spPr/>
    </dgm:pt>
    <dgm:pt modelId="{26F5B127-A70A-4DDD-9054-C37BAC040621}" type="sibTrans" cxnId="{C20468E5-C111-421B-BDF6-42E620ED21B5}">
      <dgm:prSet/>
      <dgm:spPr/>
    </dgm:pt>
    <dgm:pt modelId="{63F57B9E-4CF9-4E3E-BE54-E923F55F9F35}">
      <dgm:prSet phldr="0"/>
      <dgm:spPr/>
      <dgm:t>
        <a:bodyPr/>
        <a:lstStyle/>
        <a:p>
          <a:pPr rtl="0"/>
          <a:r>
            <a:rPr lang="en-US" dirty="0"/>
            <a:t>@EnabledIf</a:t>
          </a:r>
          <a:r>
            <a:rPr lang="en-US" dirty="0">
              <a:latin typeface="Neue Haas Grotesk Text Pro"/>
            </a:rPr>
            <a:t>() / @DisableIf()</a:t>
          </a:r>
        </a:p>
      </dgm:t>
    </dgm:pt>
    <dgm:pt modelId="{306FDF22-6B58-45A9-BAF6-56486E1E507E}" type="parTrans" cxnId="{F4BD14A5-7012-4CB4-A58F-80F68CB8CD9C}">
      <dgm:prSet/>
      <dgm:spPr/>
    </dgm:pt>
    <dgm:pt modelId="{75BB7857-B172-430D-82E8-99C061384FDB}" type="sibTrans" cxnId="{F4BD14A5-7012-4CB4-A58F-80F68CB8CD9C}">
      <dgm:prSet/>
      <dgm:spPr/>
    </dgm:pt>
    <dgm:pt modelId="{43AE03C6-1848-4ADF-9015-68D352A04F19}">
      <dgm:prSet phldr="0"/>
      <dgm:spPr/>
      <dgm:t>
        <a:bodyPr/>
        <a:lstStyle/>
        <a:p>
          <a:pPr rtl="0"/>
          <a:r>
            <a:rPr lang="en-US" dirty="0" err="1">
              <a:latin typeface="Neue Haas Grotesk Text Pro"/>
            </a:rPr>
            <a:t>assumeTrue</a:t>
          </a:r>
          <a:r>
            <a:rPr lang="en-US" dirty="0">
              <a:latin typeface="Neue Haas Grotesk Text Pro"/>
            </a:rPr>
            <a:t>() / </a:t>
          </a:r>
          <a:r>
            <a:rPr lang="en-US" dirty="0" err="1">
              <a:latin typeface="Neue Haas Grotesk Text Pro"/>
            </a:rPr>
            <a:t>assumeFalse</a:t>
          </a:r>
          <a:r>
            <a:rPr lang="en-US" dirty="0">
              <a:latin typeface="Neue Haas Grotesk Text Pro"/>
            </a:rPr>
            <a:t>()</a:t>
          </a:r>
          <a:endParaRPr lang="en-US" dirty="0" err="1">
            <a:latin typeface="Consolas"/>
          </a:endParaRPr>
        </a:p>
      </dgm:t>
    </dgm:pt>
    <dgm:pt modelId="{BE8183E6-D4D4-4E1B-8C81-CA1640E27412}" type="parTrans" cxnId="{1574AD23-9C29-43C0-A0C1-B50B221D517F}">
      <dgm:prSet/>
      <dgm:spPr/>
    </dgm:pt>
    <dgm:pt modelId="{8E4A3216-F65E-4A76-9FD8-F5A8960508D9}" type="sibTrans" cxnId="{1574AD23-9C29-43C0-A0C1-B50B221D517F}">
      <dgm:prSet/>
      <dgm:spPr/>
    </dgm:pt>
    <dgm:pt modelId="{E820CA4B-9DD0-4A51-B42D-3C46E0B1C482}">
      <dgm:prSet phldr="0"/>
      <dgm:spPr/>
      <dgm:t>
        <a:bodyPr/>
        <a:lstStyle/>
        <a:p>
          <a:r>
            <a:rPr lang="en-US" dirty="0">
              <a:latin typeface="Neue Haas Grotesk Text Pro"/>
            </a:rPr>
            <a:t>@Disable</a:t>
          </a:r>
        </a:p>
      </dgm:t>
    </dgm:pt>
    <dgm:pt modelId="{90D6C375-4720-44B8-B53C-B86AF2730C8E}" type="parTrans" cxnId="{7576BBB3-84B4-45FE-B14B-4BFDFB2A6D3C}">
      <dgm:prSet/>
      <dgm:spPr/>
    </dgm:pt>
    <dgm:pt modelId="{E37DC0DA-C105-4408-A9AD-F08200A2A37A}" type="sibTrans" cxnId="{7576BBB3-84B4-45FE-B14B-4BFDFB2A6D3C}">
      <dgm:prSet/>
      <dgm:spPr/>
    </dgm:pt>
    <dgm:pt modelId="{9CABA61E-807C-4C96-9BD5-81B41BE0B715}" type="pres">
      <dgm:prSet presAssocID="{92B67ECF-916D-4D43-9445-9F312780891E}" presName="linear" presStyleCnt="0">
        <dgm:presLayoutVars>
          <dgm:animLvl val="lvl"/>
          <dgm:resizeHandles val="exact"/>
        </dgm:presLayoutVars>
      </dgm:prSet>
      <dgm:spPr/>
    </dgm:pt>
    <dgm:pt modelId="{9CF8B5BF-80DA-40A2-8BC7-13ECE1F73B2D}" type="pres">
      <dgm:prSet presAssocID="{A5909570-7A9E-4D8B-BA31-2ED75CCCAE02}" presName="parentText" presStyleLbl="node1" presStyleIdx="0" presStyleCnt="1">
        <dgm:presLayoutVars>
          <dgm:chMax val="0"/>
          <dgm:bulletEnabled val="1"/>
        </dgm:presLayoutVars>
      </dgm:prSet>
      <dgm:spPr/>
    </dgm:pt>
    <dgm:pt modelId="{6DB0BF11-E652-4C0E-B9E5-7B9A31B397A1}" type="pres">
      <dgm:prSet presAssocID="{A5909570-7A9E-4D8B-BA31-2ED75CCCAE02}" presName="childText" presStyleLbl="revTx" presStyleIdx="0" presStyleCnt="1">
        <dgm:presLayoutVars>
          <dgm:bulletEnabled val="1"/>
        </dgm:presLayoutVars>
      </dgm:prSet>
      <dgm:spPr/>
    </dgm:pt>
  </dgm:ptLst>
  <dgm:cxnLst>
    <dgm:cxn modelId="{B5702522-E12E-49E1-8DFD-E71E56DC0AB4}" type="presOf" srcId="{63F57B9E-4CF9-4E3E-BE54-E923F55F9F35}" destId="{6DB0BF11-E652-4C0E-B9E5-7B9A31B397A1}" srcOrd="0" destOrd="5" presId="urn:microsoft.com/office/officeart/2005/8/layout/vList2"/>
    <dgm:cxn modelId="{1574AD23-9C29-43C0-A0C1-B50B221D517F}" srcId="{A5909570-7A9E-4D8B-BA31-2ED75CCCAE02}" destId="{43AE03C6-1848-4ADF-9015-68D352A04F19}" srcOrd="0" destOrd="0" parTransId="{BE8183E6-D4D4-4E1B-8C81-CA1640E27412}" sibTransId="{8E4A3216-F65E-4A76-9FD8-F5A8960508D9}"/>
    <dgm:cxn modelId="{DFCD9E24-1553-49ED-90AA-CC82B5FAE647}" type="presOf" srcId="{E820CA4B-9DD0-4A51-B42D-3C46E0B1C482}" destId="{6DB0BF11-E652-4C0E-B9E5-7B9A31B397A1}" srcOrd="0" destOrd="6" presId="urn:microsoft.com/office/officeart/2005/8/layout/vList2"/>
    <dgm:cxn modelId="{F39E9B5F-EF0B-4180-B45F-F2CEB95704CC}" type="presOf" srcId="{A5909570-7A9E-4D8B-BA31-2ED75CCCAE02}" destId="{9CF8B5BF-80DA-40A2-8BC7-13ECE1F73B2D}" srcOrd="0" destOrd="0" presId="urn:microsoft.com/office/officeart/2005/8/layout/vList2"/>
    <dgm:cxn modelId="{CBA08C41-B61A-4DB1-91C2-3372C7CDDFDC}" srcId="{A5909570-7A9E-4D8B-BA31-2ED75CCCAE02}" destId="{8FFD0778-AEB9-4446-98D4-F3F56274170E}" srcOrd="2" destOrd="0" parTransId="{131358B3-3AD2-4719-BDC9-08833AA235EF}" sibTransId="{33688CEC-B83C-4F2F-9E80-127B1AA7265A}"/>
    <dgm:cxn modelId="{59FA4552-FF91-4D74-ACD7-08B0F3DCA12D}" srcId="{A5909570-7A9E-4D8B-BA31-2ED75CCCAE02}" destId="{FD95B909-9045-4201-BB2A-1CBB0132C2EA}" srcOrd="1" destOrd="0" parTransId="{2FA23219-AB33-4997-97AD-3420BD774FA3}" sibTransId="{6B6AA564-891F-4697-AF43-D72D691E35B5}"/>
    <dgm:cxn modelId="{44E9EC77-F60B-4BFE-AE55-7C144522F258}" type="presOf" srcId="{6AC977C9-FD0B-4E38-8666-FD55631C4CF4}" destId="{6DB0BF11-E652-4C0E-B9E5-7B9A31B397A1}" srcOrd="0" destOrd="3" presId="urn:microsoft.com/office/officeart/2005/8/layout/vList2"/>
    <dgm:cxn modelId="{6BAF347D-6A5C-4BA9-9CA5-3CFD0308586A}" type="presOf" srcId="{43AE03C6-1848-4ADF-9015-68D352A04F19}" destId="{6DB0BF11-E652-4C0E-B9E5-7B9A31B397A1}" srcOrd="0" destOrd="0" presId="urn:microsoft.com/office/officeart/2005/8/layout/vList2"/>
    <dgm:cxn modelId="{250BDE92-F92F-46C6-B577-FBCC33AA312C}" type="presOf" srcId="{92B67ECF-916D-4D43-9445-9F312780891E}" destId="{9CABA61E-807C-4C96-9BD5-81B41BE0B715}" srcOrd="0" destOrd="0" presId="urn:microsoft.com/office/officeart/2005/8/layout/vList2"/>
    <dgm:cxn modelId="{42088093-A650-4C08-A33C-3D31D57BCA01}" type="presOf" srcId="{FD95B909-9045-4201-BB2A-1CBB0132C2EA}" destId="{6DB0BF11-E652-4C0E-B9E5-7B9A31B397A1}" srcOrd="0" destOrd="1" presId="urn:microsoft.com/office/officeart/2005/8/layout/vList2"/>
    <dgm:cxn modelId="{F4BD14A5-7012-4CB4-A58F-80F68CB8CD9C}" srcId="{A5909570-7A9E-4D8B-BA31-2ED75CCCAE02}" destId="{63F57B9E-4CF9-4E3E-BE54-E923F55F9F35}" srcOrd="5" destOrd="0" parTransId="{306FDF22-6B58-45A9-BAF6-56486E1E507E}" sibTransId="{75BB7857-B172-430D-82E8-99C061384FDB}"/>
    <dgm:cxn modelId="{7576BBB3-84B4-45FE-B14B-4BFDFB2A6D3C}" srcId="{A5909570-7A9E-4D8B-BA31-2ED75CCCAE02}" destId="{E820CA4B-9DD0-4A51-B42D-3C46E0B1C482}" srcOrd="6" destOrd="0" parTransId="{90D6C375-4720-44B8-B53C-B86AF2730C8E}" sibTransId="{E37DC0DA-C105-4408-A9AD-F08200A2A37A}"/>
    <dgm:cxn modelId="{AAB29BC1-8E06-4F8E-AB39-2F386945D104}" srcId="{A5909570-7A9E-4D8B-BA31-2ED75CCCAE02}" destId="{6AC977C9-FD0B-4E38-8666-FD55631C4CF4}" srcOrd="3" destOrd="0" parTransId="{DFAF49CB-DCA6-484C-9B33-998342A199A5}" sibTransId="{7428521B-B302-4E52-A925-DEC2FE10A7F3}"/>
    <dgm:cxn modelId="{D14CFDC9-33C2-4680-82DF-EB79C685655E}" srcId="{92B67ECF-916D-4D43-9445-9F312780891E}" destId="{A5909570-7A9E-4D8B-BA31-2ED75CCCAE02}" srcOrd="0" destOrd="0" parTransId="{665E1E13-5C8D-4804-893D-ADFA1DE7538A}" sibTransId="{98BE84B4-8B56-4211-9275-F52BA3778F20}"/>
    <dgm:cxn modelId="{BCC97CD0-AF50-4249-B46C-F5DE042EE9D4}" type="presOf" srcId="{26F3DFBF-CA47-45A4-A0ED-F2C2C14694A0}" destId="{6DB0BF11-E652-4C0E-B9E5-7B9A31B397A1}" srcOrd="0" destOrd="4" presId="urn:microsoft.com/office/officeart/2005/8/layout/vList2"/>
    <dgm:cxn modelId="{C20468E5-C111-421B-BDF6-42E620ED21B5}" srcId="{A5909570-7A9E-4D8B-BA31-2ED75CCCAE02}" destId="{26F3DFBF-CA47-45A4-A0ED-F2C2C14694A0}" srcOrd="4" destOrd="0" parTransId="{2EEB2508-590F-4869-9671-E99B4A220FD0}" sibTransId="{26F5B127-A70A-4DDD-9054-C37BAC040621}"/>
    <dgm:cxn modelId="{3E50AEF3-FA0F-474B-B4E8-E3B9485832D3}" type="presOf" srcId="{8FFD0778-AEB9-4446-98D4-F3F56274170E}" destId="{6DB0BF11-E652-4C0E-B9E5-7B9A31B397A1}" srcOrd="0" destOrd="2" presId="urn:microsoft.com/office/officeart/2005/8/layout/vList2"/>
    <dgm:cxn modelId="{F0917C90-2B81-4C4D-844E-22BABEBF633E}" type="presParOf" srcId="{9CABA61E-807C-4C96-9BD5-81B41BE0B715}" destId="{9CF8B5BF-80DA-40A2-8BC7-13ECE1F73B2D}" srcOrd="0" destOrd="0" presId="urn:microsoft.com/office/officeart/2005/8/layout/vList2"/>
    <dgm:cxn modelId="{9ECEC092-689A-4006-9ED5-C85F96C884F8}" type="presParOf" srcId="{9CABA61E-807C-4C96-9BD5-81B41BE0B715}" destId="{6DB0BF11-E652-4C0E-B9E5-7B9A31B397A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B67ECF-916D-4D43-9445-9F31278089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909570-7A9E-4D8B-BA31-2ED75CCCAE02}">
      <dgm:prSet phldrT="[Text]" phldr="0"/>
      <dgm:spPr/>
      <dgm:t>
        <a:bodyPr/>
        <a:lstStyle/>
        <a:p>
          <a:pPr rtl="0"/>
          <a:r>
            <a:rPr lang="en-US">
              <a:latin typeface="Neue Haas Grotesk Text Pro"/>
            </a:rPr>
            <a:t>Core Assertions</a:t>
          </a:r>
        </a:p>
      </dgm:t>
    </dgm:pt>
    <dgm:pt modelId="{665E1E13-5C8D-4804-893D-ADFA1DE7538A}" type="parTrans" cxnId="{D14CFDC9-33C2-4680-82DF-EB79C685655E}">
      <dgm:prSet/>
      <dgm:spPr/>
      <dgm:t>
        <a:bodyPr/>
        <a:lstStyle/>
        <a:p>
          <a:endParaRPr lang="en-US"/>
        </a:p>
      </dgm:t>
    </dgm:pt>
    <dgm:pt modelId="{98BE84B4-8B56-4211-9275-F52BA3778F20}" type="sibTrans" cxnId="{D14CFDC9-33C2-4680-82DF-EB79C685655E}">
      <dgm:prSet/>
      <dgm:spPr/>
      <dgm:t>
        <a:bodyPr/>
        <a:lstStyle/>
        <a:p>
          <a:endParaRPr lang="en-US"/>
        </a:p>
      </dgm:t>
    </dgm:pt>
    <dgm:pt modelId="{5BEF345B-6230-4DA2-88F5-BA5DA1F25441}">
      <dgm:prSet phldrT="[Text]" phldr="0"/>
      <dgm:spPr/>
      <dgm:t>
        <a:bodyPr/>
        <a:lstStyle/>
        <a:p>
          <a:pPr rtl="0"/>
          <a:r>
            <a:rPr lang="en-US" err="1">
              <a:latin typeface="Neue Haas Grotesk Text Pro"/>
            </a:rPr>
            <a:t>assertEquals</a:t>
          </a:r>
          <a:r>
            <a:rPr lang="en-US">
              <a:latin typeface="Neue Haas Grotesk Text Pro"/>
            </a:rPr>
            <a:t>() , </a:t>
          </a:r>
          <a:r>
            <a:rPr lang="en-US" err="1">
              <a:latin typeface="Neue Haas Grotesk Text Pro"/>
            </a:rPr>
            <a:t>assertNotNull</a:t>
          </a:r>
          <a:r>
            <a:rPr lang="en-US">
              <a:latin typeface="Neue Haas Grotesk Text Pro"/>
            </a:rPr>
            <a:t>() </a:t>
          </a:r>
          <a:r>
            <a:rPr lang="en-US" err="1">
              <a:latin typeface="Neue Haas Grotesk Text Pro"/>
            </a:rPr>
            <a:t>etc</a:t>
          </a:r>
          <a:endParaRPr lang="en-US"/>
        </a:p>
      </dgm:t>
    </dgm:pt>
    <dgm:pt modelId="{59FE0DDA-9FB1-43A0-A68F-AB92FD41125A}" type="parTrans" cxnId="{5B937F89-C583-4CB6-818E-52C1FB26C9D3}">
      <dgm:prSet/>
      <dgm:spPr/>
      <dgm:t>
        <a:bodyPr/>
        <a:lstStyle/>
        <a:p>
          <a:endParaRPr lang="en-US"/>
        </a:p>
      </dgm:t>
    </dgm:pt>
    <dgm:pt modelId="{B80C6961-B738-4EF3-AD0A-8ECD2AB300DA}" type="sibTrans" cxnId="{5B937F89-C583-4CB6-818E-52C1FB26C9D3}">
      <dgm:prSet/>
      <dgm:spPr/>
      <dgm:t>
        <a:bodyPr/>
        <a:lstStyle/>
        <a:p>
          <a:endParaRPr lang="en-US"/>
        </a:p>
      </dgm:t>
    </dgm:pt>
    <dgm:pt modelId="{FD95B909-9045-4201-BB2A-1CBB0132C2EA}">
      <dgm:prSet phldrT="[Text]" phldr="0"/>
      <dgm:spPr/>
      <dgm:t>
        <a:bodyPr/>
        <a:lstStyle/>
        <a:p>
          <a:pPr rtl="0"/>
          <a:r>
            <a:rPr lang="en-US">
              <a:latin typeface="Neue Haas Grotesk Text Pro"/>
            </a:rPr>
            <a:t>assertThrows()</a:t>
          </a:r>
          <a:endParaRPr lang="en-US"/>
        </a:p>
      </dgm:t>
    </dgm:pt>
    <dgm:pt modelId="{2FA23219-AB33-4997-97AD-3420BD774FA3}" type="parTrans" cxnId="{59FA4552-FF91-4D74-ACD7-08B0F3DCA12D}">
      <dgm:prSet/>
      <dgm:spPr/>
      <dgm:t>
        <a:bodyPr/>
        <a:lstStyle/>
        <a:p>
          <a:endParaRPr lang="en-US"/>
        </a:p>
      </dgm:t>
    </dgm:pt>
    <dgm:pt modelId="{6B6AA564-891F-4697-AF43-D72D691E35B5}" type="sibTrans" cxnId="{59FA4552-FF91-4D74-ACD7-08B0F3DCA12D}">
      <dgm:prSet/>
      <dgm:spPr/>
      <dgm:t>
        <a:bodyPr/>
        <a:lstStyle/>
        <a:p>
          <a:endParaRPr lang="en-US"/>
        </a:p>
      </dgm:t>
    </dgm:pt>
    <dgm:pt modelId="{BDA01E1A-9B54-4575-8CB3-AA975F73CBD8}">
      <dgm:prSet phldr="0"/>
      <dgm:spPr/>
      <dgm:t>
        <a:bodyPr/>
        <a:lstStyle/>
        <a:p>
          <a:r>
            <a:rPr lang="en-US">
              <a:latin typeface="Neue Haas Grotesk Text Pro"/>
            </a:rPr>
            <a:t>assertTimeout()</a:t>
          </a:r>
        </a:p>
      </dgm:t>
    </dgm:pt>
    <dgm:pt modelId="{45354E67-13C9-4A08-9137-B44AF2F00993}" type="parTrans" cxnId="{D35852B3-FF77-4440-8FC4-63F89CD6D2D8}">
      <dgm:prSet/>
      <dgm:spPr/>
    </dgm:pt>
    <dgm:pt modelId="{B27F7835-1B02-40C4-A8C0-DC6F0B097764}" type="sibTrans" cxnId="{D35852B3-FF77-4440-8FC4-63F89CD6D2D8}">
      <dgm:prSet/>
      <dgm:spPr/>
    </dgm:pt>
    <dgm:pt modelId="{8FFD0778-AEB9-4446-98D4-F3F56274170E}">
      <dgm:prSet phldr="0"/>
      <dgm:spPr/>
      <dgm:t>
        <a:bodyPr/>
        <a:lstStyle/>
        <a:p>
          <a:pPr rtl="0"/>
          <a:r>
            <a:rPr lang="en-US">
              <a:latin typeface="Neue Haas Grotesk Text Pro"/>
            </a:rPr>
            <a:t>for more power AssertJ,Hamcrest etc</a:t>
          </a:r>
        </a:p>
      </dgm:t>
    </dgm:pt>
    <dgm:pt modelId="{131358B3-3AD2-4719-BDC9-08833AA235EF}" type="parTrans" cxnId="{CBA08C41-B61A-4DB1-91C2-3372C7CDDFDC}">
      <dgm:prSet/>
      <dgm:spPr/>
    </dgm:pt>
    <dgm:pt modelId="{33688CEC-B83C-4F2F-9E80-127B1AA7265A}" type="sibTrans" cxnId="{CBA08C41-B61A-4DB1-91C2-3372C7CDDFDC}">
      <dgm:prSet/>
      <dgm:spPr/>
    </dgm:pt>
    <dgm:pt modelId="{6AC977C9-FD0B-4E38-8666-FD55631C4CF4}">
      <dgm:prSet phldr="0"/>
      <dgm:spPr/>
      <dgm:t>
        <a:bodyPr/>
        <a:lstStyle/>
        <a:p>
          <a:pPr rtl="0"/>
          <a:endParaRPr lang="en-US">
            <a:latin typeface="Neue Haas Grotesk Text Pro"/>
          </a:endParaRPr>
        </a:p>
      </dgm:t>
    </dgm:pt>
    <dgm:pt modelId="{DFAF49CB-DCA6-484C-9B33-998342A199A5}" type="parTrans" cxnId="{AAB29BC1-8E06-4F8E-AB39-2F386945D104}">
      <dgm:prSet/>
      <dgm:spPr/>
    </dgm:pt>
    <dgm:pt modelId="{7428521B-B302-4E52-A925-DEC2FE10A7F3}" type="sibTrans" cxnId="{AAB29BC1-8E06-4F8E-AB39-2F386945D104}">
      <dgm:prSet/>
      <dgm:spPr/>
    </dgm:pt>
    <dgm:pt modelId="{26F3DFBF-CA47-45A4-A0ED-F2C2C14694A0}">
      <dgm:prSet phldr="0"/>
      <dgm:spPr/>
      <dgm:t>
        <a:bodyPr/>
        <a:lstStyle/>
        <a:p>
          <a:pPr rtl="0"/>
          <a:endParaRPr lang="en-US">
            <a:latin typeface="Neue Haas Grotesk Text Pro"/>
          </a:endParaRPr>
        </a:p>
      </dgm:t>
    </dgm:pt>
    <dgm:pt modelId="{2EEB2508-590F-4869-9671-E99B4A220FD0}" type="parTrans" cxnId="{C20468E5-C111-421B-BDF6-42E620ED21B5}">
      <dgm:prSet/>
      <dgm:spPr/>
    </dgm:pt>
    <dgm:pt modelId="{26F5B127-A70A-4DDD-9054-C37BAC040621}" type="sibTrans" cxnId="{C20468E5-C111-421B-BDF6-42E620ED21B5}">
      <dgm:prSet/>
      <dgm:spPr/>
    </dgm:pt>
    <dgm:pt modelId="{B9FE3C8D-6AD1-4407-B6CF-F190FE6685BD}">
      <dgm:prSet phldr="0"/>
      <dgm:spPr/>
      <dgm:t>
        <a:bodyPr/>
        <a:lstStyle/>
        <a:p>
          <a:r>
            <a:rPr lang="en-US" err="1">
              <a:latin typeface="Neue Haas Grotesk Text Pro"/>
            </a:rPr>
            <a:t>assertAll</a:t>
          </a:r>
          <a:r>
            <a:rPr lang="en-US">
              <a:latin typeface="Neue Haas Grotesk Text Pro"/>
            </a:rPr>
            <a:t>()</a:t>
          </a:r>
        </a:p>
      </dgm:t>
    </dgm:pt>
    <dgm:pt modelId="{1C543D00-2320-4379-97B1-51132E0A58B0}" type="parTrans" cxnId="{0524391A-5C21-457D-87C7-D17699137BB5}">
      <dgm:prSet/>
      <dgm:spPr/>
    </dgm:pt>
    <dgm:pt modelId="{D3E14798-B875-41B0-97B4-271B6FB260F5}" type="sibTrans" cxnId="{0524391A-5C21-457D-87C7-D17699137BB5}">
      <dgm:prSet/>
      <dgm:spPr/>
    </dgm:pt>
    <dgm:pt modelId="{63F57B9E-4CF9-4E3E-BE54-E923F55F9F35}">
      <dgm:prSet phldr="0"/>
      <dgm:spPr/>
      <dgm:t>
        <a:bodyPr/>
        <a:lstStyle/>
        <a:p>
          <a:pPr rtl="0"/>
          <a:endParaRPr lang="en-US">
            <a:latin typeface="Neue Haas Grotesk Text Pro"/>
          </a:endParaRPr>
        </a:p>
      </dgm:t>
    </dgm:pt>
    <dgm:pt modelId="{306FDF22-6B58-45A9-BAF6-56486E1E507E}" type="parTrans" cxnId="{F4BD14A5-7012-4CB4-A58F-80F68CB8CD9C}">
      <dgm:prSet/>
      <dgm:spPr/>
    </dgm:pt>
    <dgm:pt modelId="{75BB7857-B172-430D-82E8-99C061384FDB}" type="sibTrans" cxnId="{F4BD14A5-7012-4CB4-A58F-80F68CB8CD9C}">
      <dgm:prSet/>
      <dgm:spPr/>
    </dgm:pt>
    <dgm:pt modelId="{9CABA61E-807C-4C96-9BD5-81B41BE0B715}" type="pres">
      <dgm:prSet presAssocID="{92B67ECF-916D-4D43-9445-9F312780891E}" presName="linear" presStyleCnt="0">
        <dgm:presLayoutVars>
          <dgm:animLvl val="lvl"/>
          <dgm:resizeHandles val="exact"/>
        </dgm:presLayoutVars>
      </dgm:prSet>
      <dgm:spPr/>
    </dgm:pt>
    <dgm:pt modelId="{9CF8B5BF-80DA-40A2-8BC7-13ECE1F73B2D}" type="pres">
      <dgm:prSet presAssocID="{A5909570-7A9E-4D8B-BA31-2ED75CCCAE02}" presName="parentText" presStyleLbl="node1" presStyleIdx="0" presStyleCnt="1">
        <dgm:presLayoutVars>
          <dgm:chMax val="0"/>
          <dgm:bulletEnabled val="1"/>
        </dgm:presLayoutVars>
      </dgm:prSet>
      <dgm:spPr/>
    </dgm:pt>
    <dgm:pt modelId="{6DB0BF11-E652-4C0E-B9E5-7B9A31B397A1}" type="pres">
      <dgm:prSet presAssocID="{A5909570-7A9E-4D8B-BA31-2ED75CCCAE02}" presName="childText" presStyleLbl="revTx" presStyleIdx="0" presStyleCnt="1">
        <dgm:presLayoutVars>
          <dgm:bulletEnabled val="1"/>
        </dgm:presLayoutVars>
      </dgm:prSet>
      <dgm:spPr/>
    </dgm:pt>
  </dgm:ptLst>
  <dgm:cxnLst>
    <dgm:cxn modelId="{AAF68E0F-74C3-41FE-8507-6171415B5B64}" type="presOf" srcId="{B9FE3C8D-6AD1-4407-B6CF-F190FE6685BD}" destId="{6DB0BF11-E652-4C0E-B9E5-7B9A31B397A1}" srcOrd="0" destOrd="3" presId="urn:microsoft.com/office/officeart/2005/8/layout/vList2"/>
    <dgm:cxn modelId="{0524391A-5C21-457D-87C7-D17699137BB5}" srcId="{A5909570-7A9E-4D8B-BA31-2ED75CCCAE02}" destId="{B9FE3C8D-6AD1-4407-B6CF-F190FE6685BD}" srcOrd="3" destOrd="0" parTransId="{1C543D00-2320-4379-97B1-51132E0A58B0}" sibTransId="{D3E14798-B875-41B0-97B4-271B6FB260F5}"/>
    <dgm:cxn modelId="{CBA08C41-B61A-4DB1-91C2-3372C7CDDFDC}" srcId="{A5909570-7A9E-4D8B-BA31-2ED75CCCAE02}" destId="{8FFD0778-AEB9-4446-98D4-F3F56274170E}" srcOrd="4" destOrd="0" parTransId="{131358B3-3AD2-4719-BDC9-08833AA235EF}" sibTransId="{33688CEC-B83C-4F2F-9E80-127B1AA7265A}"/>
    <dgm:cxn modelId="{FA0D7570-80D6-4430-B55F-0468A0A6B806}" type="presOf" srcId="{BDA01E1A-9B54-4575-8CB3-AA975F73CBD8}" destId="{6DB0BF11-E652-4C0E-B9E5-7B9A31B397A1}" srcOrd="0" destOrd="2" presId="urn:microsoft.com/office/officeart/2005/8/layout/vList2"/>
    <dgm:cxn modelId="{59FA4552-FF91-4D74-ACD7-08B0F3DCA12D}" srcId="{A5909570-7A9E-4D8B-BA31-2ED75CCCAE02}" destId="{FD95B909-9045-4201-BB2A-1CBB0132C2EA}" srcOrd="1" destOrd="0" parTransId="{2FA23219-AB33-4997-97AD-3420BD774FA3}" sibTransId="{6B6AA564-891F-4697-AF43-D72D691E35B5}"/>
    <dgm:cxn modelId="{05FE5253-8483-4717-B3BE-776F71CC61A6}" type="presOf" srcId="{6AC977C9-FD0B-4E38-8666-FD55631C4CF4}" destId="{6DB0BF11-E652-4C0E-B9E5-7B9A31B397A1}" srcOrd="0" destOrd="5" presId="urn:microsoft.com/office/officeart/2005/8/layout/vList2"/>
    <dgm:cxn modelId="{5B937F89-C583-4CB6-818E-52C1FB26C9D3}" srcId="{A5909570-7A9E-4D8B-BA31-2ED75CCCAE02}" destId="{5BEF345B-6230-4DA2-88F5-BA5DA1F25441}" srcOrd="0" destOrd="0" parTransId="{59FE0DDA-9FB1-43A0-A68F-AB92FD41125A}" sibTransId="{B80C6961-B738-4EF3-AD0A-8ECD2AB300DA}"/>
    <dgm:cxn modelId="{250BDE92-F92F-46C6-B577-FBCC33AA312C}" type="presOf" srcId="{92B67ECF-916D-4D43-9445-9F312780891E}" destId="{9CABA61E-807C-4C96-9BD5-81B41BE0B715}" srcOrd="0" destOrd="0" presId="urn:microsoft.com/office/officeart/2005/8/layout/vList2"/>
    <dgm:cxn modelId="{BBE83495-ADE6-437D-A644-F719C4DA3ED1}" type="presOf" srcId="{8FFD0778-AEB9-4446-98D4-F3F56274170E}" destId="{6DB0BF11-E652-4C0E-B9E5-7B9A31B397A1}" srcOrd="0" destOrd="4" presId="urn:microsoft.com/office/officeart/2005/8/layout/vList2"/>
    <dgm:cxn modelId="{F4BD14A5-7012-4CB4-A58F-80F68CB8CD9C}" srcId="{A5909570-7A9E-4D8B-BA31-2ED75CCCAE02}" destId="{63F57B9E-4CF9-4E3E-BE54-E923F55F9F35}" srcOrd="7" destOrd="0" parTransId="{306FDF22-6B58-45A9-BAF6-56486E1E507E}" sibTransId="{75BB7857-B172-430D-82E8-99C061384FDB}"/>
    <dgm:cxn modelId="{3C6E72A8-1956-4006-8414-28B848D741AE}" type="presOf" srcId="{63F57B9E-4CF9-4E3E-BE54-E923F55F9F35}" destId="{6DB0BF11-E652-4C0E-B9E5-7B9A31B397A1}" srcOrd="0" destOrd="7" presId="urn:microsoft.com/office/officeart/2005/8/layout/vList2"/>
    <dgm:cxn modelId="{D35852B3-FF77-4440-8FC4-63F89CD6D2D8}" srcId="{A5909570-7A9E-4D8B-BA31-2ED75CCCAE02}" destId="{BDA01E1A-9B54-4575-8CB3-AA975F73CBD8}" srcOrd="2" destOrd="0" parTransId="{45354E67-13C9-4A08-9137-B44AF2F00993}" sibTransId="{B27F7835-1B02-40C4-A8C0-DC6F0B097764}"/>
    <dgm:cxn modelId="{989719B8-9284-48E9-8F2A-98CDF63F1C67}" type="presOf" srcId="{FD95B909-9045-4201-BB2A-1CBB0132C2EA}" destId="{6DB0BF11-E652-4C0E-B9E5-7B9A31B397A1}" srcOrd="0" destOrd="1" presId="urn:microsoft.com/office/officeart/2005/8/layout/vList2"/>
    <dgm:cxn modelId="{088F7AC1-3CD7-4171-8586-BCDF5AF2DF06}" type="presOf" srcId="{26F3DFBF-CA47-45A4-A0ED-F2C2C14694A0}" destId="{6DB0BF11-E652-4C0E-B9E5-7B9A31B397A1}" srcOrd="0" destOrd="6" presId="urn:microsoft.com/office/officeart/2005/8/layout/vList2"/>
    <dgm:cxn modelId="{AAB29BC1-8E06-4F8E-AB39-2F386945D104}" srcId="{A5909570-7A9E-4D8B-BA31-2ED75CCCAE02}" destId="{6AC977C9-FD0B-4E38-8666-FD55631C4CF4}" srcOrd="5" destOrd="0" parTransId="{DFAF49CB-DCA6-484C-9B33-998342A199A5}" sibTransId="{7428521B-B302-4E52-A925-DEC2FE10A7F3}"/>
    <dgm:cxn modelId="{D14CFDC9-33C2-4680-82DF-EB79C685655E}" srcId="{92B67ECF-916D-4D43-9445-9F312780891E}" destId="{A5909570-7A9E-4D8B-BA31-2ED75CCCAE02}" srcOrd="0" destOrd="0" parTransId="{665E1E13-5C8D-4804-893D-ADFA1DE7538A}" sibTransId="{98BE84B4-8B56-4211-9275-F52BA3778F20}"/>
    <dgm:cxn modelId="{BF9E4ED3-6445-4193-8C58-A5EC3A6EDA8B}" type="presOf" srcId="{5BEF345B-6230-4DA2-88F5-BA5DA1F25441}" destId="{6DB0BF11-E652-4C0E-B9E5-7B9A31B397A1}" srcOrd="0" destOrd="0" presId="urn:microsoft.com/office/officeart/2005/8/layout/vList2"/>
    <dgm:cxn modelId="{C20468E5-C111-421B-BDF6-42E620ED21B5}" srcId="{A5909570-7A9E-4D8B-BA31-2ED75CCCAE02}" destId="{26F3DFBF-CA47-45A4-A0ED-F2C2C14694A0}" srcOrd="6" destOrd="0" parTransId="{2EEB2508-590F-4869-9671-E99B4A220FD0}" sibTransId="{26F5B127-A70A-4DDD-9054-C37BAC040621}"/>
    <dgm:cxn modelId="{C5BC02F0-34D1-437F-959F-CEDFA5A7C1C0}" type="presOf" srcId="{A5909570-7A9E-4D8B-BA31-2ED75CCCAE02}" destId="{9CF8B5BF-80DA-40A2-8BC7-13ECE1F73B2D}" srcOrd="0" destOrd="0" presId="urn:microsoft.com/office/officeart/2005/8/layout/vList2"/>
    <dgm:cxn modelId="{1DCE0E53-1CE4-4F3F-BF6D-809BB3969222}" type="presParOf" srcId="{9CABA61E-807C-4C96-9BD5-81B41BE0B715}" destId="{9CF8B5BF-80DA-40A2-8BC7-13ECE1F73B2D}" srcOrd="0" destOrd="0" presId="urn:microsoft.com/office/officeart/2005/8/layout/vList2"/>
    <dgm:cxn modelId="{AABAFAC7-60D6-4C09-8CF9-77D9C86173B4}" type="presParOf" srcId="{9CABA61E-807C-4C96-9BD5-81B41BE0B715}" destId="{6DB0BF11-E652-4C0E-B9E5-7B9A31B397A1}"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630900-CDDD-4FDC-A756-E95BE6524D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E167F1-2D92-4318-A63C-8C2B4E691250}">
      <dgm:prSet phldr="0"/>
      <dgm:spPr/>
      <dgm:t>
        <a:bodyPr/>
        <a:lstStyle/>
        <a:p>
          <a:r>
            <a:rPr lang="en-US" b="0" i="0" dirty="0">
              <a:latin typeface="Neue Haas Grotesk Text Pro"/>
            </a:rPr>
            <a:t>Lifecycle</a:t>
          </a:r>
          <a:r>
            <a:rPr lang="en-US" b="0" i="0" dirty="0"/>
            <a:t> callbacks</a:t>
          </a:r>
          <a:endParaRPr lang="en-US" dirty="0"/>
        </a:p>
      </dgm:t>
    </dgm:pt>
    <dgm:pt modelId="{530FD4B6-249C-42B7-A170-ABC71DF1E82E}" type="parTrans" cxnId="{C334B5BD-81F2-4AAB-816B-090F8310BC97}">
      <dgm:prSet/>
      <dgm:spPr/>
    </dgm:pt>
    <dgm:pt modelId="{EF4C55A3-1DB1-4690-AFF4-F5FCC9711012}" type="sibTrans" cxnId="{C334B5BD-81F2-4AAB-816B-090F8310BC97}">
      <dgm:prSet/>
      <dgm:spPr/>
    </dgm:pt>
    <dgm:pt modelId="{5E2DDBCA-7C7F-4C0D-B9CE-4AB9124376A3}">
      <dgm:prSet phldr="0"/>
      <dgm:spPr/>
      <dgm:t>
        <a:bodyPr/>
        <a:lstStyle/>
        <a:p>
          <a:pPr rtl="0"/>
          <a:r>
            <a:rPr lang="en-US" b="0" i="0" dirty="0">
              <a:latin typeface="Neue Haas Grotesk Text Pro"/>
            </a:rPr>
            <a:t>Parameter</a:t>
          </a:r>
          <a:r>
            <a:rPr lang="en-US" b="0" i="0" dirty="0"/>
            <a:t> resolution</a:t>
          </a:r>
        </a:p>
      </dgm:t>
    </dgm:pt>
    <dgm:pt modelId="{68AEF1FE-9AED-4E5F-AFE0-0FBEF48880A2}" type="parTrans" cxnId="{479CE1E5-023D-4D1A-8C70-64BB5B28A8C9}">
      <dgm:prSet/>
      <dgm:spPr/>
    </dgm:pt>
    <dgm:pt modelId="{4F668425-57B0-4641-A458-4D6BD1FA1F21}" type="sibTrans" cxnId="{479CE1E5-023D-4D1A-8C70-64BB5B28A8C9}">
      <dgm:prSet/>
      <dgm:spPr/>
    </dgm:pt>
    <dgm:pt modelId="{674B787D-F744-4E7A-A8BD-DC5FA92BB63F}">
      <dgm:prSet phldr="0"/>
      <dgm:spPr/>
      <dgm:t>
        <a:bodyPr/>
        <a:lstStyle/>
        <a:p>
          <a:pPr rtl="0"/>
          <a:r>
            <a:rPr lang="en-US" b="0" i="0" dirty="0">
              <a:latin typeface="Neue Haas Grotesk Text Pro"/>
            </a:rPr>
            <a:t>Exception</a:t>
          </a:r>
          <a:r>
            <a:rPr lang="en-US" b="0" i="0" dirty="0"/>
            <a:t> handling</a:t>
          </a:r>
        </a:p>
      </dgm:t>
    </dgm:pt>
    <dgm:pt modelId="{0E1F489F-3541-4F98-A939-36F81D48D30B}" type="parTrans" cxnId="{13F160D0-D4CC-4B71-9A56-E3F3E6408548}">
      <dgm:prSet/>
      <dgm:spPr/>
    </dgm:pt>
    <dgm:pt modelId="{7E4AF9C4-32B6-4186-BDB1-6BD5C4130194}" type="sibTrans" cxnId="{13F160D0-D4CC-4B71-9A56-E3F3E6408548}">
      <dgm:prSet/>
      <dgm:spPr/>
    </dgm:pt>
    <dgm:pt modelId="{9DC1292F-A15B-470F-B835-7F30DA61A54E}">
      <dgm:prSet phldr="0"/>
      <dgm:spPr/>
      <dgm:t>
        <a:bodyPr/>
        <a:lstStyle/>
        <a:p>
          <a:pPr rtl="0"/>
          <a:r>
            <a:rPr lang="en-US" b="0" i="0" dirty="0"/>
            <a:t>Conditional test execution</a:t>
          </a:r>
        </a:p>
      </dgm:t>
    </dgm:pt>
    <dgm:pt modelId="{DFD06FDE-F33C-4076-A6AE-97F2AAD84F81}" type="parTrans" cxnId="{4258E586-9882-4DA0-AEBA-39661C803990}">
      <dgm:prSet/>
      <dgm:spPr/>
    </dgm:pt>
    <dgm:pt modelId="{A91E9801-080A-4951-9955-9D4AF163F9B3}" type="sibTrans" cxnId="{4258E586-9882-4DA0-AEBA-39661C803990}">
      <dgm:prSet/>
      <dgm:spPr/>
    </dgm:pt>
    <dgm:pt modelId="{73BBF042-97EB-41C4-8BCF-9314A8D3FB3E}">
      <dgm:prSet phldr="0"/>
      <dgm:spPr/>
      <dgm:t>
        <a:bodyPr/>
        <a:lstStyle/>
        <a:p>
          <a:pPr rtl="0"/>
          <a:r>
            <a:rPr lang="en-US" b="0" i="0" dirty="0"/>
            <a:t>Test instance post-processing</a:t>
          </a:r>
          <a:endParaRPr lang="en-US" b="0" i="0" dirty="0">
            <a:latin typeface="Neue Haas Grotesk Text Pro"/>
          </a:endParaRPr>
        </a:p>
      </dgm:t>
    </dgm:pt>
    <dgm:pt modelId="{612D2986-3047-470F-A3D7-839F3F2B15A6}" type="parTrans" cxnId="{5830F76F-A7E1-4A97-96B2-88E20F2792DA}">
      <dgm:prSet/>
      <dgm:spPr/>
    </dgm:pt>
    <dgm:pt modelId="{D1DD5396-094B-45E1-997E-E6D96C24FB32}" type="sibTrans" cxnId="{5830F76F-A7E1-4A97-96B2-88E20F2792DA}">
      <dgm:prSet/>
      <dgm:spPr/>
    </dgm:pt>
    <dgm:pt modelId="{001C30DD-9FA1-4260-B300-0C0465B13164}" type="pres">
      <dgm:prSet presAssocID="{CD630900-CDDD-4FDC-A756-E95BE6524D77}" presName="linear" presStyleCnt="0">
        <dgm:presLayoutVars>
          <dgm:animLvl val="lvl"/>
          <dgm:resizeHandles val="exact"/>
        </dgm:presLayoutVars>
      </dgm:prSet>
      <dgm:spPr/>
    </dgm:pt>
    <dgm:pt modelId="{E7285220-87CA-46A9-B0E5-EC70993C7106}" type="pres">
      <dgm:prSet presAssocID="{9DC1292F-A15B-470F-B835-7F30DA61A54E}" presName="parentText" presStyleLbl="node1" presStyleIdx="0" presStyleCnt="5">
        <dgm:presLayoutVars>
          <dgm:chMax val="0"/>
          <dgm:bulletEnabled val="1"/>
        </dgm:presLayoutVars>
      </dgm:prSet>
      <dgm:spPr/>
    </dgm:pt>
    <dgm:pt modelId="{A37B3D09-ECD0-4EBC-8F4C-A90A75EB5CC8}" type="pres">
      <dgm:prSet presAssocID="{A91E9801-080A-4951-9955-9D4AF163F9B3}" presName="spacer" presStyleCnt="0"/>
      <dgm:spPr/>
    </dgm:pt>
    <dgm:pt modelId="{4C5F647E-0F81-42D9-9D81-4783607F4F12}" type="pres">
      <dgm:prSet presAssocID="{3FE167F1-2D92-4318-A63C-8C2B4E691250}" presName="parentText" presStyleLbl="node1" presStyleIdx="1" presStyleCnt="5">
        <dgm:presLayoutVars>
          <dgm:chMax val="0"/>
          <dgm:bulletEnabled val="1"/>
        </dgm:presLayoutVars>
      </dgm:prSet>
      <dgm:spPr/>
    </dgm:pt>
    <dgm:pt modelId="{12DF4129-BA6F-4833-8218-16C7B02F7981}" type="pres">
      <dgm:prSet presAssocID="{EF4C55A3-1DB1-4690-AFF4-F5FCC9711012}" presName="spacer" presStyleCnt="0"/>
      <dgm:spPr/>
    </dgm:pt>
    <dgm:pt modelId="{5AF52F03-074E-41B4-A076-3C23B53C0CFB}" type="pres">
      <dgm:prSet presAssocID="{5E2DDBCA-7C7F-4C0D-B9CE-4AB9124376A3}" presName="parentText" presStyleLbl="node1" presStyleIdx="2" presStyleCnt="5">
        <dgm:presLayoutVars>
          <dgm:chMax val="0"/>
          <dgm:bulletEnabled val="1"/>
        </dgm:presLayoutVars>
      </dgm:prSet>
      <dgm:spPr/>
    </dgm:pt>
    <dgm:pt modelId="{A420C4B7-72F8-428B-864F-86CB3F247911}" type="pres">
      <dgm:prSet presAssocID="{4F668425-57B0-4641-A458-4D6BD1FA1F21}" presName="spacer" presStyleCnt="0"/>
      <dgm:spPr/>
    </dgm:pt>
    <dgm:pt modelId="{CE234560-BCFC-4C14-8199-1EFFCCE5657B}" type="pres">
      <dgm:prSet presAssocID="{674B787D-F744-4E7A-A8BD-DC5FA92BB63F}" presName="parentText" presStyleLbl="node1" presStyleIdx="3" presStyleCnt="5">
        <dgm:presLayoutVars>
          <dgm:chMax val="0"/>
          <dgm:bulletEnabled val="1"/>
        </dgm:presLayoutVars>
      </dgm:prSet>
      <dgm:spPr/>
    </dgm:pt>
    <dgm:pt modelId="{CEAA8C85-A23D-4BD4-BEBA-B297734C6233}" type="pres">
      <dgm:prSet presAssocID="{7E4AF9C4-32B6-4186-BDB1-6BD5C4130194}" presName="spacer" presStyleCnt="0"/>
      <dgm:spPr/>
    </dgm:pt>
    <dgm:pt modelId="{4E2519DD-6A33-4D9C-870F-9D26BA17CA18}" type="pres">
      <dgm:prSet presAssocID="{73BBF042-97EB-41C4-8BCF-9314A8D3FB3E}" presName="parentText" presStyleLbl="node1" presStyleIdx="4" presStyleCnt="5">
        <dgm:presLayoutVars>
          <dgm:chMax val="0"/>
          <dgm:bulletEnabled val="1"/>
        </dgm:presLayoutVars>
      </dgm:prSet>
      <dgm:spPr/>
    </dgm:pt>
  </dgm:ptLst>
  <dgm:cxnLst>
    <dgm:cxn modelId="{49A3752C-F8B7-4EEC-8730-230623812A83}" type="presOf" srcId="{9DC1292F-A15B-470F-B835-7F30DA61A54E}" destId="{E7285220-87CA-46A9-B0E5-EC70993C7106}" srcOrd="0" destOrd="0" presId="urn:microsoft.com/office/officeart/2005/8/layout/vList2"/>
    <dgm:cxn modelId="{5830F76F-A7E1-4A97-96B2-88E20F2792DA}" srcId="{CD630900-CDDD-4FDC-A756-E95BE6524D77}" destId="{73BBF042-97EB-41C4-8BCF-9314A8D3FB3E}" srcOrd="4" destOrd="0" parTransId="{612D2986-3047-470F-A3D7-839F3F2B15A6}" sibTransId="{D1DD5396-094B-45E1-997E-E6D96C24FB32}"/>
    <dgm:cxn modelId="{4C86A370-241F-4B8E-ABB0-F84AE511783A}" type="presOf" srcId="{5E2DDBCA-7C7F-4C0D-B9CE-4AB9124376A3}" destId="{5AF52F03-074E-41B4-A076-3C23B53C0CFB}" srcOrd="0" destOrd="0" presId="urn:microsoft.com/office/officeart/2005/8/layout/vList2"/>
    <dgm:cxn modelId="{65E57377-2E7D-447C-99F7-CEA367A6BF43}" type="presOf" srcId="{3FE167F1-2D92-4318-A63C-8C2B4E691250}" destId="{4C5F647E-0F81-42D9-9D81-4783607F4F12}" srcOrd="0" destOrd="0" presId="urn:microsoft.com/office/officeart/2005/8/layout/vList2"/>
    <dgm:cxn modelId="{4258E586-9882-4DA0-AEBA-39661C803990}" srcId="{CD630900-CDDD-4FDC-A756-E95BE6524D77}" destId="{9DC1292F-A15B-470F-B835-7F30DA61A54E}" srcOrd="0" destOrd="0" parTransId="{DFD06FDE-F33C-4076-A6AE-97F2AAD84F81}" sibTransId="{A91E9801-080A-4951-9955-9D4AF163F9B3}"/>
    <dgm:cxn modelId="{59AEC2AA-CEB1-4803-A6FB-FFBE7A2B221F}" type="presOf" srcId="{CD630900-CDDD-4FDC-A756-E95BE6524D77}" destId="{001C30DD-9FA1-4260-B300-0C0465B13164}" srcOrd="0" destOrd="0" presId="urn:microsoft.com/office/officeart/2005/8/layout/vList2"/>
    <dgm:cxn modelId="{C334B5BD-81F2-4AAB-816B-090F8310BC97}" srcId="{CD630900-CDDD-4FDC-A756-E95BE6524D77}" destId="{3FE167F1-2D92-4318-A63C-8C2B4E691250}" srcOrd="1" destOrd="0" parTransId="{530FD4B6-249C-42B7-A170-ABC71DF1E82E}" sibTransId="{EF4C55A3-1DB1-4690-AFF4-F5FCC9711012}"/>
    <dgm:cxn modelId="{13F160D0-D4CC-4B71-9A56-E3F3E6408548}" srcId="{CD630900-CDDD-4FDC-A756-E95BE6524D77}" destId="{674B787D-F744-4E7A-A8BD-DC5FA92BB63F}" srcOrd="3" destOrd="0" parTransId="{0E1F489F-3541-4F98-A939-36F81D48D30B}" sibTransId="{7E4AF9C4-32B6-4186-BDB1-6BD5C4130194}"/>
    <dgm:cxn modelId="{BC0BEAD2-B3E9-452C-AF48-039AA7424077}" type="presOf" srcId="{674B787D-F744-4E7A-A8BD-DC5FA92BB63F}" destId="{CE234560-BCFC-4C14-8199-1EFFCCE5657B}" srcOrd="0" destOrd="0" presId="urn:microsoft.com/office/officeart/2005/8/layout/vList2"/>
    <dgm:cxn modelId="{479CE1E5-023D-4D1A-8C70-64BB5B28A8C9}" srcId="{CD630900-CDDD-4FDC-A756-E95BE6524D77}" destId="{5E2DDBCA-7C7F-4C0D-B9CE-4AB9124376A3}" srcOrd="2" destOrd="0" parTransId="{68AEF1FE-9AED-4E5F-AFE0-0FBEF48880A2}" sibTransId="{4F668425-57B0-4641-A458-4D6BD1FA1F21}"/>
    <dgm:cxn modelId="{93E6A0FA-C3F0-4D00-88D6-86D3ECBF3FCE}" type="presOf" srcId="{73BBF042-97EB-41C4-8BCF-9314A8D3FB3E}" destId="{4E2519DD-6A33-4D9C-870F-9D26BA17CA18}" srcOrd="0" destOrd="0" presId="urn:microsoft.com/office/officeart/2005/8/layout/vList2"/>
    <dgm:cxn modelId="{9168FFCD-1E9C-4D33-95AD-8B8F5CD5250F}" type="presParOf" srcId="{001C30DD-9FA1-4260-B300-0C0465B13164}" destId="{E7285220-87CA-46A9-B0E5-EC70993C7106}" srcOrd="0" destOrd="0" presId="urn:microsoft.com/office/officeart/2005/8/layout/vList2"/>
    <dgm:cxn modelId="{F5390B1C-0B67-4786-A95A-FAA4FB712681}" type="presParOf" srcId="{001C30DD-9FA1-4260-B300-0C0465B13164}" destId="{A37B3D09-ECD0-4EBC-8F4C-A90A75EB5CC8}" srcOrd="1" destOrd="0" presId="urn:microsoft.com/office/officeart/2005/8/layout/vList2"/>
    <dgm:cxn modelId="{7ECF2607-1887-4093-A398-221562A66625}" type="presParOf" srcId="{001C30DD-9FA1-4260-B300-0C0465B13164}" destId="{4C5F647E-0F81-42D9-9D81-4783607F4F12}" srcOrd="2" destOrd="0" presId="urn:microsoft.com/office/officeart/2005/8/layout/vList2"/>
    <dgm:cxn modelId="{14E8DD53-3689-447A-BEE3-445FF2331A24}" type="presParOf" srcId="{001C30DD-9FA1-4260-B300-0C0465B13164}" destId="{12DF4129-BA6F-4833-8218-16C7B02F7981}" srcOrd="3" destOrd="0" presId="urn:microsoft.com/office/officeart/2005/8/layout/vList2"/>
    <dgm:cxn modelId="{482CD049-B2FF-479B-8614-E9164D86CC9F}" type="presParOf" srcId="{001C30DD-9FA1-4260-B300-0C0465B13164}" destId="{5AF52F03-074E-41B4-A076-3C23B53C0CFB}" srcOrd="4" destOrd="0" presId="urn:microsoft.com/office/officeart/2005/8/layout/vList2"/>
    <dgm:cxn modelId="{A1CD898B-F657-43F5-9563-2ED751C6D314}" type="presParOf" srcId="{001C30DD-9FA1-4260-B300-0C0465B13164}" destId="{A420C4B7-72F8-428B-864F-86CB3F247911}" srcOrd="5" destOrd="0" presId="urn:microsoft.com/office/officeart/2005/8/layout/vList2"/>
    <dgm:cxn modelId="{67151759-CDAB-470F-BC26-5EE1F792F829}" type="presParOf" srcId="{001C30DD-9FA1-4260-B300-0C0465B13164}" destId="{CE234560-BCFC-4C14-8199-1EFFCCE5657B}" srcOrd="6" destOrd="0" presId="urn:microsoft.com/office/officeart/2005/8/layout/vList2"/>
    <dgm:cxn modelId="{2DC9A195-DF4B-47DC-9DA7-28E9A2DCA6B7}" type="presParOf" srcId="{001C30DD-9FA1-4260-B300-0C0465B13164}" destId="{CEAA8C85-A23D-4BD4-BEBA-B297734C6233}" srcOrd="7" destOrd="0" presId="urn:microsoft.com/office/officeart/2005/8/layout/vList2"/>
    <dgm:cxn modelId="{67CC0720-4E27-4DBB-8EE5-5CE2ECEDB11F}" type="presParOf" srcId="{001C30DD-9FA1-4260-B300-0C0465B13164}" destId="{4E2519DD-6A33-4D9C-870F-9D26BA17CA1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ACA2-E5DB-4E5E-B975-5DD4F890EF53}">
      <dsp:nvSpPr>
        <dsp:cNvPr id="0" name=""/>
        <dsp:cNvSpPr/>
      </dsp:nvSpPr>
      <dsp:spPr>
        <a:xfrm>
          <a:off x="0" y="72896"/>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i="0" kern="1200" dirty="0">
              <a:latin typeface="Neue Haas Grotesk Text Pro"/>
            </a:rPr>
            <a:t>Core Assertions</a:t>
          </a:r>
          <a:endParaRPr lang="en-US" sz="1500" b="0" i="0" kern="1200" dirty="0"/>
        </a:p>
      </dsp:txBody>
      <dsp:txXfrm>
        <a:off x="17563" y="90459"/>
        <a:ext cx="5279208" cy="324648"/>
      </dsp:txXfrm>
    </dsp:sp>
    <dsp:sp modelId="{B02A95C3-3101-48B3-AD7E-A44F0C8176DA}">
      <dsp:nvSpPr>
        <dsp:cNvPr id="0" name=""/>
        <dsp:cNvSpPr/>
      </dsp:nvSpPr>
      <dsp:spPr>
        <a:xfrm>
          <a:off x="0" y="475871"/>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i="0" kern="1200" dirty="0">
              <a:latin typeface="Neue Haas Grotesk Text Pro"/>
            </a:rPr>
            <a:t>Conditional tests execution</a:t>
          </a:r>
        </a:p>
      </dsp:txBody>
      <dsp:txXfrm>
        <a:off x="17563" y="493434"/>
        <a:ext cx="5279208" cy="324648"/>
      </dsp:txXfrm>
    </dsp:sp>
    <dsp:sp modelId="{2E73C169-D0E6-4317-A32F-C2589411A3D8}">
      <dsp:nvSpPr>
        <dsp:cNvPr id="0" name=""/>
        <dsp:cNvSpPr/>
      </dsp:nvSpPr>
      <dsp:spPr>
        <a:xfrm>
          <a:off x="0" y="878846"/>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Neue Haas Grotesk Text Pro"/>
            </a:rPr>
            <a:t>Annotations</a:t>
          </a:r>
          <a:r>
            <a:rPr lang="en-US" sz="1500" b="0" i="0" kern="1200" dirty="0"/>
            <a:t> and meta-annotation</a:t>
          </a:r>
          <a:endParaRPr lang="en-US" sz="1500" kern="1200" dirty="0"/>
        </a:p>
      </dsp:txBody>
      <dsp:txXfrm>
        <a:off x="17563" y="896409"/>
        <a:ext cx="5279208" cy="324648"/>
      </dsp:txXfrm>
    </dsp:sp>
    <dsp:sp modelId="{E0CCC071-B49B-4973-BA56-60E69B77035F}">
      <dsp:nvSpPr>
        <dsp:cNvPr id="0" name=""/>
        <dsp:cNvSpPr/>
      </dsp:nvSpPr>
      <dsp:spPr>
        <a:xfrm>
          <a:off x="0" y="1281821"/>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Custom display names</a:t>
          </a:r>
          <a:endParaRPr lang="en-US" sz="1500" kern="1200" dirty="0"/>
        </a:p>
      </dsp:txBody>
      <dsp:txXfrm>
        <a:off x="17563" y="1299384"/>
        <a:ext cx="5279208" cy="324648"/>
      </dsp:txXfrm>
    </dsp:sp>
    <dsp:sp modelId="{737049D3-8301-4B79-9608-BCA98A5222D2}">
      <dsp:nvSpPr>
        <dsp:cNvPr id="0" name=""/>
        <dsp:cNvSpPr/>
      </dsp:nvSpPr>
      <dsp:spPr>
        <a:xfrm>
          <a:off x="0" y="1684796"/>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i="0" kern="1200" dirty="0"/>
            <a:t>Tagging</a:t>
          </a:r>
          <a:r>
            <a:rPr lang="en-US" sz="1500" kern="1200" dirty="0">
              <a:latin typeface="Neue Haas Grotesk Text Pro"/>
            </a:rPr>
            <a:t> and Filtering</a:t>
          </a:r>
          <a:endParaRPr lang="en-US" sz="1500" kern="1200" dirty="0"/>
        </a:p>
      </dsp:txBody>
      <dsp:txXfrm>
        <a:off x="17563" y="1702359"/>
        <a:ext cx="5279208" cy="324648"/>
      </dsp:txXfrm>
    </dsp:sp>
    <dsp:sp modelId="{6DFEF412-84EB-4891-89AA-C3E2716F3DD9}">
      <dsp:nvSpPr>
        <dsp:cNvPr id="0" name=""/>
        <dsp:cNvSpPr/>
      </dsp:nvSpPr>
      <dsp:spPr>
        <a:xfrm>
          <a:off x="0" y="2087771"/>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Nested Test classes</a:t>
          </a:r>
          <a:endParaRPr lang="en-US" sz="1500" kern="1200" dirty="0"/>
        </a:p>
      </dsp:txBody>
      <dsp:txXfrm>
        <a:off x="17563" y="2105334"/>
        <a:ext cx="5279208" cy="324648"/>
      </dsp:txXfrm>
    </dsp:sp>
    <dsp:sp modelId="{1C89EDCF-2E3B-4339-8909-8348909ABDBC}">
      <dsp:nvSpPr>
        <dsp:cNvPr id="0" name=""/>
        <dsp:cNvSpPr/>
      </dsp:nvSpPr>
      <dsp:spPr>
        <a:xfrm>
          <a:off x="0" y="2490746"/>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i="0" kern="1200" dirty="0">
              <a:latin typeface="Neue Haas Grotesk Text Pro"/>
            </a:rPr>
            <a:t>Parameterized Tests</a:t>
          </a:r>
        </a:p>
      </dsp:txBody>
      <dsp:txXfrm>
        <a:off x="17563" y="2508309"/>
        <a:ext cx="5279208" cy="324648"/>
      </dsp:txXfrm>
    </dsp:sp>
    <dsp:sp modelId="{820B19A8-7766-4410-9AE2-1F32A11E2289}">
      <dsp:nvSpPr>
        <dsp:cNvPr id="0" name=""/>
        <dsp:cNvSpPr/>
      </dsp:nvSpPr>
      <dsp:spPr>
        <a:xfrm>
          <a:off x="0" y="2893721"/>
          <a:ext cx="531433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Dynamic tests</a:t>
          </a:r>
          <a:endParaRPr lang="en-US" sz="1500" kern="1200" dirty="0"/>
        </a:p>
      </dsp:txBody>
      <dsp:txXfrm>
        <a:off x="17563" y="2911284"/>
        <a:ext cx="5279208"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8B5BF-80DA-40A2-8BC7-13ECE1F73B2D}">
      <dsp:nvSpPr>
        <dsp:cNvPr id="0" name=""/>
        <dsp:cNvSpPr/>
      </dsp:nvSpPr>
      <dsp:spPr>
        <a:xfrm>
          <a:off x="0" y="46059"/>
          <a:ext cx="5566998" cy="417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latin typeface="Neue Haas Grotesk Text Pro"/>
            </a:rPr>
            <a:t> Conditional test execution</a:t>
          </a:r>
          <a:endParaRPr lang="en-US" sz="1700" kern="1200" dirty="0">
            <a:latin typeface="Consolas"/>
          </a:endParaRPr>
        </a:p>
      </dsp:txBody>
      <dsp:txXfrm>
        <a:off x="20390" y="66449"/>
        <a:ext cx="5526218" cy="376910"/>
      </dsp:txXfrm>
    </dsp:sp>
    <dsp:sp modelId="{6DB0BF11-E652-4C0E-B9E5-7B9A31B397A1}">
      <dsp:nvSpPr>
        <dsp:cNvPr id="0" name=""/>
        <dsp:cNvSpPr/>
      </dsp:nvSpPr>
      <dsp:spPr>
        <a:xfrm>
          <a:off x="0" y="463750"/>
          <a:ext cx="5566998" cy="1583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52"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dirty="0" err="1">
              <a:latin typeface="Neue Haas Grotesk Text Pro"/>
            </a:rPr>
            <a:t>assumeTrue</a:t>
          </a:r>
          <a:r>
            <a:rPr lang="en-US" sz="1300" kern="1200" dirty="0">
              <a:latin typeface="Neue Haas Grotesk Text Pro"/>
            </a:rPr>
            <a:t>() / </a:t>
          </a:r>
          <a:r>
            <a:rPr lang="en-US" sz="1300" kern="1200" dirty="0" err="1">
              <a:latin typeface="Neue Haas Grotesk Text Pro"/>
            </a:rPr>
            <a:t>assumeFalse</a:t>
          </a:r>
          <a:r>
            <a:rPr lang="en-US" sz="1300" kern="1200" dirty="0">
              <a:latin typeface="Neue Haas Grotesk Text Pro"/>
            </a:rPr>
            <a:t>()</a:t>
          </a:r>
          <a:endParaRPr lang="en-US" sz="1300" kern="1200" dirty="0" err="1">
            <a:latin typeface="Consolas"/>
          </a:endParaRPr>
        </a:p>
        <a:p>
          <a:pPr marL="114300" lvl="1" indent="-114300" algn="l" defTabSz="577850" rtl="0">
            <a:lnSpc>
              <a:spcPct val="90000"/>
            </a:lnSpc>
            <a:spcBef>
              <a:spcPct val="0"/>
            </a:spcBef>
            <a:spcAft>
              <a:spcPct val="20000"/>
            </a:spcAft>
            <a:buChar char="•"/>
          </a:pPr>
          <a:r>
            <a:rPr lang="en-US" sz="1300" kern="1200" dirty="0"/>
            <a:t>@EnabledOnOs</a:t>
          </a:r>
          <a:r>
            <a:rPr lang="en-US" sz="1300" kern="1200" dirty="0">
              <a:latin typeface="Neue Haas Grotesk Text Pro"/>
            </a:rPr>
            <a:t>() / </a:t>
          </a:r>
          <a:r>
            <a:rPr lang="en-US" sz="1300" kern="1200" dirty="0"/>
            <a:t>@DisabledOnOs</a:t>
          </a:r>
          <a:r>
            <a:rPr lang="en-US" sz="1300" kern="1200" dirty="0">
              <a:latin typeface="Neue Haas Grotesk Text Pro"/>
            </a:rPr>
            <a:t>()</a:t>
          </a:r>
          <a:endParaRPr lang="en-US" sz="1300" kern="1200" dirty="0"/>
        </a:p>
        <a:p>
          <a:pPr marL="114300" lvl="1" indent="-114300" algn="l" defTabSz="577850" rtl="0">
            <a:lnSpc>
              <a:spcPct val="90000"/>
            </a:lnSpc>
            <a:spcBef>
              <a:spcPct val="0"/>
            </a:spcBef>
            <a:spcAft>
              <a:spcPct val="20000"/>
            </a:spcAft>
            <a:buChar char="•"/>
          </a:pPr>
          <a:r>
            <a:rPr lang="en-US" sz="1300" kern="1200" dirty="0"/>
            <a:t>@EnabledOnJre</a:t>
          </a:r>
          <a:r>
            <a:rPr lang="en-US" sz="1300" kern="1200" dirty="0">
              <a:latin typeface="Neue Haas Grotesk Text Pro"/>
            </a:rPr>
            <a:t>() / </a:t>
          </a:r>
          <a:r>
            <a:rPr lang="en-US" sz="1300" kern="1200" dirty="0"/>
            <a:t>@DisabledOnJre</a:t>
          </a:r>
          <a:r>
            <a:rPr lang="en-US" sz="1300" kern="1200" dirty="0">
              <a:latin typeface="Neue Haas Grotesk Text Pro"/>
            </a:rPr>
            <a:t>()</a:t>
          </a:r>
          <a:endParaRPr lang="en-US" sz="1300" kern="1200" dirty="0"/>
        </a:p>
        <a:p>
          <a:pPr marL="114300" lvl="1" indent="-114300" algn="l" defTabSz="577850" rtl="0">
            <a:lnSpc>
              <a:spcPct val="90000"/>
            </a:lnSpc>
            <a:spcBef>
              <a:spcPct val="0"/>
            </a:spcBef>
            <a:spcAft>
              <a:spcPct val="20000"/>
            </a:spcAft>
            <a:buChar char="•"/>
          </a:pPr>
          <a:r>
            <a:rPr lang="en-US" sz="1300" kern="1200" dirty="0"/>
            <a:t>@EnabledIfSystemProperty</a:t>
          </a:r>
          <a:r>
            <a:rPr lang="en-US" sz="1300" kern="1200" dirty="0">
              <a:latin typeface="Neue Haas Grotesk Text Pro"/>
            </a:rPr>
            <a:t>()</a:t>
          </a:r>
        </a:p>
        <a:p>
          <a:pPr marL="114300" lvl="1" indent="-114300" algn="l" defTabSz="577850" rtl="0">
            <a:lnSpc>
              <a:spcPct val="90000"/>
            </a:lnSpc>
            <a:spcBef>
              <a:spcPct val="0"/>
            </a:spcBef>
            <a:spcAft>
              <a:spcPct val="20000"/>
            </a:spcAft>
            <a:buChar char="•"/>
          </a:pPr>
          <a:r>
            <a:rPr lang="en-US" sz="1300" kern="1200" dirty="0"/>
            <a:t>@EnabledIfEnvironmentVariable</a:t>
          </a:r>
          <a:r>
            <a:rPr lang="en-US" sz="1300" kern="1200" dirty="0">
              <a:latin typeface="Neue Haas Grotesk Text Pro"/>
            </a:rPr>
            <a:t>()</a:t>
          </a:r>
        </a:p>
        <a:p>
          <a:pPr marL="114300" lvl="1" indent="-114300" algn="l" defTabSz="577850" rtl="0">
            <a:lnSpc>
              <a:spcPct val="90000"/>
            </a:lnSpc>
            <a:spcBef>
              <a:spcPct val="0"/>
            </a:spcBef>
            <a:spcAft>
              <a:spcPct val="20000"/>
            </a:spcAft>
            <a:buChar char="•"/>
          </a:pPr>
          <a:r>
            <a:rPr lang="en-US" sz="1300" kern="1200" dirty="0"/>
            <a:t>@EnabledIf</a:t>
          </a:r>
          <a:r>
            <a:rPr lang="en-US" sz="1300" kern="1200" dirty="0">
              <a:latin typeface="Neue Haas Grotesk Text Pro"/>
            </a:rPr>
            <a:t>() / @DisableIf()</a:t>
          </a:r>
        </a:p>
        <a:p>
          <a:pPr marL="114300" lvl="1" indent="-114300" algn="l" defTabSz="577850">
            <a:lnSpc>
              <a:spcPct val="90000"/>
            </a:lnSpc>
            <a:spcBef>
              <a:spcPct val="0"/>
            </a:spcBef>
            <a:spcAft>
              <a:spcPct val="20000"/>
            </a:spcAft>
            <a:buChar char="•"/>
          </a:pPr>
          <a:r>
            <a:rPr lang="en-US" sz="1300" kern="1200" dirty="0">
              <a:latin typeface="Neue Haas Grotesk Text Pro"/>
            </a:rPr>
            <a:t>@Disable</a:t>
          </a:r>
        </a:p>
      </dsp:txBody>
      <dsp:txXfrm>
        <a:off x="0" y="463750"/>
        <a:ext cx="5566998" cy="1583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8B5BF-80DA-40A2-8BC7-13ECE1F73B2D}">
      <dsp:nvSpPr>
        <dsp:cNvPr id="0" name=""/>
        <dsp:cNvSpPr/>
      </dsp:nvSpPr>
      <dsp:spPr>
        <a:xfrm>
          <a:off x="0" y="9055"/>
          <a:ext cx="553699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Neue Haas Grotesk Text Pro"/>
            </a:rPr>
            <a:t>Core Assertions</a:t>
          </a:r>
        </a:p>
      </dsp:txBody>
      <dsp:txXfrm>
        <a:off x="21075" y="30130"/>
        <a:ext cx="5494848" cy="389580"/>
      </dsp:txXfrm>
    </dsp:sp>
    <dsp:sp modelId="{6DB0BF11-E652-4C0E-B9E5-7B9A31B397A1}">
      <dsp:nvSpPr>
        <dsp:cNvPr id="0" name=""/>
        <dsp:cNvSpPr/>
      </dsp:nvSpPr>
      <dsp:spPr>
        <a:xfrm>
          <a:off x="0" y="440785"/>
          <a:ext cx="5536998"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80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err="1">
              <a:latin typeface="Neue Haas Grotesk Text Pro"/>
            </a:rPr>
            <a:t>assertEquals</a:t>
          </a:r>
          <a:r>
            <a:rPr lang="en-US" sz="1400" kern="1200">
              <a:latin typeface="Neue Haas Grotesk Text Pro"/>
            </a:rPr>
            <a:t>() , </a:t>
          </a:r>
          <a:r>
            <a:rPr lang="en-US" sz="1400" kern="1200" err="1">
              <a:latin typeface="Neue Haas Grotesk Text Pro"/>
            </a:rPr>
            <a:t>assertNotNull</a:t>
          </a:r>
          <a:r>
            <a:rPr lang="en-US" sz="1400" kern="1200">
              <a:latin typeface="Neue Haas Grotesk Text Pro"/>
            </a:rPr>
            <a:t>() </a:t>
          </a:r>
          <a:r>
            <a:rPr lang="en-US" sz="1400" kern="1200" err="1">
              <a:latin typeface="Neue Haas Grotesk Text Pro"/>
            </a:rPr>
            <a:t>etc</a:t>
          </a:r>
          <a:endParaRPr lang="en-US" sz="1400" kern="1200"/>
        </a:p>
        <a:p>
          <a:pPr marL="114300" lvl="1" indent="-114300" algn="l" defTabSz="622300" rtl="0">
            <a:lnSpc>
              <a:spcPct val="90000"/>
            </a:lnSpc>
            <a:spcBef>
              <a:spcPct val="0"/>
            </a:spcBef>
            <a:spcAft>
              <a:spcPct val="20000"/>
            </a:spcAft>
            <a:buChar char="•"/>
          </a:pPr>
          <a:r>
            <a:rPr lang="en-US" sz="1400" kern="1200">
              <a:latin typeface="Neue Haas Grotesk Text Pro"/>
            </a:rPr>
            <a:t>assertThrows()</a:t>
          </a:r>
          <a:endParaRPr lang="en-US" sz="1400" kern="1200"/>
        </a:p>
        <a:p>
          <a:pPr marL="114300" lvl="1" indent="-114300" algn="l" defTabSz="622300">
            <a:lnSpc>
              <a:spcPct val="90000"/>
            </a:lnSpc>
            <a:spcBef>
              <a:spcPct val="0"/>
            </a:spcBef>
            <a:spcAft>
              <a:spcPct val="20000"/>
            </a:spcAft>
            <a:buChar char="•"/>
          </a:pPr>
          <a:r>
            <a:rPr lang="en-US" sz="1400" kern="1200">
              <a:latin typeface="Neue Haas Grotesk Text Pro"/>
            </a:rPr>
            <a:t>assertTimeout()</a:t>
          </a:r>
        </a:p>
        <a:p>
          <a:pPr marL="114300" lvl="1" indent="-114300" algn="l" defTabSz="622300">
            <a:lnSpc>
              <a:spcPct val="90000"/>
            </a:lnSpc>
            <a:spcBef>
              <a:spcPct val="0"/>
            </a:spcBef>
            <a:spcAft>
              <a:spcPct val="20000"/>
            </a:spcAft>
            <a:buChar char="•"/>
          </a:pPr>
          <a:r>
            <a:rPr lang="en-US" sz="1400" kern="1200" err="1">
              <a:latin typeface="Neue Haas Grotesk Text Pro"/>
            </a:rPr>
            <a:t>assertAll</a:t>
          </a:r>
          <a:r>
            <a:rPr lang="en-US" sz="1400" kern="1200">
              <a:latin typeface="Neue Haas Grotesk Text Pro"/>
            </a:rPr>
            <a:t>()</a:t>
          </a:r>
        </a:p>
        <a:p>
          <a:pPr marL="114300" lvl="1" indent="-114300" algn="l" defTabSz="622300" rtl="0">
            <a:lnSpc>
              <a:spcPct val="90000"/>
            </a:lnSpc>
            <a:spcBef>
              <a:spcPct val="0"/>
            </a:spcBef>
            <a:spcAft>
              <a:spcPct val="20000"/>
            </a:spcAft>
            <a:buChar char="•"/>
          </a:pPr>
          <a:r>
            <a:rPr lang="en-US" sz="1400" kern="1200">
              <a:latin typeface="Neue Haas Grotesk Text Pro"/>
            </a:rPr>
            <a:t>for more power AssertJ,Hamcrest etc</a:t>
          </a:r>
        </a:p>
        <a:p>
          <a:pPr marL="114300" lvl="1" indent="-114300" algn="l" defTabSz="622300" rtl="0">
            <a:lnSpc>
              <a:spcPct val="90000"/>
            </a:lnSpc>
            <a:spcBef>
              <a:spcPct val="0"/>
            </a:spcBef>
            <a:spcAft>
              <a:spcPct val="20000"/>
            </a:spcAft>
            <a:buChar char="•"/>
          </a:pPr>
          <a:endParaRPr lang="en-US" sz="1400" kern="1200">
            <a:latin typeface="Neue Haas Grotesk Text Pro"/>
          </a:endParaRPr>
        </a:p>
        <a:p>
          <a:pPr marL="114300" lvl="1" indent="-114300" algn="l" defTabSz="622300" rtl="0">
            <a:lnSpc>
              <a:spcPct val="90000"/>
            </a:lnSpc>
            <a:spcBef>
              <a:spcPct val="0"/>
            </a:spcBef>
            <a:spcAft>
              <a:spcPct val="20000"/>
            </a:spcAft>
            <a:buChar char="•"/>
          </a:pPr>
          <a:endParaRPr lang="en-US" sz="1400" kern="1200">
            <a:latin typeface="Neue Haas Grotesk Text Pro"/>
          </a:endParaRPr>
        </a:p>
        <a:p>
          <a:pPr marL="114300" lvl="1" indent="-114300" algn="l" defTabSz="622300" rtl="0">
            <a:lnSpc>
              <a:spcPct val="90000"/>
            </a:lnSpc>
            <a:spcBef>
              <a:spcPct val="0"/>
            </a:spcBef>
            <a:spcAft>
              <a:spcPct val="20000"/>
            </a:spcAft>
            <a:buChar char="•"/>
          </a:pPr>
          <a:endParaRPr lang="en-US" sz="1400" kern="1200">
            <a:latin typeface="Neue Haas Grotesk Text Pro"/>
          </a:endParaRPr>
        </a:p>
      </dsp:txBody>
      <dsp:txXfrm>
        <a:off x="0" y="440785"/>
        <a:ext cx="5536998" cy="1937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85220-87CA-46A9-B0E5-EC70993C7106}">
      <dsp:nvSpPr>
        <dsp:cNvPr id="0" name=""/>
        <dsp:cNvSpPr/>
      </dsp:nvSpPr>
      <dsp:spPr>
        <a:xfrm>
          <a:off x="0" y="31526"/>
          <a:ext cx="3406334"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i="0" kern="1200" dirty="0"/>
            <a:t>Conditional test execution</a:t>
          </a:r>
        </a:p>
      </dsp:txBody>
      <dsp:txXfrm>
        <a:off x="14050" y="45576"/>
        <a:ext cx="3378234" cy="259719"/>
      </dsp:txXfrm>
    </dsp:sp>
    <dsp:sp modelId="{4C5F647E-0F81-42D9-9D81-4783607F4F12}">
      <dsp:nvSpPr>
        <dsp:cNvPr id="0" name=""/>
        <dsp:cNvSpPr/>
      </dsp:nvSpPr>
      <dsp:spPr>
        <a:xfrm>
          <a:off x="0" y="353906"/>
          <a:ext cx="3406334"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latin typeface="Neue Haas Grotesk Text Pro"/>
            </a:rPr>
            <a:t>Lifecycle</a:t>
          </a:r>
          <a:r>
            <a:rPr lang="en-US" sz="1200" b="0" i="0" kern="1200" dirty="0"/>
            <a:t> callbacks</a:t>
          </a:r>
          <a:endParaRPr lang="en-US" sz="1200" kern="1200" dirty="0"/>
        </a:p>
      </dsp:txBody>
      <dsp:txXfrm>
        <a:off x="14050" y="367956"/>
        <a:ext cx="3378234" cy="259719"/>
      </dsp:txXfrm>
    </dsp:sp>
    <dsp:sp modelId="{5AF52F03-074E-41B4-A076-3C23B53C0CFB}">
      <dsp:nvSpPr>
        <dsp:cNvPr id="0" name=""/>
        <dsp:cNvSpPr/>
      </dsp:nvSpPr>
      <dsp:spPr>
        <a:xfrm>
          <a:off x="0" y="676286"/>
          <a:ext cx="3406334"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i="0" kern="1200" dirty="0">
              <a:latin typeface="Neue Haas Grotesk Text Pro"/>
            </a:rPr>
            <a:t>Parameter</a:t>
          </a:r>
          <a:r>
            <a:rPr lang="en-US" sz="1200" b="0" i="0" kern="1200" dirty="0"/>
            <a:t> resolution</a:t>
          </a:r>
        </a:p>
      </dsp:txBody>
      <dsp:txXfrm>
        <a:off x="14050" y="690336"/>
        <a:ext cx="3378234" cy="259719"/>
      </dsp:txXfrm>
    </dsp:sp>
    <dsp:sp modelId="{CE234560-BCFC-4C14-8199-1EFFCCE5657B}">
      <dsp:nvSpPr>
        <dsp:cNvPr id="0" name=""/>
        <dsp:cNvSpPr/>
      </dsp:nvSpPr>
      <dsp:spPr>
        <a:xfrm>
          <a:off x="0" y="998666"/>
          <a:ext cx="3406334"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i="0" kern="1200" dirty="0">
              <a:latin typeface="Neue Haas Grotesk Text Pro"/>
            </a:rPr>
            <a:t>Exception</a:t>
          </a:r>
          <a:r>
            <a:rPr lang="en-US" sz="1200" b="0" i="0" kern="1200" dirty="0"/>
            <a:t> handling</a:t>
          </a:r>
        </a:p>
      </dsp:txBody>
      <dsp:txXfrm>
        <a:off x="14050" y="1012716"/>
        <a:ext cx="3378234" cy="259719"/>
      </dsp:txXfrm>
    </dsp:sp>
    <dsp:sp modelId="{4E2519DD-6A33-4D9C-870F-9D26BA17CA18}">
      <dsp:nvSpPr>
        <dsp:cNvPr id="0" name=""/>
        <dsp:cNvSpPr/>
      </dsp:nvSpPr>
      <dsp:spPr>
        <a:xfrm>
          <a:off x="0" y="1321046"/>
          <a:ext cx="3406334"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i="0" kern="1200" dirty="0"/>
            <a:t>Test instance post-processing</a:t>
          </a:r>
          <a:endParaRPr lang="en-US" sz="1200" b="0" i="0" kern="1200" dirty="0">
            <a:latin typeface="Neue Haas Grotesk Text Pro"/>
          </a:endParaRPr>
        </a:p>
      </dsp:txBody>
      <dsp:txXfrm>
        <a:off x="14050" y="1335096"/>
        <a:ext cx="3378234"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12/9/2021</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61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5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50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79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3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77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35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2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12/9/2021</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415413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4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1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12/9/2021</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256128358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unit.org/junit4/junit-lambda-campaign.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7335835" cy="2866405"/>
          </a:xfrm>
        </p:spPr>
        <p:txBody>
          <a:bodyPr>
            <a:normAutofit/>
          </a:bodyPr>
          <a:lstStyle/>
          <a:p>
            <a:r>
              <a:rPr lang="en-US" sz="8000">
                <a:latin typeface="Calibri"/>
                <a:ea typeface="Cambria"/>
                <a:cs typeface="Calibri Light"/>
              </a:rPr>
              <a:t>          </a:t>
            </a:r>
            <a:br>
              <a:rPr lang="en-US" sz="8000">
                <a:latin typeface="Calibri"/>
                <a:ea typeface="Cambria"/>
                <a:cs typeface="Calibri Light"/>
              </a:rPr>
            </a:br>
            <a:r>
              <a:rPr lang="en-US" sz="8000">
                <a:latin typeface="Calibri"/>
                <a:ea typeface="Cambria"/>
                <a:cs typeface="Calibri Light"/>
              </a:rPr>
              <a:t>               JUnit </a:t>
            </a:r>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3" name="Oval 12">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4" descr="Logo, icon&#10;&#10;Description automatically generated">
            <a:extLst>
              <a:ext uri="{FF2B5EF4-FFF2-40B4-BE49-F238E27FC236}">
                <a16:creationId xmlns:a16="http://schemas.microsoft.com/office/drawing/2014/main" id="{0494DF4B-F191-4CF7-9B01-1E8B7FE07E75}"/>
              </a:ext>
            </a:extLst>
          </p:cNvPr>
          <p:cNvPicPr>
            <a:picLocks noChangeAspect="1"/>
          </p:cNvPicPr>
          <p:nvPr/>
        </p:nvPicPr>
        <p:blipFill>
          <a:blip r:embed="rId2"/>
          <a:stretch>
            <a:fillRect/>
          </a:stretch>
        </p:blipFill>
        <p:spPr>
          <a:xfrm>
            <a:off x="5798128" y="2016184"/>
            <a:ext cx="2526723" cy="13276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8DBFA8C6-4067-4658-8017-ED648CF0D855}"/>
              </a:ext>
            </a:extLst>
          </p:cNvPr>
          <p:cNvSpPr/>
          <p:nvPr/>
        </p:nvSpPr>
        <p:spPr>
          <a:xfrm>
            <a:off x="505947" y="803686"/>
            <a:ext cx="4071737" cy="37750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Tagging and Filtering</a:t>
            </a:r>
          </a:p>
        </p:txBody>
      </p:sp>
      <p:sp>
        <p:nvSpPr>
          <p:cNvPr id="8" name="TextBox 7">
            <a:extLst>
              <a:ext uri="{FF2B5EF4-FFF2-40B4-BE49-F238E27FC236}">
                <a16:creationId xmlns:a16="http://schemas.microsoft.com/office/drawing/2014/main" id="{4E3DD219-D182-4A59-8B97-6C2019AB360D}"/>
              </a:ext>
            </a:extLst>
          </p:cNvPr>
          <p:cNvSpPr txBox="1"/>
          <p:nvPr/>
        </p:nvSpPr>
        <p:spPr>
          <a:xfrm>
            <a:off x="327286" y="3675089"/>
            <a:ext cx="436713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ea typeface="+mn-lt"/>
              <a:cs typeface="+mn-lt"/>
            </a:endParaRPr>
          </a:p>
        </p:txBody>
      </p:sp>
      <p:sp>
        <p:nvSpPr>
          <p:cNvPr id="18" name="TextBox 17">
            <a:extLst>
              <a:ext uri="{FF2B5EF4-FFF2-40B4-BE49-F238E27FC236}">
                <a16:creationId xmlns:a16="http://schemas.microsoft.com/office/drawing/2014/main" id="{1D6EB69D-C802-45D3-B573-0DE6AD159A55}"/>
              </a:ext>
            </a:extLst>
          </p:cNvPr>
          <p:cNvSpPr txBox="1"/>
          <p:nvPr/>
        </p:nvSpPr>
        <p:spPr>
          <a:xfrm>
            <a:off x="452203" y="1695137"/>
            <a:ext cx="427344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dirty="0">
                <a:latin typeface="Segoe UI"/>
                <a:ea typeface="+mn-lt"/>
                <a:cs typeface="+mn-lt"/>
              </a:rPr>
              <a:t>Tags are a JUnit Platform concept for marking and filtering tests.</a:t>
            </a:r>
            <a:endParaRPr lang="en-US">
              <a:latin typeface="Segoe UI"/>
              <a:cs typeface="Segoe UI"/>
            </a:endParaRPr>
          </a:p>
          <a:p>
            <a:endParaRPr lang="en-US" sz="1100" dirty="0">
              <a:latin typeface="Segoe UI"/>
              <a:cs typeface="Segoe UI"/>
            </a:endParaRPr>
          </a:p>
          <a:p>
            <a:pPr marL="171450" indent="-171450">
              <a:buFont typeface="Arial"/>
              <a:buChar char="•"/>
            </a:pPr>
            <a:r>
              <a:rPr lang="en-US" sz="1100" dirty="0">
                <a:latin typeface="Segoe UI"/>
                <a:ea typeface="+mn-lt"/>
                <a:cs typeface="+mn-lt"/>
              </a:rPr>
              <a:t>Test classes and methods can be tagged via the @Tag annotation. </a:t>
            </a:r>
          </a:p>
          <a:p>
            <a:pPr marL="171450" indent="-171450">
              <a:buFont typeface="Arial"/>
              <a:buChar char="•"/>
            </a:pPr>
            <a:endParaRPr lang="en-US" sz="1100" dirty="0">
              <a:latin typeface="Segoe UI"/>
              <a:ea typeface="+mn-lt"/>
              <a:cs typeface="+mn-lt"/>
            </a:endParaRPr>
          </a:p>
          <a:p>
            <a:pPr marL="171450" indent="-171450">
              <a:buFont typeface="Arial"/>
              <a:buChar char="•"/>
            </a:pPr>
            <a:r>
              <a:rPr lang="en-US" sz="1100" dirty="0">
                <a:latin typeface="Segoe UI"/>
                <a:ea typeface="+mn-lt"/>
                <a:cs typeface="+mn-lt"/>
              </a:rPr>
              <a:t>For filtering JUnit tests within the various phases of the Maven build, we can use the Maven Surefire plugin. The Surefire plugin allows us to include or exclude the tags in the plugin configuration:</a:t>
            </a:r>
          </a:p>
        </p:txBody>
      </p:sp>
      <p:pic>
        <p:nvPicPr>
          <p:cNvPr id="20" name="Picture 21">
            <a:extLst>
              <a:ext uri="{FF2B5EF4-FFF2-40B4-BE49-F238E27FC236}">
                <a16:creationId xmlns:a16="http://schemas.microsoft.com/office/drawing/2014/main" id="{942AA309-8E1C-437B-9A39-7EA052DC62B1}"/>
              </a:ext>
            </a:extLst>
          </p:cNvPr>
          <p:cNvPicPr>
            <a:picLocks noChangeAspect="1"/>
          </p:cNvPicPr>
          <p:nvPr/>
        </p:nvPicPr>
        <p:blipFill>
          <a:blip r:embed="rId2"/>
          <a:stretch>
            <a:fillRect/>
          </a:stretch>
        </p:blipFill>
        <p:spPr>
          <a:xfrm>
            <a:off x="664564" y="3868866"/>
            <a:ext cx="3954904" cy="894103"/>
          </a:xfrm>
          <a:prstGeom prst="rect">
            <a:avLst/>
          </a:prstGeom>
        </p:spPr>
      </p:pic>
      <p:pic>
        <p:nvPicPr>
          <p:cNvPr id="22" name="Picture 22" descr="Text&#10;&#10;Description automatically generated">
            <a:extLst>
              <a:ext uri="{FF2B5EF4-FFF2-40B4-BE49-F238E27FC236}">
                <a16:creationId xmlns:a16="http://schemas.microsoft.com/office/drawing/2014/main" id="{D616165E-59C8-434C-82F6-1CFCC8502CD0}"/>
              </a:ext>
            </a:extLst>
          </p:cNvPr>
          <p:cNvPicPr>
            <a:picLocks noChangeAspect="1"/>
          </p:cNvPicPr>
          <p:nvPr/>
        </p:nvPicPr>
        <p:blipFill>
          <a:blip r:embed="rId3"/>
          <a:stretch>
            <a:fillRect/>
          </a:stretch>
        </p:blipFill>
        <p:spPr>
          <a:xfrm>
            <a:off x="5124137" y="1513702"/>
            <a:ext cx="4766873" cy="1994301"/>
          </a:xfrm>
          <a:prstGeom prst="rect">
            <a:avLst/>
          </a:prstGeom>
        </p:spPr>
      </p:pic>
    </p:spTree>
    <p:extLst>
      <p:ext uri="{BB962C8B-B14F-4D97-AF65-F5344CB8AC3E}">
        <p14:creationId xmlns:p14="http://schemas.microsoft.com/office/powerpoint/2010/main" val="27733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Rectangle: Single Corner Snipped 23">
            <a:extLst>
              <a:ext uri="{FF2B5EF4-FFF2-40B4-BE49-F238E27FC236}">
                <a16:creationId xmlns:a16="http://schemas.microsoft.com/office/drawing/2014/main" id="{05BB31AD-C88E-497A-BE37-C3AE3FCE25B4}"/>
              </a:ext>
            </a:extLst>
          </p:cNvPr>
          <p:cNvSpPr/>
          <p:nvPr/>
        </p:nvSpPr>
        <p:spPr>
          <a:xfrm>
            <a:off x="422833" y="470587"/>
            <a:ext cx="6402000" cy="384000"/>
          </a:xfrm>
          <a:prstGeom prst="snip1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Test Instance Lifecycle</a:t>
            </a:r>
          </a:p>
        </p:txBody>
      </p:sp>
      <p:sp>
        <p:nvSpPr>
          <p:cNvPr id="26" name="Rectangle: Rounded Corners 25">
            <a:extLst>
              <a:ext uri="{FF2B5EF4-FFF2-40B4-BE49-F238E27FC236}">
                <a16:creationId xmlns:a16="http://schemas.microsoft.com/office/drawing/2014/main" id="{C1511873-8A35-4483-9D53-EE44337D269D}"/>
              </a:ext>
            </a:extLst>
          </p:cNvPr>
          <p:cNvSpPr/>
          <p:nvPr/>
        </p:nvSpPr>
        <p:spPr>
          <a:xfrm>
            <a:off x="9032248" y="1746085"/>
            <a:ext cx="1358016" cy="59311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 Level Setup</a:t>
            </a:r>
          </a:p>
        </p:txBody>
      </p:sp>
      <p:sp>
        <p:nvSpPr>
          <p:cNvPr id="28" name="Rectangle: Rounded Corners 27">
            <a:extLst>
              <a:ext uri="{FF2B5EF4-FFF2-40B4-BE49-F238E27FC236}">
                <a16:creationId xmlns:a16="http://schemas.microsoft.com/office/drawing/2014/main" id="{0FFE01B2-3F3A-440C-8A29-5F71BF2CEACE}"/>
              </a:ext>
            </a:extLst>
          </p:cNvPr>
          <p:cNvSpPr/>
          <p:nvPr/>
        </p:nvSpPr>
        <p:spPr>
          <a:xfrm>
            <a:off x="7363805" y="2508083"/>
            <a:ext cx="1616016" cy="58711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Method Level Setup</a:t>
            </a:r>
          </a:p>
        </p:txBody>
      </p:sp>
      <p:sp>
        <p:nvSpPr>
          <p:cNvPr id="29" name="Rectangle: Rounded Corners 28">
            <a:extLst>
              <a:ext uri="{FF2B5EF4-FFF2-40B4-BE49-F238E27FC236}">
                <a16:creationId xmlns:a16="http://schemas.microsoft.com/office/drawing/2014/main" id="{4D44FC6A-6EA4-46CB-B519-3BA832EDC6DE}"/>
              </a:ext>
            </a:extLst>
          </p:cNvPr>
          <p:cNvSpPr/>
          <p:nvPr/>
        </p:nvSpPr>
        <p:spPr>
          <a:xfrm>
            <a:off x="6271215" y="3345772"/>
            <a:ext cx="1100016" cy="58711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Test Execution</a:t>
            </a:r>
          </a:p>
        </p:txBody>
      </p:sp>
      <p:sp>
        <p:nvSpPr>
          <p:cNvPr id="30" name="Rectangle: Rounded Corners 29">
            <a:extLst>
              <a:ext uri="{FF2B5EF4-FFF2-40B4-BE49-F238E27FC236}">
                <a16:creationId xmlns:a16="http://schemas.microsoft.com/office/drawing/2014/main" id="{6F81E324-8369-43E5-A266-A01F55813090}"/>
              </a:ext>
            </a:extLst>
          </p:cNvPr>
          <p:cNvSpPr/>
          <p:nvPr/>
        </p:nvSpPr>
        <p:spPr>
          <a:xfrm>
            <a:off x="7363805" y="4100789"/>
            <a:ext cx="1616016" cy="58711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Method Cleanup</a:t>
            </a:r>
          </a:p>
        </p:txBody>
      </p:sp>
      <p:sp>
        <p:nvSpPr>
          <p:cNvPr id="31" name="Rectangle: Rounded Corners 30">
            <a:extLst>
              <a:ext uri="{FF2B5EF4-FFF2-40B4-BE49-F238E27FC236}">
                <a16:creationId xmlns:a16="http://schemas.microsoft.com/office/drawing/2014/main" id="{853A8974-2149-4906-8FC0-A10AE8BA9038}"/>
              </a:ext>
            </a:extLst>
          </p:cNvPr>
          <p:cNvSpPr/>
          <p:nvPr/>
        </p:nvSpPr>
        <p:spPr>
          <a:xfrm>
            <a:off x="8948247" y="4769346"/>
            <a:ext cx="1442016" cy="59311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Class Level Cleanup</a:t>
            </a:r>
          </a:p>
        </p:txBody>
      </p:sp>
      <p:sp>
        <p:nvSpPr>
          <p:cNvPr id="27" name="TextBox 26">
            <a:extLst>
              <a:ext uri="{FF2B5EF4-FFF2-40B4-BE49-F238E27FC236}">
                <a16:creationId xmlns:a16="http://schemas.microsoft.com/office/drawing/2014/main" id="{DDA45A9F-431C-45E0-A17D-96B2972B9877}"/>
              </a:ext>
            </a:extLst>
          </p:cNvPr>
          <p:cNvSpPr txBox="1"/>
          <p:nvPr/>
        </p:nvSpPr>
        <p:spPr>
          <a:xfrm>
            <a:off x="9030691" y="1468234"/>
            <a:ext cx="1150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rPr>
              <a:t>@BeforeAll</a:t>
            </a:r>
          </a:p>
        </p:txBody>
      </p:sp>
      <p:sp>
        <p:nvSpPr>
          <p:cNvPr id="33" name="TextBox 32">
            <a:extLst>
              <a:ext uri="{FF2B5EF4-FFF2-40B4-BE49-F238E27FC236}">
                <a16:creationId xmlns:a16="http://schemas.microsoft.com/office/drawing/2014/main" id="{E944E423-DCDB-4F05-AF2B-DDFD2BD1A930}"/>
              </a:ext>
            </a:extLst>
          </p:cNvPr>
          <p:cNvSpPr txBox="1"/>
          <p:nvPr/>
        </p:nvSpPr>
        <p:spPr>
          <a:xfrm>
            <a:off x="7888772" y="2236232"/>
            <a:ext cx="12004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rPr>
              <a:t>@BeforeEach</a:t>
            </a:r>
          </a:p>
        </p:txBody>
      </p:sp>
      <p:sp>
        <p:nvSpPr>
          <p:cNvPr id="34" name="TextBox 33">
            <a:extLst>
              <a:ext uri="{FF2B5EF4-FFF2-40B4-BE49-F238E27FC236}">
                <a16:creationId xmlns:a16="http://schemas.microsoft.com/office/drawing/2014/main" id="{732CCB79-1C9F-4258-A560-54097A22E9A7}"/>
              </a:ext>
            </a:extLst>
          </p:cNvPr>
          <p:cNvSpPr txBox="1"/>
          <p:nvPr/>
        </p:nvSpPr>
        <p:spPr>
          <a:xfrm>
            <a:off x="6797067" y="3098168"/>
            <a:ext cx="1150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rPr>
              <a:t>@Test</a:t>
            </a:r>
          </a:p>
        </p:txBody>
      </p:sp>
      <p:sp>
        <p:nvSpPr>
          <p:cNvPr id="35" name="TextBox 34">
            <a:extLst>
              <a:ext uri="{FF2B5EF4-FFF2-40B4-BE49-F238E27FC236}">
                <a16:creationId xmlns:a16="http://schemas.microsoft.com/office/drawing/2014/main" id="{683EC9BF-5EC0-4FB3-8737-C65CAE8F4FE9}"/>
              </a:ext>
            </a:extLst>
          </p:cNvPr>
          <p:cNvSpPr txBox="1"/>
          <p:nvPr/>
        </p:nvSpPr>
        <p:spPr>
          <a:xfrm>
            <a:off x="7923444" y="3840938"/>
            <a:ext cx="1150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rPr>
              <a:t>@AfterEach</a:t>
            </a:r>
          </a:p>
        </p:txBody>
      </p:sp>
      <p:sp>
        <p:nvSpPr>
          <p:cNvPr id="36" name="TextBox 35">
            <a:extLst>
              <a:ext uri="{FF2B5EF4-FFF2-40B4-BE49-F238E27FC236}">
                <a16:creationId xmlns:a16="http://schemas.microsoft.com/office/drawing/2014/main" id="{D41CF29B-2600-4EAC-88A3-5BFE9D0A31DD}"/>
              </a:ext>
            </a:extLst>
          </p:cNvPr>
          <p:cNvSpPr txBox="1"/>
          <p:nvPr/>
        </p:nvSpPr>
        <p:spPr>
          <a:xfrm>
            <a:off x="9176165" y="4495282"/>
            <a:ext cx="1150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rPr>
              <a:t>@AfterAll</a:t>
            </a:r>
          </a:p>
        </p:txBody>
      </p:sp>
      <p:cxnSp>
        <p:nvCxnSpPr>
          <p:cNvPr id="42" name="Straight Arrow Connector 41">
            <a:extLst>
              <a:ext uri="{FF2B5EF4-FFF2-40B4-BE49-F238E27FC236}">
                <a16:creationId xmlns:a16="http://schemas.microsoft.com/office/drawing/2014/main" id="{06031528-EDAF-4FF8-8548-0C3E7998BCCC}"/>
              </a:ext>
            </a:extLst>
          </p:cNvPr>
          <p:cNvCxnSpPr>
            <a:cxnSpLocks/>
          </p:cNvCxnSpPr>
          <p:nvPr/>
        </p:nvCxnSpPr>
        <p:spPr>
          <a:xfrm flipH="1">
            <a:off x="6495248" y="2951715"/>
            <a:ext cx="3500" cy="37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0612C47-FEDC-407D-B054-66015F16E537}"/>
              </a:ext>
            </a:extLst>
          </p:cNvPr>
          <p:cNvCxnSpPr>
            <a:cxnSpLocks/>
          </p:cNvCxnSpPr>
          <p:nvPr/>
        </p:nvCxnSpPr>
        <p:spPr>
          <a:xfrm>
            <a:off x="7885337" y="2012763"/>
            <a:ext cx="2500" cy="42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047E23-70CF-4EDD-BFAA-257A7693200C}"/>
              </a:ext>
            </a:extLst>
          </p:cNvPr>
          <p:cNvCxnSpPr/>
          <p:nvPr/>
        </p:nvCxnSpPr>
        <p:spPr>
          <a:xfrm>
            <a:off x="7890803" y="1993984"/>
            <a:ext cx="987786" cy="119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FBF89E3-FAB6-4531-BB00-AE781F7C7B7E}"/>
              </a:ext>
            </a:extLst>
          </p:cNvPr>
          <p:cNvCxnSpPr>
            <a:cxnSpLocks/>
          </p:cNvCxnSpPr>
          <p:nvPr/>
        </p:nvCxnSpPr>
        <p:spPr>
          <a:xfrm flipV="1">
            <a:off x="6498212" y="2926688"/>
            <a:ext cx="861933" cy="1249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E4305DE-E43E-43B3-BC35-5B059744E88B}"/>
              </a:ext>
            </a:extLst>
          </p:cNvPr>
          <p:cNvCxnSpPr>
            <a:cxnSpLocks/>
          </p:cNvCxnSpPr>
          <p:nvPr/>
        </p:nvCxnSpPr>
        <p:spPr>
          <a:xfrm flipV="1">
            <a:off x="6468211" y="4283277"/>
            <a:ext cx="861933" cy="1249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D50878D-9A52-4745-9666-7F8927B8335F}"/>
              </a:ext>
            </a:extLst>
          </p:cNvPr>
          <p:cNvSpPr txBox="1"/>
          <p:nvPr/>
        </p:nvSpPr>
        <p:spPr>
          <a:xfrm>
            <a:off x="464400" y="4136400"/>
            <a:ext cx="4987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ea typeface="+mn-lt"/>
                <a:cs typeface="+mn-lt"/>
              </a:rPr>
              <a:t>Cleanup</a:t>
            </a:r>
            <a:r>
              <a:rPr lang="en-US" sz="1100" dirty="0">
                <a:ea typeface="+mn-lt"/>
                <a:cs typeface="+mn-lt"/>
              </a:rPr>
              <a:t>: This phase is used to </a:t>
            </a:r>
            <a:r>
              <a:rPr lang="en-US" sz="1100" dirty="0" err="1">
                <a:ea typeface="+mn-lt"/>
                <a:cs typeface="+mn-lt"/>
              </a:rPr>
              <a:t>cleanup</a:t>
            </a:r>
            <a:r>
              <a:rPr lang="en-US" sz="1100" dirty="0">
                <a:ea typeface="+mn-lt"/>
                <a:cs typeface="+mn-lt"/>
              </a:rPr>
              <a:t> the test infrastructure setup in the first phase. Just like setup, teardown also happen at class level (</a:t>
            </a:r>
            <a:r>
              <a:rPr lang="en-US" sz="1100" b="1" dirty="0">
                <a:ea typeface="+mn-lt"/>
                <a:cs typeface="+mn-lt"/>
              </a:rPr>
              <a:t>@AfterAll</a:t>
            </a:r>
            <a:r>
              <a:rPr lang="en-US" sz="1100" dirty="0">
                <a:ea typeface="+mn-lt"/>
                <a:cs typeface="+mn-lt"/>
              </a:rPr>
              <a:t>) and method level (</a:t>
            </a:r>
            <a:r>
              <a:rPr lang="en-US" sz="1100" b="1" dirty="0">
                <a:ea typeface="+mn-lt"/>
                <a:cs typeface="+mn-lt"/>
              </a:rPr>
              <a:t>@AfterEach</a:t>
            </a:r>
            <a:r>
              <a:rPr lang="en-US" sz="1100" dirty="0">
                <a:ea typeface="+mn-lt"/>
                <a:cs typeface="+mn-lt"/>
              </a:rPr>
              <a:t>).</a:t>
            </a:r>
            <a:endParaRPr lang="en-US" sz="1100" dirty="0"/>
          </a:p>
        </p:txBody>
      </p:sp>
      <p:sp>
        <p:nvSpPr>
          <p:cNvPr id="6" name="TextBox 5">
            <a:extLst>
              <a:ext uri="{FF2B5EF4-FFF2-40B4-BE49-F238E27FC236}">
                <a16:creationId xmlns:a16="http://schemas.microsoft.com/office/drawing/2014/main" id="{B45C784D-1CCD-4541-9179-93AEF2ECC1BD}"/>
              </a:ext>
            </a:extLst>
          </p:cNvPr>
          <p:cNvSpPr txBox="1"/>
          <p:nvPr/>
        </p:nvSpPr>
        <p:spPr>
          <a:xfrm>
            <a:off x="462150" y="2808150"/>
            <a:ext cx="502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ea typeface="+mn-lt"/>
                <a:cs typeface="+mn-lt"/>
              </a:rPr>
              <a:t>Setup</a:t>
            </a:r>
            <a:r>
              <a:rPr lang="en-US" sz="1100" dirty="0">
                <a:ea typeface="+mn-lt"/>
                <a:cs typeface="+mn-lt"/>
              </a:rPr>
              <a:t>: This phase puts the test infrastructure in place. JUnit provides class level setup (</a:t>
            </a:r>
            <a:r>
              <a:rPr lang="en-US" sz="1100" b="1" dirty="0">
                <a:ea typeface="+mn-lt"/>
                <a:cs typeface="+mn-lt"/>
              </a:rPr>
              <a:t>@BeforeAll</a:t>
            </a:r>
            <a:r>
              <a:rPr lang="en-US" sz="1100" dirty="0">
                <a:ea typeface="+mn-lt"/>
                <a:cs typeface="+mn-lt"/>
              </a:rPr>
              <a:t>) and method level setup (</a:t>
            </a:r>
            <a:r>
              <a:rPr lang="en-US" sz="1100" b="1" dirty="0">
                <a:ea typeface="+mn-lt"/>
                <a:cs typeface="+mn-lt"/>
              </a:rPr>
              <a:t>@BeforeEach</a:t>
            </a:r>
            <a:r>
              <a:rPr lang="en-US" sz="1100" dirty="0">
                <a:ea typeface="+mn-lt"/>
                <a:cs typeface="+mn-lt"/>
              </a:rPr>
              <a:t>). </a:t>
            </a:r>
            <a:endParaRPr lang="en-US" sz="1100"/>
          </a:p>
        </p:txBody>
      </p:sp>
      <p:sp>
        <p:nvSpPr>
          <p:cNvPr id="7" name="TextBox 6">
            <a:extLst>
              <a:ext uri="{FF2B5EF4-FFF2-40B4-BE49-F238E27FC236}">
                <a16:creationId xmlns:a16="http://schemas.microsoft.com/office/drawing/2014/main" id="{21FAC2D9-4342-43AB-9530-7BEA0D21AA0E}"/>
              </a:ext>
            </a:extLst>
          </p:cNvPr>
          <p:cNvSpPr txBox="1"/>
          <p:nvPr/>
        </p:nvSpPr>
        <p:spPr>
          <a:xfrm>
            <a:off x="467025" y="3497025"/>
            <a:ext cx="5221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ea typeface="+mn-lt"/>
                <a:cs typeface="+mn-lt"/>
              </a:rPr>
              <a:t>Test Execution:</a:t>
            </a:r>
            <a:r>
              <a:rPr lang="en-US" sz="1100" dirty="0">
                <a:ea typeface="+mn-lt"/>
                <a:cs typeface="+mn-lt"/>
              </a:rPr>
              <a:t> In this phase, the test execution and assertion happen. The execution result will signify a success or failure.</a:t>
            </a:r>
            <a:endParaRPr lang="en-US" sz="1100" dirty="0"/>
          </a:p>
        </p:txBody>
      </p:sp>
      <p:sp>
        <p:nvSpPr>
          <p:cNvPr id="16" name="TextBox 15">
            <a:extLst>
              <a:ext uri="{FF2B5EF4-FFF2-40B4-BE49-F238E27FC236}">
                <a16:creationId xmlns:a16="http://schemas.microsoft.com/office/drawing/2014/main" id="{37C0A37F-1CDC-4BD9-8FA1-37EC45BF03E9}"/>
              </a:ext>
            </a:extLst>
          </p:cNvPr>
          <p:cNvSpPr txBox="1"/>
          <p:nvPr/>
        </p:nvSpPr>
        <p:spPr>
          <a:xfrm>
            <a:off x="422400" y="1796400"/>
            <a:ext cx="5587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By default, JUnit creates a new instance of the test class before executing each test method. This helps us to run individual test methods in isolation and avoids unexpected side effects.</a:t>
            </a:r>
            <a:endParaRPr lang="en-US" sz="1100" dirty="0"/>
          </a:p>
        </p:txBody>
      </p:sp>
      <p:sp>
        <p:nvSpPr>
          <p:cNvPr id="18" name="Arrow: Curved Right 17">
            <a:extLst>
              <a:ext uri="{FF2B5EF4-FFF2-40B4-BE49-F238E27FC236}">
                <a16:creationId xmlns:a16="http://schemas.microsoft.com/office/drawing/2014/main" id="{C22BB9D9-16F9-4838-9150-EEC5CE0212E8}"/>
              </a:ext>
            </a:extLst>
          </p:cNvPr>
          <p:cNvSpPr/>
          <p:nvPr/>
        </p:nvSpPr>
        <p:spPr>
          <a:xfrm flipH="1" flipV="1">
            <a:off x="9054240" y="2898924"/>
            <a:ext cx="624000" cy="1182000"/>
          </a:xfrm>
          <a:prstGeom prst="curved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247A5569-DB0B-4DF1-9BC7-93B5EA3562FA}"/>
              </a:ext>
            </a:extLst>
          </p:cNvPr>
          <p:cNvCxnSpPr>
            <a:cxnSpLocks/>
          </p:cNvCxnSpPr>
          <p:nvPr/>
        </p:nvCxnSpPr>
        <p:spPr>
          <a:xfrm>
            <a:off x="7885336" y="4682763"/>
            <a:ext cx="2500" cy="42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276A71B-6015-4CAF-9A94-1417CE571927}"/>
              </a:ext>
            </a:extLst>
          </p:cNvPr>
          <p:cNvCxnSpPr>
            <a:cxnSpLocks/>
          </p:cNvCxnSpPr>
          <p:nvPr/>
        </p:nvCxnSpPr>
        <p:spPr>
          <a:xfrm>
            <a:off x="7890802" y="5101984"/>
            <a:ext cx="1053786" cy="179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3C571A-F364-4E4A-897F-006581FA7E77}"/>
              </a:ext>
            </a:extLst>
          </p:cNvPr>
          <p:cNvCxnSpPr>
            <a:cxnSpLocks/>
          </p:cNvCxnSpPr>
          <p:nvPr/>
        </p:nvCxnSpPr>
        <p:spPr>
          <a:xfrm flipH="1">
            <a:off x="6465247" y="3911714"/>
            <a:ext cx="3500" cy="37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04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DBFA8C6-4067-4658-8017-ED648CF0D855}"/>
              </a:ext>
            </a:extLst>
          </p:cNvPr>
          <p:cNvSpPr/>
          <p:nvPr/>
        </p:nvSpPr>
        <p:spPr>
          <a:xfrm>
            <a:off x="284084" y="752152"/>
            <a:ext cx="5033148" cy="407051"/>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lnSpcReduction="10000"/>
          </a:bodyPr>
          <a:lstStyle/>
          <a:p>
            <a:pPr algn="ctr">
              <a:spcBef>
                <a:spcPct val="0"/>
              </a:spcBef>
              <a:spcAft>
                <a:spcPts val="600"/>
              </a:spcAft>
            </a:pPr>
            <a:r>
              <a:rPr lang="en-US" sz="2000">
                <a:solidFill>
                  <a:schemeClr val="bg1"/>
                </a:solidFill>
                <a:latin typeface="+mj-lt"/>
                <a:ea typeface="+mj-ea"/>
                <a:cs typeface="+mj-cs"/>
              </a:rPr>
              <a:t>Nested Tests</a:t>
            </a:r>
          </a:p>
        </p:txBody>
      </p:sp>
      <p:sp>
        <p:nvSpPr>
          <p:cNvPr id="18" name="TextBox 17">
            <a:extLst>
              <a:ext uri="{FF2B5EF4-FFF2-40B4-BE49-F238E27FC236}">
                <a16:creationId xmlns:a16="http://schemas.microsoft.com/office/drawing/2014/main" id="{1D6EB69D-C802-45D3-B573-0DE6AD159A55}"/>
              </a:ext>
            </a:extLst>
          </p:cNvPr>
          <p:cNvSpPr txBox="1"/>
          <p:nvPr/>
        </p:nvSpPr>
        <p:spPr>
          <a:xfrm>
            <a:off x="284084" y="1691574"/>
            <a:ext cx="5307966" cy="14963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71450" indent="-228600">
              <a:spcBef>
                <a:spcPts val="900"/>
              </a:spcBef>
              <a:buFont typeface="Arial" panose="020B0604020202020204" pitchFamily="34" charset="0"/>
              <a:buChar char="•"/>
            </a:pPr>
            <a:r>
              <a:rPr lang="en-US" sz="1200" dirty="0">
                <a:latin typeface="Segoe UI"/>
                <a:cs typeface="Segoe UI"/>
              </a:rPr>
              <a:t>@Nested tests give the test writer more capabilities to express the relationship among several groups of tests. </a:t>
            </a:r>
          </a:p>
          <a:p>
            <a:pPr marL="171450" indent="-228600">
              <a:spcBef>
                <a:spcPts val="900"/>
              </a:spcBef>
              <a:buFont typeface="Arial" panose="020B0604020202020204" pitchFamily="34" charset="0"/>
              <a:buChar char="•"/>
            </a:pPr>
            <a:r>
              <a:rPr lang="en-US" sz="1200" dirty="0">
                <a:latin typeface="Segoe UI"/>
                <a:cs typeface="Segoe UI"/>
              </a:rPr>
              <a:t>Such nested tests make use of Java’s nested classes and facilitate hierarchical thinking about the test structure.</a:t>
            </a:r>
          </a:p>
          <a:p>
            <a:pPr marL="171450" indent="-228600">
              <a:spcBef>
                <a:spcPts val="900"/>
              </a:spcBef>
              <a:buFont typeface="Arial" panose="020B0604020202020204" pitchFamily="34" charset="0"/>
              <a:buChar char="•"/>
            </a:pPr>
            <a:r>
              <a:rPr lang="en-US" sz="1200" dirty="0">
                <a:latin typeface="Segoe UI"/>
                <a:ea typeface="+mn-lt"/>
                <a:cs typeface="+mn-lt"/>
              </a:rPr>
              <a:t>Only non-static nested classes (i.e. inner classes) can serve as @Nested test classes. Nesting can be arbitrarily deep, and those inner classes are subject to full lifecycle support with one exception: @BeforeAll and @AfterAll methods do not work by default</a:t>
            </a:r>
          </a:p>
        </p:txBody>
      </p:sp>
      <p:cxnSp>
        <p:nvCxnSpPr>
          <p:cNvPr id="2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3C820E6-F924-4407-829D-3D00654D7DF9}"/>
              </a:ext>
            </a:extLst>
          </p:cNvPr>
          <p:cNvPicPr>
            <a:picLocks noChangeAspect="1"/>
          </p:cNvPicPr>
          <p:nvPr/>
        </p:nvPicPr>
        <p:blipFill rotWithShape="1">
          <a:blip r:embed="rId2"/>
          <a:srcRect l="16451" r="11820" b="1"/>
          <a:stretch/>
        </p:blipFill>
        <p:spPr>
          <a:xfrm>
            <a:off x="6269627" y="569219"/>
            <a:ext cx="4005810" cy="5486057"/>
          </a:xfrm>
          <a:prstGeom prst="rect">
            <a:avLst/>
          </a:prstGeom>
        </p:spPr>
      </p:pic>
      <p:grpSp>
        <p:nvGrpSpPr>
          <p:cNvPr id="27" name="Group 26">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4E3DD219-D182-4A59-8B97-6C2019AB360D}"/>
              </a:ext>
            </a:extLst>
          </p:cNvPr>
          <p:cNvSpPr txBox="1"/>
          <p:nvPr/>
        </p:nvSpPr>
        <p:spPr>
          <a:xfrm>
            <a:off x="327286" y="3675089"/>
            <a:ext cx="436713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ea typeface="+mn-lt"/>
              <a:cs typeface="+mn-lt"/>
            </a:endParaRPr>
          </a:p>
        </p:txBody>
      </p:sp>
    </p:spTree>
    <p:extLst>
      <p:ext uri="{BB962C8B-B14F-4D97-AF65-F5344CB8AC3E}">
        <p14:creationId xmlns:p14="http://schemas.microsoft.com/office/powerpoint/2010/main" val="149743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DBFA8C6-4067-4658-8017-ED648CF0D855}"/>
              </a:ext>
            </a:extLst>
          </p:cNvPr>
          <p:cNvSpPr/>
          <p:nvPr/>
        </p:nvSpPr>
        <p:spPr>
          <a:xfrm>
            <a:off x="284084" y="752152"/>
            <a:ext cx="5033148" cy="407051"/>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lnSpcReduction="10000"/>
          </a:bodyPr>
          <a:lstStyle/>
          <a:p>
            <a:pPr algn="ctr">
              <a:spcBef>
                <a:spcPct val="0"/>
              </a:spcBef>
              <a:spcAft>
                <a:spcPts val="600"/>
              </a:spcAft>
            </a:pPr>
            <a:r>
              <a:rPr lang="en-US" sz="2000">
                <a:solidFill>
                  <a:schemeClr val="bg1"/>
                </a:solidFill>
                <a:latin typeface="+mj-lt"/>
                <a:ea typeface="+mj-ea"/>
                <a:cs typeface="+mj-cs"/>
              </a:rPr>
              <a:t>Repeated Tests</a:t>
            </a:r>
          </a:p>
        </p:txBody>
      </p:sp>
      <p:sp>
        <p:nvSpPr>
          <p:cNvPr id="18" name="TextBox 17">
            <a:extLst>
              <a:ext uri="{FF2B5EF4-FFF2-40B4-BE49-F238E27FC236}">
                <a16:creationId xmlns:a16="http://schemas.microsoft.com/office/drawing/2014/main" id="{1D6EB69D-C802-45D3-B573-0DE6AD159A55}"/>
              </a:ext>
            </a:extLst>
          </p:cNvPr>
          <p:cNvSpPr txBox="1"/>
          <p:nvPr/>
        </p:nvSpPr>
        <p:spPr>
          <a:xfrm>
            <a:off x="327100" y="1488784"/>
            <a:ext cx="5307966" cy="10538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71450" indent="-228600">
              <a:spcBef>
                <a:spcPts val="900"/>
              </a:spcBef>
              <a:buFont typeface="Arial" panose="020B0604020202020204" pitchFamily="34" charset="0"/>
              <a:buChar char="•"/>
            </a:pPr>
            <a:r>
              <a:rPr lang="en-US" sz="1200" dirty="0">
                <a:latin typeface="Neue Haas Grotesk Text Pro"/>
                <a:ea typeface="+mn-lt"/>
                <a:cs typeface="+mn-lt"/>
              </a:rPr>
              <a:t>JUnit Jupiter provides the ability to repeat a test a specified number of times by annotating a method with </a:t>
            </a:r>
            <a:r>
              <a:rPr lang="en-US" sz="1200" b="1" dirty="0">
                <a:latin typeface="Neue Haas Grotesk Text Pro"/>
                <a:ea typeface="+mn-lt"/>
                <a:cs typeface="+mn-lt"/>
              </a:rPr>
              <a:t>@RepeatedTes</a:t>
            </a:r>
            <a:r>
              <a:rPr lang="en-US" sz="1200" dirty="0">
                <a:latin typeface="Neue Haas Grotesk Text Pro"/>
                <a:ea typeface="+mn-lt"/>
                <a:cs typeface="+mn-lt"/>
              </a:rPr>
              <a:t>t and specifying the total number of repetitions desired. Each invocation of a repeated test behaves like the execution of a regular @Test method with full support for the same lifecycle callbacks and extensions.</a:t>
            </a:r>
          </a:p>
          <a:p>
            <a:pPr>
              <a:spcBef>
                <a:spcPts val="900"/>
              </a:spcBef>
            </a:pPr>
            <a:endParaRPr lang="en-US" sz="1200">
              <a:ea typeface="+mn-lt"/>
              <a:cs typeface="+mn-lt"/>
            </a:endParaRPr>
          </a:p>
        </p:txBody>
      </p:sp>
      <p:cxnSp>
        <p:nvCxnSpPr>
          <p:cNvPr id="2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4E3DD219-D182-4A59-8B97-6C2019AB360D}"/>
              </a:ext>
            </a:extLst>
          </p:cNvPr>
          <p:cNvSpPr txBox="1"/>
          <p:nvPr/>
        </p:nvSpPr>
        <p:spPr>
          <a:xfrm>
            <a:off x="327286" y="3675089"/>
            <a:ext cx="436713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ea typeface="+mn-lt"/>
              <a:cs typeface="+mn-lt"/>
            </a:endParaRPr>
          </a:p>
        </p:txBody>
      </p:sp>
      <p:sp>
        <p:nvSpPr>
          <p:cNvPr id="7" name="TextBox 6">
            <a:extLst>
              <a:ext uri="{FF2B5EF4-FFF2-40B4-BE49-F238E27FC236}">
                <a16:creationId xmlns:a16="http://schemas.microsoft.com/office/drawing/2014/main" id="{B18E86D6-6C72-4D6A-A066-2988BDF30B59}"/>
              </a:ext>
            </a:extLst>
          </p:cNvPr>
          <p:cNvSpPr txBox="1"/>
          <p:nvPr/>
        </p:nvSpPr>
        <p:spPr>
          <a:xfrm>
            <a:off x="327285" y="3500203"/>
            <a:ext cx="56600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latin typeface="Neue Haas Grotesk Text Pro"/>
                <a:ea typeface="+mn-lt"/>
                <a:cs typeface="+mn-lt"/>
              </a:rPr>
              <a:t>Parameterized tests make it possible to run a test multiple times with different arguments. They are declared just like regular @Test methods but use the @ParameterizedTest annotation instead. In addition, you must declare at least one source that will provide the arguments for each invocation and then consume the arguments in the test method</a:t>
            </a:r>
            <a:endParaRPr lang="en-US" sz="1200">
              <a:latin typeface="Neue Haas Grotesk Text Pro"/>
            </a:endParaRPr>
          </a:p>
        </p:txBody>
      </p:sp>
      <p:sp>
        <p:nvSpPr>
          <p:cNvPr id="19" name="Rectangle: Rounded Corners 18">
            <a:extLst>
              <a:ext uri="{FF2B5EF4-FFF2-40B4-BE49-F238E27FC236}">
                <a16:creationId xmlns:a16="http://schemas.microsoft.com/office/drawing/2014/main" id="{5490E831-41A5-4B73-8913-D38679985511}"/>
              </a:ext>
            </a:extLst>
          </p:cNvPr>
          <p:cNvSpPr/>
          <p:nvPr/>
        </p:nvSpPr>
        <p:spPr>
          <a:xfrm>
            <a:off x="302821" y="2869512"/>
            <a:ext cx="5033148" cy="407051"/>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lnSpcReduction="10000"/>
          </a:bodyPr>
          <a:lstStyle/>
          <a:p>
            <a:pPr algn="ctr">
              <a:spcBef>
                <a:spcPct val="0"/>
              </a:spcBef>
              <a:spcAft>
                <a:spcPts val="600"/>
              </a:spcAft>
            </a:pPr>
            <a:r>
              <a:rPr lang="en-US" sz="2000">
                <a:ea typeface="+mn-lt"/>
                <a:cs typeface="+mn-lt"/>
              </a:rPr>
              <a:t>Parameterized</a:t>
            </a:r>
            <a:r>
              <a:rPr lang="en-US" sz="2000">
                <a:solidFill>
                  <a:schemeClr val="bg1"/>
                </a:solidFill>
                <a:latin typeface="+mj-lt"/>
                <a:ea typeface="+mj-ea"/>
                <a:cs typeface="+mj-cs"/>
              </a:rPr>
              <a:t> Tests</a:t>
            </a:r>
            <a:endParaRPr lang="en-US">
              <a:solidFill>
                <a:schemeClr val="bg1"/>
              </a:solidFill>
              <a:ea typeface="+mj-ea"/>
              <a:cs typeface="+mj-cs"/>
            </a:endParaRPr>
          </a:p>
        </p:txBody>
      </p:sp>
      <p:sp>
        <p:nvSpPr>
          <p:cNvPr id="10" name="TextBox 9">
            <a:extLst>
              <a:ext uri="{FF2B5EF4-FFF2-40B4-BE49-F238E27FC236}">
                <a16:creationId xmlns:a16="http://schemas.microsoft.com/office/drawing/2014/main" id="{4447602C-155F-472A-A530-2F6B7E34C69C}"/>
              </a:ext>
            </a:extLst>
          </p:cNvPr>
          <p:cNvSpPr txBox="1"/>
          <p:nvPr/>
        </p:nvSpPr>
        <p:spPr>
          <a:xfrm>
            <a:off x="6285875" y="1120515"/>
            <a:ext cx="514787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BBB529"/>
                </a:solidFill>
              </a:rPr>
              <a:t>@RepeatedTest</a:t>
            </a:r>
            <a:r>
              <a:rPr lang="en-US" sz="1100"/>
              <a:t>(</a:t>
            </a:r>
            <a:r>
              <a:rPr lang="en-US" sz="1100">
                <a:solidFill>
                  <a:srgbClr val="6897BB"/>
                </a:solidFill>
              </a:rPr>
              <a:t>10</a:t>
            </a:r>
            <a:r>
              <a:rPr lang="en-US" sz="1100"/>
              <a:t>)</a:t>
            </a:r>
            <a:br>
              <a:rPr lang="en-US" sz="1100"/>
            </a:br>
            <a:r>
              <a:rPr lang="en-US" sz="1100">
                <a:solidFill>
                  <a:srgbClr val="CC7832"/>
                </a:solidFill>
              </a:rPr>
              <a:t>void </a:t>
            </a:r>
            <a:r>
              <a:rPr lang="en-US" sz="1100" err="1">
                <a:solidFill>
                  <a:srgbClr val="FFC66D"/>
                </a:solidFill>
              </a:rPr>
              <a:t>repeatedTest</a:t>
            </a:r>
            <a:r>
              <a:rPr lang="en-US" sz="1100"/>
              <a:t>() {</a:t>
            </a:r>
            <a:br>
              <a:rPr lang="en-US" sz="1100"/>
            </a:br>
            <a:r>
              <a:rPr lang="en-US" sz="1100"/>
              <a:t>          </a:t>
            </a:r>
            <a:r>
              <a:rPr lang="en-US" sz="1100" err="1"/>
              <a:t>System.</a:t>
            </a:r>
            <a:r>
              <a:rPr lang="en-US" sz="1100" i="1" err="1">
                <a:solidFill>
                  <a:srgbClr val="9876AA"/>
                </a:solidFill>
              </a:rPr>
              <a:t>out</a:t>
            </a:r>
            <a:r>
              <a:rPr lang="en-US" sz="1100" err="1"/>
              <a:t>.println</a:t>
            </a:r>
            <a:r>
              <a:rPr lang="en-US" sz="1100"/>
              <a:t>(</a:t>
            </a:r>
            <a:r>
              <a:rPr lang="en-US" sz="1100">
                <a:solidFill>
                  <a:srgbClr val="6A8759"/>
                </a:solidFill>
              </a:rPr>
              <a:t>"Test is executed"</a:t>
            </a:r>
            <a:r>
              <a:rPr lang="en-US" sz="1100"/>
              <a:t>)</a:t>
            </a:r>
            <a:r>
              <a:rPr lang="en-US" sz="1100">
                <a:solidFill>
                  <a:srgbClr val="CC7832"/>
                </a:solidFill>
              </a:rPr>
              <a:t>;</a:t>
            </a:r>
            <a:br>
              <a:rPr lang="en-US" sz="1100"/>
            </a:br>
            <a:r>
              <a:rPr lang="en-US" sz="1100"/>
              <a:t>}</a:t>
            </a:r>
            <a:br>
              <a:rPr lang="en-US" sz="1100"/>
            </a:br>
            <a:br>
              <a:rPr lang="en-US" sz="1100"/>
            </a:br>
            <a:r>
              <a:rPr lang="en-US" sz="1100">
                <a:solidFill>
                  <a:srgbClr val="BBB529"/>
                </a:solidFill>
              </a:rPr>
              <a:t>@RepeatedTest</a:t>
            </a:r>
            <a:r>
              <a:rPr lang="en-US" sz="1100"/>
              <a:t>(</a:t>
            </a:r>
            <a:r>
              <a:rPr lang="en-US" sz="1100">
                <a:solidFill>
                  <a:srgbClr val="6897BB"/>
                </a:solidFill>
              </a:rPr>
              <a:t>5</a:t>
            </a:r>
            <a:r>
              <a:rPr lang="en-US" sz="1100"/>
              <a:t>)</a:t>
            </a:r>
            <a:br>
              <a:rPr lang="en-US" sz="1100"/>
            </a:br>
            <a:r>
              <a:rPr lang="en-US" sz="1100">
                <a:solidFill>
                  <a:srgbClr val="CC7832"/>
                </a:solidFill>
              </a:rPr>
              <a:t>void </a:t>
            </a:r>
            <a:r>
              <a:rPr lang="en-US" sz="1100" err="1">
                <a:solidFill>
                  <a:srgbClr val="FFC66D"/>
                </a:solidFill>
              </a:rPr>
              <a:t>repeatedTestWithRepetitionInfo</a:t>
            </a:r>
            <a:r>
              <a:rPr lang="en-US" sz="1100"/>
              <a:t>(</a:t>
            </a:r>
            <a:r>
              <a:rPr lang="en-US" sz="1100" err="1"/>
              <a:t>RepetitionInfo</a:t>
            </a:r>
            <a:r>
              <a:rPr lang="en-US" sz="1100"/>
              <a:t> </a:t>
            </a:r>
            <a:r>
              <a:rPr lang="en-US" sz="1100" err="1"/>
              <a:t>repetitionInfo</a:t>
            </a:r>
            <a:r>
              <a:rPr lang="en-US" sz="1100"/>
              <a:t>) {</a:t>
            </a:r>
            <a:br>
              <a:rPr lang="en-US" sz="1100"/>
            </a:br>
            <a:r>
              <a:rPr lang="en-US" sz="1100"/>
              <a:t>        </a:t>
            </a:r>
            <a:r>
              <a:rPr lang="en-US" sz="1100" err="1"/>
              <a:t>System.</a:t>
            </a:r>
            <a:r>
              <a:rPr lang="en-US" sz="1100" i="1" err="1">
                <a:solidFill>
                  <a:srgbClr val="9876AA"/>
                </a:solidFill>
              </a:rPr>
              <a:t>out</a:t>
            </a:r>
            <a:r>
              <a:rPr lang="en-US" sz="1100" err="1"/>
              <a:t>.println</a:t>
            </a:r>
            <a:r>
              <a:rPr lang="en-US" sz="1100"/>
              <a:t>(</a:t>
            </a:r>
            <a:r>
              <a:rPr lang="en-US" sz="1100" err="1"/>
              <a:t>repetitionInfo.getCurrentRepetition</a:t>
            </a:r>
            <a:r>
              <a:rPr lang="en-US" sz="1100"/>
              <a:t>())</a:t>
            </a:r>
            <a:r>
              <a:rPr lang="en-US" sz="1100">
                <a:solidFill>
                  <a:srgbClr val="CC7832"/>
                </a:solidFill>
              </a:rPr>
              <a:t>;</a:t>
            </a:r>
            <a:br>
              <a:rPr lang="en-US" sz="1100"/>
            </a:br>
            <a:r>
              <a:rPr lang="en-US" sz="1100" i="1"/>
              <a:t>        </a:t>
            </a:r>
            <a:r>
              <a:rPr lang="en-US" sz="1100" i="1" err="1"/>
              <a:t>assertEquals</a:t>
            </a:r>
            <a:r>
              <a:rPr lang="en-US" sz="1100"/>
              <a:t>(</a:t>
            </a:r>
            <a:r>
              <a:rPr lang="en-US" sz="1100">
                <a:solidFill>
                  <a:srgbClr val="6897BB"/>
                </a:solidFill>
              </a:rPr>
              <a:t>5</a:t>
            </a:r>
            <a:r>
              <a:rPr lang="en-US" sz="1100">
                <a:solidFill>
                  <a:srgbClr val="CC7832"/>
                </a:solidFill>
              </a:rPr>
              <a:t>, </a:t>
            </a:r>
            <a:r>
              <a:rPr lang="en-US" sz="1100" err="1"/>
              <a:t>repetitionInfo.getTotalRepetitions</a:t>
            </a:r>
            <a:r>
              <a:rPr lang="en-US" sz="1100"/>
              <a:t>())</a:t>
            </a:r>
            <a:r>
              <a:rPr lang="en-US" sz="1100">
                <a:solidFill>
                  <a:srgbClr val="CC7832"/>
                </a:solidFill>
              </a:rPr>
              <a:t>;</a:t>
            </a:r>
            <a:br>
              <a:rPr lang="en-US" sz="1100"/>
            </a:br>
            <a:r>
              <a:rPr lang="en-US" sz="1100"/>
              <a:t> }</a:t>
            </a:r>
          </a:p>
        </p:txBody>
      </p:sp>
      <p:sp>
        <p:nvSpPr>
          <p:cNvPr id="2" name="TextBox 1">
            <a:extLst>
              <a:ext uri="{FF2B5EF4-FFF2-40B4-BE49-F238E27FC236}">
                <a16:creationId xmlns:a16="http://schemas.microsoft.com/office/drawing/2014/main" id="{F6059281-D028-4D15-A62C-3D4D35EEBBEF}"/>
              </a:ext>
            </a:extLst>
          </p:cNvPr>
          <p:cNvSpPr txBox="1"/>
          <p:nvPr/>
        </p:nvSpPr>
        <p:spPr>
          <a:xfrm>
            <a:off x="6320400" y="3254400"/>
            <a:ext cx="37992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BBB529"/>
                </a:solidFill>
              </a:rPr>
              <a:t>@ParameterizedTest</a:t>
            </a:r>
            <a:br>
              <a:rPr lang="en-US" sz="1100" dirty="0"/>
            </a:br>
            <a:r>
              <a:rPr lang="en-US" sz="1100" dirty="0">
                <a:solidFill>
                  <a:srgbClr val="BBB529"/>
                </a:solidFill>
              </a:rPr>
              <a:t>@ValueSource</a:t>
            </a:r>
            <a:r>
              <a:rPr lang="en-US" sz="1100" dirty="0"/>
              <a:t>(strings = {</a:t>
            </a:r>
            <a:r>
              <a:rPr lang="en-US" sz="1100" dirty="0">
                <a:solidFill>
                  <a:srgbClr val="6A8759"/>
                </a:solidFill>
              </a:rPr>
              <a:t>"race"</a:t>
            </a:r>
            <a:r>
              <a:rPr lang="en-US" sz="1100" dirty="0">
                <a:solidFill>
                  <a:srgbClr val="CC7832"/>
                </a:solidFill>
              </a:rPr>
              <a:t>, </a:t>
            </a:r>
            <a:r>
              <a:rPr lang="en-US" sz="1100" dirty="0">
                <a:solidFill>
                  <a:srgbClr val="6A8759"/>
                </a:solidFill>
              </a:rPr>
              <a:t>"taxi"</a:t>
            </a:r>
            <a:r>
              <a:rPr lang="en-US" sz="1100" dirty="0">
                <a:solidFill>
                  <a:srgbClr val="CC7832"/>
                </a:solidFill>
              </a:rPr>
              <a:t>, </a:t>
            </a:r>
            <a:r>
              <a:rPr lang="en-US" sz="1100" dirty="0">
                <a:solidFill>
                  <a:srgbClr val="6A8759"/>
                </a:solidFill>
              </a:rPr>
              <a:t>"1234"</a:t>
            </a:r>
            <a:r>
              <a:rPr lang="en-US" sz="1100" dirty="0"/>
              <a:t>})</a:t>
            </a:r>
            <a:br>
              <a:rPr lang="en-US" sz="1100" dirty="0"/>
            </a:br>
            <a:r>
              <a:rPr lang="en-US" sz="1100" dirty="0">
                <a:solidFill>
                  <a:srgbClr val="CC7832"/>
                </a:solidFill>
              </a:rPr>
              <a:t>void </a:t>
            </a:r>
            <a:r>
              <a:rPr lang="en-US" sz="1100" dirty="0">
                <a:solidFill>
                  <a:srgbClr val="FFC66D"/>
                </a:solidFill>
              </a:rPr>
              <a:t>parameterized_test_1</a:t>
            </a:r>
            <a:r>
              <a:rPr lang="en-US" sz="1100" dirty="0"/>
              <a:t>(String candidate) {</a:t>
            </a:r>
            <a:br>
              <a:rPr lang="en-US" sz="1100" dirty="0"/>
            </a:br>
            <a:r>
              <a:rPr lang="en-US" sz="1100" i="1" dirty="0" err="1"/>
              <a:t>assertEquals</a:t>
            </a:r>
            <a:r>
              <a:rPr lang="en-US" sz="1100" dirty="0"/>
              <a:t>(</a:t>
            </a:r>
            <a:r>
              <a:rPr lang="en-US" sz="1100" dirty="0">
                <a:solidFill>
                  <a:srgbClr val="6897BB"/>
                </a:solidFill>
              </a:rPr>
              <a:t>4</a:t>
            </a:r>
            <a:r>
              <a:rPr lang="en-US" sz="1100" dirty="0">
                <a:solidFill>
                  <a:srgbClr val="CC7832"/>
                </a:solidFill>
              </a:rPr>
              <a:t>, </a:t>
            </a:r>
            <a:r>
              <a:rPr lang="en-US" sz="1100" dirty="0" err="1"/>
              <a:t>candidate.toCharArray</a:t>
            </a:r>
            <a:r>
              <a:rPr lang="en-US" sz="1100" dirty="0"/>
              <a:t>().</a:t>
            </a:r>
            <a:r>
              <a:rPr lang="en-US" sz="1100" dirty="0">
                <a:solidFill>
                  <a:srgbClr val="9876AA"/>
                </a:solidFill>
              </a:rPr>
              <a:t>length</a:t>
            </a:r>
            <a:r>
              <a:rPr lang="en-US" sz="1100" dirty="0"/>
              <a:t>)</a:t>
            </a:r>
            <a:r>
              <a:rPr lang="en-US" sz="1100" dirty="0">
                <a:solidFill>
                  <a:srgbClr val="CC7832"/>
                </a:solidFill>
              </a:rPr>
              <a:t>;</a:t>
            </a:r>
            <a:br>
              <a:rPr lang="en-US" sz="1100" dirty="0"/>
            </a:br>
            <a:r>
              <a:rPr lang="en-US" sz="1100" dirty="0"/>
              <a:t>}</a:t>
            </a:r>
          </a:p>
        </p:txBody>
      </p:sp>
    </p:spTree>
    <p:extLst>
      <p:ext uri="{BB962C8B-B14F-4D97-AF65-F5344CB8AC3E}">
        <p14:creationId xmlns:p14="http://schemas.microsoft.com/office/powerpoint/2010/main" val="412229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5AF72-5CD1-4C77-9D00-E2CF3E14B526}"/>
              </a:ext>
            </a:extLst>
          </p:cNvPr>
          <p:cNvSpPr>
            <a:spLocks noGrp="1"/>
          </p:cNvSpPr>
          <p:nvPr>
            <p:ph type="title"/>
          </p:nvPr>
        </p:nvSpPr>
        <p:spPr>
          <a:xfrm>
            <a:off x="377309" y="657845"/>
            <a:ext cx="7449863" cy="1268984"/>
          </a:xfrm>
        </p:spPr>
        <p:txBody>
          <a:bodyPr>
            <a:normAutofit/>
          </a:bodyPr>
          <a:lstStyle/>
          <a:p>
            <a:pPr>
              <a:lnSpc>
                <a:spcPct val="90000"/>
              </a:lnSpc>
            </a:pPr>
            <a:r>
              <a:rPr lang="en-US" sz="2400" dirty="0">
                <a:ea typeface="+mj-lt"/>
                <a:cs typeface="+mj-lt"/>
              </a:rPr>
              <a:t>JUnit 5 Extension Model</a:t>
            </a:r>
          </a:p>
        </p:txBody>
      </p:sp>
      <p:graphicFrame>
        <p:nvGraphicFramePr>
          <p:cNvPr id="19" name="Content Placeholder 2">
            <a:extLst>
              <a:ext uri="{FF2B5EF4-FFF2-40B4-BE49-F238E27FC236}">
                <a16:creationId xmlns:a16="http://schemas.microsoft.com/office/drawing/2014/main" id="{A22F1F0D-4FE0-49C0-B20F-F073954F3D7B}"/>
              </a:ext>
            </a:extLst>
          </p:cNvPr>
          <p:cNvGraphicFramePr>
            <a:graphicFrameLocks noGrp="1"/>
          </p:cNvGraphicFramePr>
          <p:nvPr>
            <p:ph idx="1"/>
            <p:extLst>
              <p:ext uri="{D42A27DB-BD31-4B8C-83A1-F6EECF244321}">
                <p14:modId xmlns:p14="http://schemas.microsoft.com/office/powerpoint/2010/main" val="3512544381"/>
              </p:ext>
            </p:extLst>
          </p:nvPr>
        </p:nvGraphicFramePr>
        <p:xfrm>
          <a:off x="490075" y="3718584"/>
          <a:ext cx="3406334" cy="1640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9CBD499E-3F0A-43B4-AF3C-85607E31E8F8}"/>
              </a:ext>
            </a:extLst>
          </p:cNvPr>
          <p:cNvSpPr txBox="1"/>
          <p:nvPr/>
        </p:nvSpPr>
        <p:spPr>
          <a:xfrm>
            <a:off x="404400" y="1502400"/>
            <a:ext cx="583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Neue Haas Grotesk Text Pro"/>
              </a:rPr>
              <a:t>The purpose of Junit 5 extensions is to extend the behavior of test classes or methods</a:t>
            </a:r>
            <a:r>
              <a:rPr lang="en-US" sz="1200" dirty="0">
                <a:latin typeface="Neue Haas Grotesk Text Pro"/>
              </a:rPr>
              <a:t>, and these can be reused for multiple tests.</a:t>
            </a:r>
          </a:p>
          <a:p>
            <a:endParaRPr lang="en-US" sz="1200" dirty="0">
              <a:latin typeface="Neue Haas Grotesk Text Pro"/>
            </a:endParaRPr>
          </a:p>
          <a:p>
            <a:r>
              <a:rPr lang="en-US" sz="1200" dirty="0">
                <a:latin typeface="Neue Haas Grotesk Text Pro"/>
              </a:rPr>
              <a:t>Before Junit 5, the JUnit 4  used two types of components for extending a test: test runners and rules. By comparison, JUnit 5 simplifies the extension mechanism by introducing a single concept: the </a:t>
            </a:r>
            <a:r>
              <a:rPr lang="en-US" sz="1200" i="1" dirty="0">
                <a:latin typeface="Neue Haas Grotesk Text Pro"/>
              </a:rPr>
              <a:t>Extension</a:t>
            </a:r>
            <a:r>
              <a:rPr lang="en-US" sz="1200" dirty="0">
                <a:latin typeface="Neue Haas Grotesk Text Pro"/>
              </a:rPr>
              <a:t> API.</a:t>
            </a:r>
          </a:p>
        </p:txBody>
      </p:sp>
      <p:sp>
        <p:nvSpPr>
          <p:cNvPr id="254" name="TextBox 253">
            <a:extLst>
              <a:ext uri="{FF2B5EF4-FFF2-40B4-BE49-F238E27FC236}">
                <a16:creationId xmlns:a16="http://schemas.microsoft.com/office/drawing/2014/main" id="{B43E86FF-FC7C-446A-8055-CF66B863EBB8}"/>
              </a:ext>
            </a:extLst>
          </p:cNvPr>
          <p:cNvSpPr txBox="1"/>
          <p:nvPr/>
        </p:nvSpPr>
        <p:spPr>
          <a:xfrm>
            <a:off x="404400" y="2942400"/>
            <a:ext cx="3481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Declaratively - </a:t>
            </a:r>
            <a:r>
              <a:rPr lang="en-US" sz="1200" b="1" dirty="0">
                <a:ea typeface="+mn-lt"/>
                <a:cs typeface="+mn-lt"/>
              </a:rPr>
              <a:t>@ExtendWith</a:t>
            </a:r>
          </a:p>
          <a:p>
            <a:r>
              <a:rPr lang="en-US" sz="1200" dirty="0">
                <a:ea typeface="+mn-lt"/>
                <a:cs typeface="+mn-lt"/>
              </a:rPr>
              <a:t>Programmatically - </a:t>
            </a:r>
            <a:r>
              <a:rPr lang="en-US" sz="1200" b="1" dirty="0">
                <a:ea typeface="+mn-lt"/>
                <a:cs typeface="+mn-lt"/>
              </a:rPr>
              <a:t>@RegisterExtension</a:t>
            </a:r>
            <a:endParaRPr lang="en-US" sz="1200" b="1" dirty="0"/>
          </a:p>
        </p:txBody>
      </p:sp>
      <p:pic>
        <p:nvPicPr>
          <p:cNvPr id="30" name="Picture 30">
            <a:extLst>
              <a:ext uri="{FF2B5EF4-FFF2-40B4-BE49-F238E27FC236}">
                <a16:creationId xmlns:a16="http://schemas.microsoft.com/office/drawing/2014/main" id="{4C92BFFE-0B1D-4401-81F9-FE1B56BE9FB2}"/>
              </a:ext>
            </a:extLst>
          </p:cNvPr>
          <p:cNvPicPr>
            <a:picLocks noChangeAspect="1"/>
          </p:cNvPicPr>
          <p:nvPr/>
        </p:nvPicPr>
        <p:blipFill>
          <a:blip r:embed="rId7"/>
          <a:stretch>
            <a:fillRect/>
          </a:stretch>
        </p:blipFill>
        <p:spPr>
          <a:xfrm>
            <a:off x="7106400" y="1781819"/>
            <a:ext cx="2743200" cy="2490362"/>
          </a:xfrm>
          <a:prstGeom prst="rect">
            <a:avLst/>
          </a:prstGeom>
        </p:spPr>
      </p:pic>
    </p:spTree>
    <p:extLst>
      <p:ext uri="{BB962C8B-B14F-4D97-AF65-F5344CB8AC3E}">
        <p14:creationId xmlns:p14="http://schemas.microsoft.com/office/powerpoint/2010/main" val="206665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Single Corner Rounded 36">
            <a:extLst>
              <a:ext uri="{FF2B5EF4-FFF2-40B4-BE49-F238E27FC236}">
                <a16:creationId xmlns:a16="http://schemas.microsoft.com/office/drawing/2014/main" id="{0781F6B3-13D8-48B8-9E4E-C652DE54AE03}"/>
              </a:ext>
            </a:extLst>
          </p:cNvPr>
          <p:cNvSpPr/>
          <p:nvPr/>
        </p:nvSpPr>
        <p:spPr>
          <a:xfrm>
            <a:off x="429675" y="660675"/>
            <a:ext cx="4140000" cy="3900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Conditional Test Execution</a:t>
            </a:r>
            <a:endParaRPr lang="en-US" dirty="0"/>
          </a:p>
        </p:txBody>
      </p:sp>
      <p:sp>
        <p:nvSpPr>
          <p:cNvPr id="267" name="TextBox 266">
            <a:extLst>
              <a:ext uri="{FF2B5EF4-FFF2-40B4-BE49-F238E27FC236}">
                <a16:creationId xmlns:a16="http://schemas.microsoft.com/office/drawing/2014/main" id="{F7DAB370-8FCD-4710-BB99-DDEFF964410D}"/>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2" name="TextBox 1">
            <a:extLst>
              <a:ext uri="{FF2B5EF4-FFF2-40B4-BE49-F238E27FC236}">
                <a16:creationId xmlns:a16="http://schemas.microsoft.com/office/drawing/2014/main" id="{35A918C5-46D7-4AFF-98A6-8BAB2DB695AB}"/>
              </a:ext>
            </a:extLst>
          </p:cNvPr>
          <p:cNvSpPr txBox="1"/>
          <p:nvPr/>
        </p:nvSpPr>
        <p:spPr>
          <a:xfrm>
            <a:off x="242400" y="1640400"/>
            <a:ext cx="5659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ea typeface="+mn-lt"/>
                <a:cs typeface="+mn-lt"/>
              </a:rPr>
              <a:t>JUnit 5 provides a type of extension that can control whether or not a test should be executed. </a:t>
            </a:r>
          </a:p>
          <a:p>
            <a:endParaRPr lang="en-US" sz="1400" dirty="0">
              <a:ea typeface="+mn-lt"/>
              <a:cs typeface="+mn-lt"/>
            </a:endParaRPr>
          </a:p>
          <a:p>
            <a:pPr marL="171450" indent="-171450">
              <a:buFont typeface="Arial"/>
              <a:buChar char="•"/>
            </a:pPr>
            <a:r>
              <a:rPr lang="en-US" sz="1400" dirty="0">
                <a:ea typeface="+mn-lt"/>
                <a:cs typeface="+mn-lt"/>
              </a:rPr>
              <a:t>This is defined by implementing the </a:t>
            </a:r>
            <a:r>
              <a:rPr lang="en-US" sz="1400" b="1" dirty="0" err="1">
                <a:ea typeface="+mn-lt"/>
                <a:cs typeface="+mn-lt"/>
              </a:rPr>
              <a:t>ExecutionCondition</a:t>
            </a:r>
            <a:r>
              <a:rPr lang="en-US" sz="1400" dirty="0">
                <a:ea typeface="+mn-lt"/>
                <a:cs typeface="+mn-lt"/>
              </a:rPr>
              <a:t> interface.</a:t>
            </a:r>
            <a:endParaRPr lang="en-US" sz="1400"/>
          </a:p>
        </p:txBody>
      </p:sp>
      <p:sp>
        <p:nvSpPr>
          <p:cNvPr id="3" name="TextBox 2">
            <a:extLst>
              <a:ext uri="{FF2B5EF4-FFF2-40B4-BE49-F238E27FC236}">
                <a16:creationId xmlns:a16="http://schemas.microsoft.com/office/drawing/2014/main" id="{88984AB3-E909-40BA-89AE-019B87AE6420}"/>
              </a:ext>
            </a:extLst>
          </p:cNvPr>
          <p:cNvSpPr txBox="1"/>
          <p:nvPr/>
        </p:nvSpPr>
        <p:spPr>
          <a:xfrm>
            <a:off x="416400" y="3722400"/>
            <a:ext cx="5635200"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solidFill>
                  <a:srgbClr val="CC7832"/>
                </a:solidFill>
              </a:rPr>
              <a:t>public class </a:t>
            </a:r>
            <a:r>
              <a:rPr lang="en-US" sz="900" b="1" dirty="0" err="1"/>
              <a:t>EnvironmentExecutionCondition</a:t>
            </a:r>
            <a:r>
              <a:rPr lang="en-US" sz="900" b="1" dirty="0"/>
              <a:t> </a:t>
            </a:r>
            <a:r>
              <a:rPr lang="en-US" sz="900" b="1" dirty="0">
                <a:solidFill>
                  <a:srgbClr val="CC7832"/>
                </a:solidFill>
              </a:rPr>
              <a:t>implements </a:t>
            </a:r>
            <a:r>
              <a:rPr lang="en-US" sz="900" b="1" dirty="0" err="1"/>
              <a:t>ExecutionCondition</a:t>
            </a:r>
            <a:r>
              <a:rPr lang="en-US" sz="900" b="1" dirty="0"/>
              <a:t> {</a:t>
            </a:r>
            <a:br>
              <a:rPr lang="en-US" sz="900" b="1" dirty="0"/>
            </a:br>
            <a:br>
              <a:rPr lang="en-US" sz="900" b="1" dirty="0"/>
            </a:br>
            <a:r>
              <a:rPr lang="en-US" sz="900" b="1" dirty="0">
                <a:solidFill>
                  <a:srgbClr val="BBB529"/>
                </a:solidFill>
              </a:rPr>
              <a:t>@Override</a:t>
            </a:r>
            <a:br>
              <a:rPr lang="en-US" sz="900" b="1" dirty="0"/>
            </a:br>
            <a:r>
              <a:rPr lang="en-US" sz="900" b="1" dirty="0">
                <a:solidFill>
                  <a:srgbClr val="CC7832"/>
                </a:solidFill>
              </a:rPr>
              <a:t>public </a:t>
            </a:r>
            <a:r>
              <a:rPr lang="en-US" sz="900" b="1" dirty="0" err="1"/>
              <a:t>ConditionEvaluationResult</a:t>
            </a:r>
            <a:r>
              <a:rPr lang="en-US" sz="900" b="1" dirty="0"/>
              <a:t> </a:t>
            </a:r>
            <a:r>
              <a:rPr lang="en-US" sz="900" b="1" dirty="0" err="1">
                <a:solidFill>
                  <a:srgbClr val="FFC66D"/>
                </a:solidFill>
              </a:rPr>
              <a:t>evaluateExecutionCondition</a:t>
            </a:r>
            <a:r>
              <a:rPr lang="en-US" sz="900" b="1" dirty="0"/>
              <a:t>(</a:t>
            </a:r>
            <a:r>
              <a:rPr lang="en-US" sz="900" b="1" dirty="0" err="1"/>
              <a:t>ExtensionContext</a:t>
            </a:r>
            <a:r>
              <a:rPr lang="en-US" sz="900" b="1" dirty="0"/>
              <a:t> context) {</a:t>
            </a:r>
            <a:br>
              <a:rPr lang="en-US" sz="900" b="1" dirty="0"/>
            </a:br>
            <a:endParaRPr lang="en-US" sz="900" b="1" dirty="0"/>
          </a:p>
          <a:p>
            <a:r>
              <a:rPr lang="en-US" sz="900" b="1" dirty="0">
                <a:latin typeface="Consolas"/>
              </a:rPr>
              <a:t>return </a:t>
            </a:r>
            <a:r>
              <a:rPr lang="en-US" sz="900" b="1" dirty="0" err="1">
                <a:latin typeface="Consolas"/>
              </a:rPr>
              <a:t>extensionContext.getTags</a:t>
            </a:r>
            <a:r>
              <a:rPr lang="en-US" sz="900" b="1" dirty="0">
                <a:latin typeface="Consolas"/>
              </a:rPr>
              <a:t>().contains("ACC") ?</a:t>
            </a:r>
            <a:br>
              <a:rPr lang="en-US" sz="900" b="1" dirty="0"/>
            </a:br>
            <a:r>
              <a:rPr lang="en-US" sz="900" b="1" i="1" dirty="0"/>
              <a:t>              enabled</a:t>
            </a:r>
            <a:r>
              <a:rPr lang="en-US" sz="900" b="1" dirty="0"/>
              <a:t>(</a:t>
            </a:r>
            <a:r>
              <a:rPr lang="en-US" sz="900" b="1" dirty="0">
                <a:solidFill>
                  <a:srgbClr val="6A8759"/>
                </a:solidFill>
              </a:rPr>
              <a:t>"Enabled"</a:t>
            </a:r>
            <a:r>
              <a:rPr lang="en-US" sz="900" b="1" dirty="0"/>
              <a:t>) :</a:t>
            </a:r>
            <a:endParaRPr lang="en-US" b="1"/>
          </a:p>
          <a:p>
            <a:r>
              <a:rPr lang="en-US" sz="900" b="1" dirty="0"/>
              <a:t>              </a:t>
            </a:r>
            <a:r>
              <a:rPr lang="en-US" sz="900" b="1" i="1" dirty="0"/>
              <a:t>disabled</a:t>
            </a:r>
            <a:r>
              <a:rPr lang="en-US" sz="900" b="1" dirty="0"/>
              <a:t>(</a:t>
            </a:r>
            <a:r>
              <a:rPr lang="en-US" sz="900" b="1" dirty="0">
                <a:solidFill>
                  <a:srgbClr val="6A8759"/>
                </a:solidFill>
              </a:rPr>
              <a:t>"Disabled"</a:t>
            </a:r>
            <a:r>
              <a:rPr lang="en-US" sz="900" b="1" dirty="0">
                <a:solidFill>
                  <a:srgbClr val="000000"/>
                </a:solidFill>
              </a:rPr>
              <a:t>)</a:t>
            </a:r>
            <a:r>
              <a:rPr lang="en-US" sz="900" b="1" dirty="0">
                <a:solidFill>
                  <a:srgbClr val="CC7832"/>
                </a:solidFill>
              </a:rPr>
              <a:t>;</a:t>
            </a:r>
            <a:br>
              <a:rPr lang="en-US" sz="900" b="1" dirty="0"/>
            </a:br>
            <a:r>
              <a:rPr lang="en-US" sz="900" b="1" dirty="0"/>
              <a:t>}</a:t>
            </a:r>
            <a:endParaRPr lang="en-US" b="1" dirty="0"/>
          </a:p>
        </p:txBody>
      </p:sp>
      <p:sp>
        <p:nvSpPr>
          <p:cNvPr id="4" name="TextBox 3">
            <a:extLst>
              <a:ext uri="{FF2B5EF4-FFF2-40B4-BE49-F238E27FC236}">
                <a16:creationId xmlns:a16="http://schemas.microsoft.com/office/drawing/2014/main" id="{4368FFAD-83C3-45C5-91B4-420EFF1808D7}"/>
              </a:ext>
            </a:extLst>
          </p:cNvPr>
          <p:cNvSpPr txBox="1"/>
          <p:nvPr/>
        </p:nvSpPr>
        <p:spPr>
          <a:xfrm>
            <a:off x="5852400" y="3722400"/>
            <a:ext cx="661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solidFill>
                  <a:schemeClr val="accent4"/>
                </a:solidFill>
              </a:rPr>
              <a:t>@Test</a:t>
            </a:r>
            <a:endParaRPr lang="en-US" b="1">
              <a:solidFill>
                <a:schemeClr val="accent4"/>
              </a:solidFill>
            </a:endParaRPr>
          </a:p>
          <a:p>
            <a:r>
              <a:rPr lang="en-US" sz="900" b="1" dirty="0">
                <a:solidFill>
                  <a:schemeClr val="accent4"/>
                </a:solidFill>
              </a:rPr>
              <a:t>@ExtenhWith(</a:t>
            </a:r>
            <a:r>
              <a:rPr lang="en-US" sz="900" b="1" dirty="0">
                <a:ea typeface="+mn-lt"/>
                <a:cs typeface="+mn-lt"/>
              </a:rPr>
              <a:t>EnvironmentExecutionCondition.class</a:t>
            </a:r>
            <a:r>
              <a:rPr lang="en-US" sz="900" b="1" dirty="0">
                <a:solidFill>
                  <a:schemeClr val="accent4"/>
                </a:solidFill>
              </a:rPr>
              <a:t>)</a:t>
            </a:r>
            <a:br>
              <a:rPr lang="en-US" sz="900" b="1" dirty="0"/>
            </a:br>
            <a:r>
              <a:rPr lang="en-US" sz="900" b="1" dirty="0">
                <a:solidFill>
                  <a:schemeClr val="accent4"/>
                </a:solidFill>
              </a:rPr>
              <a:t>@Tag("ACC")</a:t>
            </a:r>
            <a:br>
              <a:rPr lang="en-US" sz="900" b="1" dirty="0"/>
            </a:br>
            <a:r>
              <a:rPr lang="en-US" sz="900" b="1" dirty="0">
                <a:solidFill>
                  <a:srgbClr val="CC7832"/>
                </a:solidFill>
              </a:rPr>
              <a:t>void </a:t>
            </a:r>
            <a:r>
              <a:rPr lang="en-US" sz="900" b="1" dirty="0" err="1">
                <a:solidFill>
                  <a:srgbClr val="FFC66D"/>
                </a:solidFill>
              </a:rPr>
              <a:t>regression_test</a:t>
            </a:r>
            <a:r>
              <a:rPr lang="en-US" sz="900" b="1" dirty="0"/>
              <a:t>() {</a:t>
            </a:r>
            <a:br>
              <a:rPr lang="en-US" sz="900" b="1" dirty="0"/>
            </a:br>
            <a:r>
              <a:rPr lang="en-US" sz="900" b="1" dirty="0" err="1"/>
              <a:t>System.</a:t>
            </a:r>
            <a:r>
              <a:rPr lang="en-US" sz="900" b="1" i="1" dirty="0" err="1">
                <a:solidFill>
                  <a:srgbClr val="9876AA"/>
                </a:solidFill>
              </a:rPr>
              <a:t>out</a:t>
            </a:r>
            <a:r>
              <a:rPr lang="en-US" sz="900" b="1" dirty="0" err="1"/>
              <a:t>.println</a:t>
            </a:r>
            <a:r>
              <a:rPr lang="en-US" sz="900" b="1" dirty="0"/>
              <a:t>(</a:t>
            </a:r>
            <a:r>
              <a:rPr lang="en-US" sz="900" b="1" dirty="0">
                <a:solidFill>
                  <a:srgbClr val="6A8759"/>
                </a:solidFill>
              </a:rPr>
              <a:t>"Run regression test"</a:t>
            </a:r>
            <a:r>
              <a:rPr lang="en-US" sz="900" b="1" dirty="0"/>
              <a:t>)</a:t>
            </a:r>
            <a:r>
              <a:rPr lang="en-US" sz="900" b="1" dirty="0">
                <a:solidFill>
                  <a:srgbClr val="CC7832"/>
                </a:solidFill>
              </a:rPr>
              <a:t>;</a:t>
            </a:r>
            <a:br>
              <a:rPr lang="en-US" sz="900" b="1" dirty="0"/>
            </a:br>
            <a:r>
              <a:rPr lang="en-US" sz="900" b="1" dirty="0"/>
              <a:t>}</a:t>
            </a:r>
            <a:endParaRPr lang="en-US" b="1"/>
          </a:p>
        </p:txBody>
      </p:sp>
      <p:sp>
        <p:nvSpPr>
          <p:cNvPr id="5" name="Arrow: Curved Down 4">
            <a:extLst>
              <a:ext uri="{FF2B5EF4-FFF2-40B4-BE49-F238E27FC236}">
                <a16:creationId xmlns:a16="http://schemas.microsoft.com/office/drawing/2014/main" id="{2A0C8E69-7EC0-4E9F-9066-35CBEC48F9BE}"/>
              </a:ext>
            </a:extLst>
          </p:cNvPr>
          <p:cNvSpPr/>
          <p:nvPr/>
        </p:nvSpPr>
        <p:spPr>
          <a:xfrm>
            <a:off x="2547924" y="3291240"/>
            <a:ext cx="4560000" cy="43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900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A918C5-46D7-4AFF-98A6-8BAB2DB695AB}"/>
              </a:ext>
            </a:extLst>
          </p:cNvPr>
          <p:cNvSpPr txBox="1"/>
          <p:nvPr/>
        </p:nvSpPr>
        <p:spPr>
          <a:xfrm>
            <a:off x="198679" y="1365580"/>
            <a:ext cx="6727249"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endParaRPr lang="en-US" sz="1400" dirty="0">
              <a:ea typeface="+mn-lt"/>
              <a:cs typeface="+mn-lt"/>
            </a:endParaRPr>
          </a:p>
          <a:p>
            <a:r>
              <a:rPr lang="en-US" sz="1400" dirty="0">
                <a:ea typeface="+mn-lt"/>
                <a:cs typeface="+mn-lt"/>
              </a:rPr>
              <a:t>The following interfaces define the APIs for extending tests at various points in the test execution lifecycle.</a:t>
            </a:r>
          </a:p>
          <a:p>
            <a:endParaRPr lang="en-US" sz="1400" dirty="0">
              <a:ea typeface="+mn-lt"/>
              <a:cs typeface="+mn-lt"/>
            </a:endParaRPr>
          </a:p>
          <a:p>
            <a:pPr marL="742950" lvl="1" indent="-285750">
              <a:buFont typeface="Arial"/>
              <a:buChar char="•"/>
            </a:pPr>
            <a:r>
              <a:rPr lang="en-US" sz="1100" b="1" i="1" dirty="0" err="1">
                <a:ea typeface="+mn-lt"/>
                <a:cs typeface="+mn-lt"/>
              </a:rPr>
              <a:t>BeforeAllCallback</a:t>
            </a:r>
            <a:r>
              <a:rPr lang="en-US" sz="1100" dirty="0">
                <a:ea typeface="+mn-lt"/>
                <a:cs typeface="+mn-lt"/>
              </a:rPr>
              <a:t> and </a:t>
            </a:r>
            <a:r>
              <a:rPr lang="en-US" sz="1100" b="1" i="1" dirty="0" err="1">
                <a:ea typeface="+mn-lt"/>
                <a:cs typeface="+mn-lt"/>
              </a:rPr>
              <a:t>AfterAllCallback</a:t>
            </a:r>
            <a:r>
              <a:rPr lang="en-US" sz="1100" dirty="0">
                <a:ea typeface="+mn-lt"/>
                <a:cs typeface="+mn-lt"/>
              </a:rPr>
              <a:t> – executed before and after all the test methods are executed</a:t>
            </a:r>
            <a:endParaRPr lang="en-US" sz="1100"/>
          </a:p>
          <a:p>
            <a:pPr marL="742950" lvl="1" indent="-285750">
              <a:buFont typeface="Arial"/>
              <a:buChar char="•"/>
            </a:pPr>
            <a:r>
              <a:rPr lang="en-US" sz="1100" b="1" i="1" dirty="0" err="1">
                <a:ea typeface="+mn-lt"/>
                <a:cs typeface="+mn-lt"/>
              </a:rPr>
              <a:t>BeforeEachCallBack</a:t>
            </a:r>
            <a:r>
              <a:rPr lang="en-US" sz="1100" dirty="0">
                <a:ea typeface="+mn-lt"/>
                <a:cs typeface="+mn-lt"/>
              </a:rPr>
              <a:t> and </a:t>
            </a:r>
            <a:r>
              <a:rPr lang="en-US" sz="1100" b="1" i="1" dirty="0" err="1">
                <a:ea typeface="+mn-lt"/>
                <a:cs typeface="+mn-lt"/>
              </a:rPr>
              <a:t>AfterEachCallback</a:t>
            </a:r>
            <a:r>
              <a:rPr lang="en-US" sz="1100" dirty="0">
                <a:ea typeface="+mn-lt"/>
                <a:cs typeface="+mn-lt"/>
              </a:rPr>
              <a:t> – executed before and after each test method</a:t>
            </a:r>
            <a:endParaRPr lang="en-US" sz="1100"/>
          </a:p>
          <a:p>
            <a:pPr marL="742950" lvl="1" indent="-285750">
              <a:buFont typeface="Arial"/>
              <a:buChar char="•"/>
            </a:pPr>
            <a:r>
              <a:rPr lang="en-US" sz="1100" b="1" i="1" dirty="0" err="1">
                <a:ea typeface="+mn-lt"/>
                <a:cs typeface="+mn-lt"/>
              </a:rPr>
              <a:t>BeforeTestExecutionCallback</a:t>
            </a:r>
            <a:r>
              <a:rPr lang="en-US" sz="1100" dirty="0">
                <a:ea typeface="+mn-lt"/>
                <a:cs typeface="+mn-lt"/>
              </a:rPr>
              <a:t> and </a:t>
            </a:r>
            <a:r>
              <a:rPr lang="en-US" sz="1100" b="1" i="1" dirty="0" err="1">
                <a:ea typeface="+mn-lt"/>
                <a:cs typeface="+mn-lt"/>
              </a:rPr>
              <a:t>AfterTestExecutionCallback</a:t>
            </a:r>
            <a:r>
              <a:rPr lang="en-US" sz="1100" dirty="0">
                <a:ea typeface="+mn-lt"/>
                <a:cs typeface="+mn-lt"/>
              </a:rPr>
              <a:t> – executed immediately before and immediately after a test method</a:t>
            </a:r>
            <a:endParaRPr lang="en-US" sz="1100" dirty="0"/>
          </a:p>
          <a:p>
            <a:endParaRPr lang="en-US" sz="1400" dirty="0">
              <a:ea typeface="+mn-lt"/>
              <a:cs typeface="+mn-lt"/>
            </a:endParaRPr>
          </a:p>
          <a:p>
            <a:r>
              <a:rPr lang="en-US" sz="1400" dirty="0">
                <a:ea typeface="+mn-lt"/>
                <a:cs typeface="+mn-lt"/>
              </a:rPr>
              <a:t>Each of these interfaces contains a method we need to override.</a:t>
            </a:r>
            <a:endParaRPr lang="en-US" dirty="0"/>
          </a:p>
        </p:txBody>
      </p:sp>
      <p:sp>
        <p:nvSpPr>
          <p:cNvPr id="6" name="Rectangle: Single Corner Rounded 5">
            <a:extLst>
              <a:ext uri="{FF2B5EF4-FFF2-40B4-BE49-F238E27FC236}">
                <a16:creationId xmlns:a16="http://schemas.microsoft.com/office/drawing/2014/main" id="{EBAA6233-D7D1-41C9-B230-E176C910484B}"/>
              </a:ext>
            </a:extLst>
          </p:cNvPr>
          <p:cNvSpPr/>
          <p:nvPr/>
        </p:nvSpPr>
        <p:spPr>
          <a:xfrm>
            <a:off x="429675" y="660675"/>
            <a:ext cx="4140000" cy="3900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Lifecycle callbacks</a:t>
            </a:r>
            <a:endParaRPr lang="en-US" dirty="0"/>
          </a:p>
        </p:txBody>
      </p:sp>
      <p:pic>
        <p:nvPicPr>
          <p:cNvPr id="7" name="Picture 7" descr="Graphical user interface, application&#10;&#10;Description automatically generated">
            <a:extLst>
              <a:ext uri="{FF2B5EF4-FFF2-40B4-BE49-F238E27FC236}">
                <a16:creationId xmlns:a16="http://schemas.microsoft.com/office/drawing/2014/main" id="{37374C37-7B2C-438E-8097-F02B04687B94}"/>
              </a:ext>
            </a:extLst>
          </p:cNvPr>
          <p:cNvPicPr>
            <a:picLocks noChangeAspect="1"/>
          </p:cNvPicPr>
          <p:nvPr/>
        </p:nvPicPr>
        <p:blipFill>
          <a:blip r:embed="rId2"/>
          <a:stretch>
            <a:fillRect/>
          </a:stretch>
        </p:blipFill>
        <p:spPr>
          <a:xfrm>
            <a:off x="7122679" y="1136379"/>
            <a:ext cx="4153200" cy="3954555"/>
          </a:xfrm>
          <a:prstGeom prst="rect">
            <a:avLst/>
          </a:prstGeom>
        </p:spPr>
      </p:pic>
    </p:spTree>
    <p:extLst>
      <p:ext uri="{BB962C8B-B14F-4D97-AF65-F5344CB8AC3E}">
        <p14:creationId xmlns:p14="http://schemas.microsoft.com/office/powerpoint/2010/main" val="296544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Single Corner Rounded 5">
            <a:extLst>
              <a:ext uri="{FF2B5EF4-FFF2-40B4-BE49-F238E27FC236}">
                <a16:creationId xmlns:a16="http://schemas.microsoft.com/office/drawing/2014/main" id="{EBAA6233-D7D1-41C9-B230-E176C910484B}"/>
              </a:ext>
            </a:extLst>
          </p:cNvPr>
          <p:cNvSpPr/>
          <p:nvPr/>
        </p:nvSpPr>
        <p:spPr>
          <a:xfrm>
            <a:off x="429675" y="660675"/>
            <a:ext cx="4140000" cy="3900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Parameter resolution</a:t>
            </a:r>
            <a:endParaRPr lang="en-US" dirty="0"/>
          </a:p>
        </p:txBody>
      </p:sp>
      <p:sp>
        <p:nvSpPr>
          <p:cNvPr id="3" name="TextBox 2">
            <a:extLst>
              <a:ext uri="{FF2B5EF4-FFF2-40B4-BE49-F238E27FC236}">
                <a16:creationId xmlns:a16="http://schemas.microsoft.com/office/drawing/2014/main" id="{CD6BC151-A381-4513-B859-F71F3929588C}"/>
              </a:ext>
            </a:extLst>
          </p:cNvPr>
          <p:cNvSpPr txBox="1"/>
          <p:nvPr/>
        </p:nvSpPr>
        <p:spPr>
          <a:xfrm>
            <a:off x="5204400" y="3746400"/>
            <a:ext cx="7087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BBB529"/>
                </a:solidFill>
              </a:rPr>
              <a:t>@TestRestTemplateResolver</a:t>
            </a:r>
            <a:br>
              <a:rPr lang="en-US" sz="1000" dirty="0"/>
            </a:br>
            <a:r>
              <a:rPr lang="en-US" sz="1000" dirty="0">
                <a:solidFill>
                  <a:srgbClr val="BBB529"/>
                </a:solidFill>
              </a:rPr>
              <a:t>@SpringBootTest</a:t>
            </a:r>
            <a:r>
              <a:rPr lang="en-US" sz="1000" dirty="0"/>
              <a:t>(webEnvironment = </a:t>
            </a:r>
            <a:r>
              <a:rPr lang="en-US" sz="1000" dirty="0" err="1">
                <a:solidFill>
                  <a:srgbClr val="BBB529"/>
                </a:solidFill>
              </a:rPr>
              <a:t>SpringBootTest</a:t>
            </a:r>
            <a:r>
              <a:rPr lang="en-US" sz="1000" dirty="0" err="1"/>
              <a:t>.WebEnvironment.</a:t>
            </a:r>
            <a:r>
              <a:rPr lang="en-US" sz="1000" i="1" dirty="0" err="1">
                <a:solidFill>
                  <a:srgbClr val="9876AA"/>
                </a:solidFill>
              </a:rPr>
              <a:t>RANDOM_PORT</a:t>
            </a:r>
            <a:r>
              <a:rPr lang="en-US" sz="1000" dirty="0"/>
              <a:t>)</a:t>
            </a:r>
            <a:br>
              <a:rPr lang="en-US" sz="1000" dirty="0"/>
            </a:br>
            <a:r>
              <a:rPr lang="en-US" sz="1000" dirty="0">
                <a:solidFill>
                  <a:srgbClr val="CC7832"/>
                </a:solidFill>
              </a:rPr>
              <a:t>public class </a:t>
            </a:r>
            <a:r>
              <a:rPr lang="en-US" sz="1000" dirty="0" err="1"/>
              <a:t>LifecycleTest</a:t>
            </a:r>
            <a:r>
              <a:rPr lang="en-US" sz="1000" dirty="0"/>
              <a:t> {</a:t>
            </a:r>
            <a:br>
              <a:rPr lang="en-US" sz="1000" dirty="0"/>
            </a:br>
            <a:br>
              <a:rPr lang="en-US" sz="1000" dirty="0"/>
            </a:br>
            <a:r>
              <a:rPr lang="en-US" sz="1000" dirty="0">
                <a:solidFill>
                  <a:srgbClr val="BBB529"/>
                </a:solidFill>
              </a:rPr>
              <a:t>@Test</a:t>
            </a:r>
            <a:br>
              <a:rPr lang="en-US" sz="1000" dirty="0"/>
            </a:br>
            <a:r>
              <a:rPr lang="en-US" sz="1000" dirty="0">
                <a:solidFill>
                  <a:srgbClr val="CC7832"/>
                </a:solidFill>
              </a:rPr>
              <a:t>public void </a:t>
            </a:r>
            <a:r>
              <a:rPr lang="en-US" sz="1000" dirty="0" err="1">
                <a:solidFill>
                  <a:srgbClr val="FFC66D"/>
                </a:solidFill>
              </a:rPr>
              <a:t>test_endpoint</a:t>
            </a:r>
            <a:r>
              <a:rPr lang="en-US" sz="1000" dirty="0"/>
              <a:t>(</a:t>
            </a:r>
            <a:r>
              <a:rPr lang="en-US" sz="1000" dirty="0" err="1"/>
              <a:t>TestRestTemplate</a:t>
            </a:r>
            <a:r>
              <a:rPr lang="en-US" sz="1000" dirty="0"/>
              <a:t> template) </a:t>
            </a:r>
            <a:r>
              <a:rPr lang="en-US" sz="1000" dirty="0">
                <a:solidFill>
                  <a:srgbClr val="CC7832"/>
                </a:solidFill>
              </a:rPr>
              <a:t>throws </a:t>
            </a:r>
            <a:r>
              <a:rPr lang="en-US" sz="1000" dirty="0" err="1"/>
              <a:t>URISyntaxException</a:t>
            </a:r>
            <a:r>
              <a:rPr lang="en-US" sz="1000" dirty="0"/>
              <a:t> {</a:t>
            </a:r>
            <a:br>
              <a:rPr lang="en-US" sz="1000" dirty="0"/>
            </a:br>
            <a:r>
              <a:rPr lang="en-US" sz="1000" dirty="0"/>
              <a:t>     </a:t>
            </a:r>
            <a:r>
              <a:rPr lang="en-US" sz="1000" dirty="0" err="1"/>
              <a:t>template.exchange</a:t>
            </a:r>
            <a:r>
              <a:rPr lang="en-US" sz="1000" dirty="0"/>
              <a:t>(request</a:t>
            </a:r>
            <a:r>
              <a:rPr lang="en-US" sz="1000" dirty="0">
                <a:solidFill>
                  <a:srgbClr val="CC7832"/>
                </a:solidFill>
              </a:rPr>
              <a:t>, new </a:t>
            </a:r>
            <a:r>
              <a:rPr lang="en-US" sz="1000" dirty="0" err="1"/>
              <a:t>ParameterizedTypeReference</a:t>
            </a:r>
            <a:r>
              <a:rPr lang="en-US" sz="1000" dirty="0"/>
              <a:t>&lt;Object&gt;() {</a:t>
            </a:r>
            <a:br>
              <a:rPr lang="en-US" sz="1000" dirty="0"/>
            </a:br>
            <a:r>
              <a:rPr lang="en-US" sz="1000" dirty="0"/>
              <a:t>})</a:t>
            </a:r>
            <a:r>
              <a:rPr lang="en-US" sz="1000" dirty="0">
                <a:solidFill>
                  <a:srgbClr val="CC7832"/>
                </a:solidFill>
              </a:rPr>
              <a:t>;</a:t>
            </a:r>
            <a:br>
              <a:rPr lang="en-US" sz="1000" dirty="0"/>
            </a:br>
            <a:r>
              <a:rPr lang="en-US" sz="1000" dirty="0"/>
              <a:t>}</a:t>
            </a:r>
          </a:p>
        </p:txBody>
      </p:sp>
      <p:sp>
        <p:nvSpPr>
          <p:cNvPr id="4" name="TextBox 3">
            <a:extLst>
              <a:ext uri="{FF2B5EF4-FFF2-40B4-BE49-F238E27FC236}">
                <a16:creationId xmlns:a16="http://schemas.microsoft.com/office/drawing/2014/main" id="{196C65E5-D8CF-4A01-BE3B-12FA285A88F3}"/>
              </a:ext>
            </a:extLst>
          </p:cNvPr>
          <p:cNvSpPr txBox="1"/>
          <p:nvPr/>
        </p:nvSpPr>
        <p:spPr>
          <a:xfrm>
            <a:off x="5204400" y="1418400"/>
            <a:ext cx="7519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CC7832"/>
                </a:solidFill>
              </a:rPr>
              <a:t>public class </a:t>
            </a:r>
            <a:r>
              <a:rPr lang="en-US" sz="1000" dirty="0" err="1"/>
              <a:t>TestRestTemplateParameterResolver</a:t>
            </a:r>
            <a:r>
              <a:rPr lang="en-US" sz="1000" dirty="0"/>
              <a:t> </a:t>
            </a:r>
            <a:r>
              <a:rPr lang="en-US" sz="1000" dirty="0">
                <a:solidFill>
                  <a:srgbClr val="CC7832"/>
                </a:solidFill>
              </a:rPr>
              <a:t>implements </a:t>
            </a:r>
            <a:r>
              <a:rPr lang="en-US" sz="1000" dirty="0" err="1"/>
              <a:t>ParameterResolver</a:t>
            </a:r>
            <a:r>
              <a:rPr lang="en-US" sz="1000" dirty="0"/>
              <a:t> {</a:t>
            </a:r>
            <a:br>
              <a:rPr lang="en-US" sz="1000" dirty="0"/>
            </a:br>
            <a:br>
              <a:rPr lang="en-US" sz="1000" dirty="0"/>
            </a:br>
            <a:r>
              <a:rPr lang="en-US" sz="1000" dirty="0">
                <a:solidFill>
                  <a:srgbClr val="BBB529"/>
                </a:solidFill>
              </a:rPr>
              <a:t>@Override</a:t>
            </a:r>
            <a:br>
              <a:rPr lang="en-US" sz="1000" dirty="0"/>
            </a:br>
            <a:r>
              <a:rPr lang="en-US" sz="1000" dirty="0">
                <a:solidFill>
                  <a:srgbClr val="CC7832"/>
                </a:solidFill>
              </a:rPr>
              <a:t>public </a:t>
            </a:r>
            <a:r>
              <a:rPr lang="en-US" sz="1000" dirty="0" err="1">
                <a:solidFill>
                  <a:srgbClr val="CC7832"/>
                </a:solidFill>
              </a:rPr>
              <a:t>boolean</a:t>
            </a:r>
            <a:r>
              <a:rPr lang="en-US" sz="1000" dirty="0">
                <a:solidFill>
                  <a:srgbClr val="CC7832"/>
                </a:solidFill>
              </a:rPr>
              <a:t> </a:t>
            </a:r>
            <a:r>
              <a:rPr lang="en-US" sz="1000" dirty="0" err="1">
                <a:solidFill>
                  <a:srgbClr val="FFC66D"/>
                </a:solidFill>
              </a:rPr>
              <a:t>supportsParameter</a:t>
            </a:r>
            <a:r>
              <a:rPr lang="en-US" sz="1000" dirty="0"/>
              <a:t>(</a:t>
            </a:r>
            <a:r>
              <a:rPr lang="en-US" sz="1000" dirty="0" err="1"/>
              <a:t>ParameterContext</a:t>
            </a:r>
            <a:r>
              <a:rPr lang="en-US" sz="1000" dirty="0"/>
              <a:t> </a:t>
            </a:r>
            <a:r>
              <a:rPr lang="en-US" sz="1000" dirty="0" err="1"/>
              <a:t>parameterContext</a:t>
            </a:r>
            <a:r>
              <a:rPr lang="en-US" sz="1000" dirty="0">
                <a:solidFill>
                  <a:srgbClr val="CC7832"/>
                </a:solidFill>
              </a:rPr>
              <a:t>, </a:t>
            </a:r>
            <a:r>
              <a:rPr lang="en-US" sz="1000" dirty="0" err="1"/>
              <a:t>ExtensionContext</a:t>
            </a:r>
            <a:r>
              <a:rPr lang="en-US" sz="1000" dirty="0"/>
              <a:t> </a:t>
            </a:r>
            <a:r>
              <a:rPr lang="en-US" sz="1000" dirty="0" err="1"/>
              <a:t>extensionContext</a:t>
            </a:r>
            <a:r>
              <a:rPr lang="en-US" sz="1000" dirty="0"/>
              <a:t>) </a:t>
            </a:r>
            <a:r>
              <a:rPr lang="en-US" sz="1000" dirty="0">
                <a:solidFill>
                  <a:srgbClr val="CC7832"/>
                </a:solidFill>
              </a:rPr>
              <a:t>throws {</a:t>
            </a:r>
            <a:endParaRPr lang="en-US" dirty="0"/>
          </a:p>
          <a:p>
            <a:r>
              <a:rPr lang="en-US" sz="1000" dirty="0"/>
              <a:t>// Check if the parameter provided is valid</a:t>
            </a:r>
          </a:p>
          <a:p>
            <a:r>
              <a:rPr lang="en-US" sz="1000" dirty="0">
                <a:solidFill>
                  <a:srgbClr val="CC7832"/>
                </a:solidFill>
              </a:rPr>
              <a:t>}</a:t>
            </a:r>
            <a:br>
              <a:rPr lang="en-US" sz="1000" dirty="0"/>
            </a:br>
            <a:br>
              <a:rPr lang="en-US" sz="1000" dirty="0"/>
            </a:br>
            <a:br>
              <a:rPr lang="en-US" sz="1000" dirty="0"/>
            </a:br>
            <a:r>
              <a:rPr lang="en-US" sz="1000" dirty="0">
                <a:solidFill>
                  <a:srgbClr val="BBB529"/>
                </a:solidFill>
              </a:rPr>
              <a:t>@Override</a:t>
            </a:r>
            <a:br>
              <a:rPr lang="en-US" sz="1000" dirty="0"/>
            </a:br>
            <a:r>
              <a:rPr lang="en-US" sz="1000" dirty="0">
                <a:solidFill>
                  <a:srgbClr val="CC7832"/>
                </a:solidFill>
              </a:rPr>
              <a:t>public </a:t>
            </a:r>
            <a:r>
              <a:rPr lang="en-US" sz="1000" dirty="0"/>
              <a:t>Object </a:t>
            </a:r>
            <a:r>
              <a:rPr lang="en-US" sz="1000" dirty="0" err="1">
                <a:solidFill>
                  <a:srgbClr val="FFC66D"/>
                </a:solidFill>
              </a:rPr>
              <a:t>resolveParameter</a:t>
            </a:r>
            <a:r>
              <a:rPr lang="en-US" sz="1000" dirty="0"/>
              <a:t>(</a:t>
            </a:r>
            <a:r>
              <a:rPr lang="en-US" sz="1000" dirty="0" err="1"/>
              <a:t>ParameterContext</a:t>
            </a:r>
            <a:r>
              <a:rPr lang="en-US" sz="1000" dirty="0"/>
              <a:t> </a:t>
            </a:r>
            <a:r>
              <a:rPr lang="en-US" sz="1000" dirty="0" err="1"/>
              <a:t>parameterContext</a:t>
            </a:r>
            <a:r>
              <a:rPr lang="en-US" sz="1000" dirty="0">
                <a:solidFill>
                  <a:srgbClr val="CC7832"/>
                </a:solidFill>
              </a:rPr>
              <a:t>, </a:t>
            </a:r>
            <a:r>
              <a:rPr lang="en-US" sz="1000" dirty="0" err="1"/>
              <a:t>ExtensionContext</a:t>
            </a:r>
            <a:r>
              <a:rPr lang="en-US" sz="1000" dirty="0"/>
              <a:t> </a:t>
            </a:r>
            <a:r>
              <a:rPr lang="en-US" sz="1000" dirty="0" err="1"/>
              <a:t>extensionContext</a:t>
            </a:r>
            <a:r>
              <a:rPr lang="en-US" sz="1000" dirty="0"/>
              <a:t>) </a:t>
            </a:r>
            <a:r>
              <a:rPr lang="en-US" sz="1000" dirty="0">
                <a:solidFill>
                  <a:srgbClr val="CC7832"/>
                </a:solidFill>
              </a:rPr>
              <a:t>throws {</a:t>
            </a:r>
            <a:endParaRPr lang="en-US" dirty="0">
              <a:solidFill>
                <a:srgbClr val="000000"/>
              </a:solidFill>
            </a:endParaRPr>
          </a:p>
          <a:p>
            <a:r>
              <a:rPr lang="en-US" sz="1000" dirty="0"/>
              <a:t>//Instantiate the parameter</a:t>
            </a:r>
            <a:br>
              <a:rPr lang="en-US" sz="1000" dirty="0"/>
            </a:br>
            <a:r>
              <a:rPr lang="en-US" sz="1000" dirty="0"/>
              <a:t>}</a:t>
            </a:r>
            <a:endParaRPr lang="en-US" dirty="0"/>
          </a:p>
        </p:txBody>
      </p:sp>
      <p:sp>
        <p:nvSpPr>
          <p:cNvPr id="5" name="TextBox 4">
            <a:extLst>
              <a:ext uri="{FF2B5EF4-FFF2-40B4-BE49-F238E27FC236}">
                <a16:creationId xmlns:a16="http://schemas.microsoft.com/office/drawing/2014/main" id="{68325625-4C8E-4CBC-903F-3A756A7C4F11}"/>
              </a:ext>
            </a:extLst>
          </p:cNvPr>
          <p:cNvSpPr txBox="1"/>
          <p:nvPr/>
        </p:nvSpPr>
        <p:spPr>
          <a:xfrm>
            <a:off x="320400" y="3146400"/>
            <a:ext cx="430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t>ParameterResolver</a:t>
            </a:r>
            <a:r>
              <a:rPr lang="en-US" sz="1200" b="1" dirty="0"/>
              <a:t> – has two methods:</a:t>
            </a:r>
          </a:p>
          <a:p>
            <a:endParaRPr lang="en-US" sz="1200" dirty="0"/>
          </a:p>
          <a:p>
            <a:pPr marL="285750" indent="-285750">
              <a:buFont typeface="Arial"/>
              <a:buChar char="•"/>
            </a:pPr>
            <a:r>
              <a:rPr lang="en-US" sz="1100" b="1" dirty="0" err="1"/>
              <a:t>supportsParameter</a:t>
            </a:r>
            <a:r>
              <a:rPr lang="en-US" sz="1100" b="1" dirty="0"/>
              <a:t>()</a:t>
            </a:r>
            <a:r>
              <a:rPr lang="en-US" sz="1100" dirty="0"/>
              <a:t> – </a:t>
            </a:r>
            <a:r>
              <a:rPr lang="en-US" sz="1000" dirty="0"/>
              <a:t>returns true if the parameter’s type is supported (</a:t>
            </a:r>
            <a:r>
              <a:rPr lang="en-US" sz="1000" dirty="0" err="1">
                <a:ea typeface="+mn-lt"/>
                <a:cs typeface="+mn-lt"/>
              </a:rPr>
              <a:t>TestRestTemplate</a:t>
            </a:r>
            <a:r>
              <a:rPr lang="en-US" sz="1000" dirty="0"/>
              <a:t> in this example)</a:t>
            </a:r>
          </a:p>
          <a:p>
            <a:endParaRPr lang="en-US" sz="1100" dirty="0"/>
          </a:p>
          <a:p>
            <a:pPr marL="285750" indent="-285750">
              <a:buFont typeface="Arial"/>
              <a:buChar char="•"/>
            </a:pPr>
            <a:r>
              <a:rPr lang="en-US" sz="1100" b="1" err="1"/>
              <a:t>resolveParamater</a:t>
            </a:r>
            <a:r>
              <a:rPr lang="en-US" sz="1100" b="1" dirty="0"/>
              <a:t>()</a:t>
            </a:r>
            <a:r>
              <a:rPr lang="en-US" sz="1100" dirty="0"/>
              <a:t> – </a:t>
            </a:r>
            <a:r>
              <a:rPr lang="en-US" sz="1000" dirty="0"/>
              <a:t>serves up an object of the correct type (new </a:t>
            </a:r>
            <a:r>
              <a:rPr lang="en-US" sz="1000" err="1"/>
              <a:t>TestRestTemplate</a:t>
            </a:r>
            <a:r>
              <a:rPr lang="en-US" sz="1000" dirty="0"/>
              <a:t>), which will then be injected in your test method</a:t>
            </a:r>
          </a:p>
          <a:p>
            <a:endParaRPr lang="en-US"/>
          </a:p>
        </p:txBody>
      </p:sp>
      <p:sp>
        <p:nvSpPr>
          <p:cNvPr id="8" name="TextBox 7">
            <a:extLst>
              <a:ext uri="{FF2B5EF4-FFF2-40B4-BE49-F238E27FC236}">
                <a16:creationId xmlns:a16="http://schemas.microsoft.com/office/drawing/2014/main" id="{1D7A18F0-330F-4486-8435-3DF0D6FD47E9}"/>
              </a:ext>
            </a:extLst>
          </p:cNvPr>
          <p:cNvSpPr txBox="1"/>
          <p:nvPr/>
        </p:nvSpPr>
        <p:spPr>
          <a:xfrm>
            <a:off x="392400" y="2084400"/>
            <a:ext cx="4417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Neue Haas Grotesk Text Pro"/>
              </a:rPr>
              <a:t>By implementing </a:t>
            </a:r>
            <a:r>
              <a:rPr lang="en-US" sz="1200" b="1" i="1" dirty="0" err="1">
                <a:latin typeface="Neue Haas Grotesk Text Pro"/>
              </a:rPr>
              <a:t>ParameterResolver</a:t>
            </a:r>
            <a:r>
              <a:rPr lang="en-US" sz="1200" b="1" dirty="0">
                <a:latin typeface="Neue Haas Grotesk Text Pro"/>
              </a:rPr>
              <a:t> you can serve up objects of any type to your test methods</a:t>
            </a:r>
          </a:p>
        </p:txBody>
      </p:sp>
    </p:spTree>
    <p:extLst>
      <p:ext uri="{BB962C8B-B14F-4D97-AF65-F5344CB8AC3E}">
        <p14:creationId xmlns:p14="http://schemas.microsoft.com/office/powerpoint/2010/main" val="165521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0890FE-9A88-4D98-984D-CFC41176BA7B}"/>
              </a:ext>
            </a:extLst>
          </p:cNvPr>
          <p:cNvSpPr txBox="1"/>
          <p:nvPr/>
        </p:nvSpPr>
        <p:spPr>
          <a:xfrm>
            <a:off x="4634400" y="2408400"/>
            <a:ext cx="4357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latin typeface="Segoe UI"/>
                <a:ea typeface="PMingLiU-ExtB"/>
                <a:cs typeface="Segoe UI"/>
              </a:rPr>
              <a:t>The End</a:t>
            </a:r>
          </a:p>
        </p:txBody>
      </p:sp>
    </p:spTree>
    <p:extLst>
      <p:ext uri="{BB962C8B-B14F-4D97-AF65-F5344CB8AC3E}">
        <p14:creationId xmlns:p14="http://schemas.microsoft.com/office/powerpoint/2010/main" val="36322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30F17-A937-4B03-8B54-17EBA5D7307F}"/>
              </a:ext>
            </a:extLst>
          </p:cNvPr>
          <p:cNvSpPr>
            <a:spLocks noGrp="1"/>
          </p:cNvSpPr>
          <p:nvPr>
            <p:ph type="title"/>
          </p:nvPr>
        </p:nvSpPr>
        <p:spPr>
          <a:xfrm>
            <a:off x="302852" y="501200"/>
            <a:ext cx="4133559" cy="732121"/>
          </a:xfrm>
        </p:spPr>
        <p:txBody>
          <a:bodyPr>
            <a:normAutofit/>
          </a:bodyPr>
          <a:lstStyle/>
          <a:p>
            <a:r>
              <a:rPr lang="en-US" sz="3200" dirty="0">
                <a:latin typeface="Segoe UI"/>
                <a:cs typeface="Segoe UI"/>
              </a:rPr>
              <a:t>Junit</a:t>
            </a:r>
          </a:p>
        </p:txBody>
      </p:sp>
      <p:sp>
        <p:nvSpPr>
          <p:cNvPr id="3" name="Content Placeholder 2">
            <a:extLst>
              <a:ext uri="{FF2B5EF4-FFF2-40B4-BE49-F238E27FC236}">
                <a16:creationId xmlns:a16="http://schemas.microsoft.com/office/drawing/2014/main" id="{035905E7-874E-4CA1-BB0F-CEB5EE1A8B8A}"/>
              </a:ext>
            </a:extLst>
          </p:cNvPr>
          <p:cNvSpPr>
            <a:spLocks noGrp="1"/>
          </p:cNvSpPr>
          <p:nvPr>
            <p:ph idx="1"/>
          </p:nvPr>
        </p:nvSpPr>
        <p:spPr>
          <a:xfrm>
            <a:off x="305378" y="1588516"/>
            <a:ext cx="4133559" cy="3601212"/>
          </a:xfrm>
        </p:spPr>
        <p:txBody>
          <a:bodyPr vert="horz" lIns="91440" tIns="45720" rIns="91440" bIns="45720" rtlCol="0" anchor="t">
            <a:noAutofit/>
          </a:bodyPr>
          <a:lstStyle/>
          <a:p>
            <a:r>
              <a:rPr lang="en-US" sz="1600" dirty="0">
                <a:latin typeface="Segoe UI"/>
                <a:ea typeface="+mn-lt"/>
                <a:cs typeface="+mn-lt"/>
              </a:rPr>
              <a:t>JUnit is the most important testing framework for the JVM and one of the most influential in software engineering in general. </a:t>
            </a:r>
          </a:p>
          <a:p>
            <a:pPr marL="0" indent="0">
              <a:buNone/>
            </a:pPr>
            <a:endParaRPr lang="en-US" sz="1600" dirty="0">
              <a:latin typeface="Segoe UI"/>
              <a:cs typeface="Segoe UI"/>
            </a:endParaRPr>
          </a:p>
          <a:p>
            <a:r>
              <a:rPr lang="en-US" sz="1600" dirty="0">
                <a:latin typeface="Segoe UI"/>
                <a:ea typeface="+mn-lt"/>
                <a:cs typeface="+mn-lt"/>
              </a:rPr>
              <a:t>According to several studies (2017) , JUnit 4 was the most used library for Java projects. For instance, </a:t>
            </a:r>
            <a:r>
              <a:rPr lang="en-US" sz="1600" i="1" dirty="0">
                <a:latin typeface="Segoe UI"/>
                <a:ea typeface="+mn-lt"/>
                <a:cs typeface="+mn-lt"/>
              </a:rPr>
              <a:t>The Top 100 Java libraries on GitHub</a:t>
            </a:r>
            <a:r>
              <a:rPr lang="en-US" sz="1600" dirty="0">
                <a:ea typeface="+mn-lt"/>
                <a:cs typeface="+mn-lt"/>
              </a:rPr>
              <a:t>.</a:t>
            </a:r>
            <a:endParaRPr lang="en-US" sz="1600" dirty="0"/>
          </a:p>
        </p:txBody>
      </p:sp>
      <p:grpSp>
        <p:nvGrpSpPr>
          <p:cNvPr id="82" name="Group 8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9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7" descr="Chart&#10;&#10;Description automatically generated">
            <a:extLst>
              <a:ext uri="{FF2B5EF4-FFF2-40B4-BE49-F238E27FC236}">
                <a16:creationId xmlns:a16="http://schemas.microsoft.com/office/drawing/2014/main" id="{D4463D1E-87ED-46DA-8A40-85220C8658FC}"/>
              </a:ext>
            </a:extLst>
          </p:cNvPr>
          <p:cNvPicPr>
            <a:picLocks noChangeAspect="1"/>
          </p:cNvPicPr>
          <p:nvPr/>
        </p:nvPicPr>
        <p:blipFill>
          <a:blip r:embed="rId2"/>
          <a:stretch>
            <a:fillRect/>
          </a:stretch>
        </p:blipFill>
        <p:spPr>
          <a:xfrm>
            <a:off x="5079422" y="1591974"/>
            <a:ext cx="5635336" cy="3648074"/>
          </a:xfrm>
          <a:prstGeom prst="rect">
            <a:avLst/>
          </a:prstGeom>
        </p:spPr>
      </p:pic>
    </p:spTree>
    <p:extLst>
      <p:ext uri="{BB962C8B-B14F-4D97-AF65-F5344CB8AC3E}">
        <p14:creationId xmlns:p14="http://schemas.microsoft.com/office/powerpoint/2010/main" val="232768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EB5B-566A-47C1-8181-8558F62BD490}"/>
              </a:ext>
            </a:extLst>
          </p:cNvPr>
          <p:cNvSpPr>
            <a:spLocks noGrp="1"/>
          </p:cNvSpPr>
          <p:nvPr>
            <p:ph type="title"/>
          </p:nvPr>
        </p:nvSpPr>
        <p:spPr>
          <a:xfrm>
            <a:off x="305377" y="293235"/>
            <a:ext cx="7335835" cy="732121"/>
          </a:xfrm>
        </p:spPr>
        <p:txBody>
          <a:bodyPr/>
          <a:lstStyle/>
          <a:p>
            <a:r>
              <a:rPr lang="en-US" sz="3200" dirty="0">
                <a:latin typeface="Segoe UI"/>
                <a:ea typeface="+mj-lt"/>
                <a:cs typeface="Calibri"/>
              </a:rPr>
              <a:t>JUnit4</a:t>
            </a:r>
            <a:endParaRPr lang="en-US" sz="3200" dirty="0">
              <a:latin typeface="Segoe UI"/>
            </a:endParaRPr>
          </a:p>
          <a:p>
            <a:endParaRPr lang="en-US"/>
          </a:p>
        </p:txBody>
      </p:sp>
      <p:sp>
        <p:nvSpPr>
          <p:cNvPr id="3" name="Content Placeholder 2">
            <a:extLst>
              <a:ext uri="{FF2B5EF4-FFF2-40B4-BE49-F238E27FC236}">
                <a16:creationId xmlns:a16="http://schemas.microsoft.com/office/drawing/2014/main" id="{C047BE14-37F7-470D-8768-83A113857F07}"/>
              </a:ext>
            </a:extLst>
          </p:cNvPr>
          <p:cNvSpPr>
            <a:spLocks noGrp="1"/>
          </p:cNvSpPr>
          <p:nvPr>
            <p:ph idx="1"/>
          </p:nvPr>
        </p:nvSpPr>
        <p:spPr>
          <a:xfrm>
            <a:off x="305377" y="1320084"/>
            <a:ext cx="9223516" cy="4640302"/>
          </a:xfrm>
        </p:spPr>
        <p:txBody>
          <a:bodyPr vert="horz" lIns="91440" tIns="45720" rIns="91440" bIns="45720" rtlCol="0" anchor="t">
            <a:normAutofit/>
          </a:bodyPr>
          <a:lstStyle/>
          <a:p>
            <a:endParaRPr lang="en-US" sz="1600" dirty="0"/>
          </a:p>
          <a:p>
            <a:endParaRPr lang="en-US" sz="1400"/>
          </a:p>
          <a:p>
            <a:endParaRPr lang="en-US" sz="1400"/>
          </a:p>
          <a:p>
            <a:endParaRPr lang="en-US" sz="1400"/>
          </a:p>
        </p:txBody>
      </p:sp>
      <p:pic>
        <p:nvPicPr>
          <p:cNvPr id="5" name="Picture 5" descr="Diagram&#10;&#10;Description automatically generated">
            <a:extLst>
              <a:ext uri="{FF2B5EF4-FFF2-40B4-BE49-F238E27FC236}">
                <a16:creationId xmlns:a16="http://schemas.microsoft.com/office/drawing/2014/main" id="{E3D16DEC-4D1C-4C70-AF5D-0931A96F289D}"/>
              </a:ext>
            </a:extLst>
          </p:cNvPr>
          <p:cNvPicPr>
            <a:picLocks noChangeAspect="1"/>
          </p:cNvPicPr>
          <p:nvPr/>
        </p:nvPicPr>
        <p:blipFill>
          <a:blip r:embed="rId2"/>
          <a:stretch>
            <a:fillRect/>
          </a:stretch>
        </p:blipFill>
        <p:spPr>
          <a:xfrm>
            <a:off x="2933951" y="3475237"/>
            <a:ext cx="5704609" cy="2499722"/>
          </a:xfrm>
          <a:prstGeom prst="rect">
            <a:avLst/>
          </a:prstGeom>
        </p:spPr>
      </p:pic>
      <p:sp>
        <p:nvSpPr>
          <p:cNvPr id="4" name="TextBox 3">
            <a:extLst>
              <a:ext uri="{FF2B5EF4-FFF2-40B4-BE49-F238E27FC236}">
                <a16:creationId xmlns:a16="http://schemas.microsoft.com/office/drawing/2014/main" id="{C76D9566-C8E7-40F5-B871-390A36066F9E}"/>
              </a:ext>
            </a:extLst>
          </p:cNvPr>
          <p:cNvSpPr txBox="1"/>
          <p:nvPr/>
        </p:nvSpPr>
        <p:spPr>
          <a:xfrm>
            <a:off x="302400" y="1388400"/>
            <a:ext cx="467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Segoe UI"/>
                <a:ea typeface="+mn-lt"/>
                <a:cs typeface="+mn-lt"/>
              </a:rPr>
              <a:t>JUnit 4 was released back in 2006.</a:t>
            </a:r>
            <a:endParaRPr lang="en-US">
              <a:latin typeface="Segoe UI"/>
              <a:cs typeface="Segoe UI"/>
            </a:endParaRPr>
          </a:p>
        </p:txBody>
      </p:sp>
      <p:sp>
        <p:nvSpPr>
          <p:cNvPr id="7" name="TextBox 6">
            <a:extLst>
              <a:ext uri="{FF2B5EF4-FFF2-40B4-BE49-F238E27FC236}">
                <a16:creationId xmlns:a16="http://schemas.microsoft.com/office/drawing/2014/main" id="{FB24FDA3-3F31-48AA-8B95-0CCD226A0958}"/>
              </a:ext>
            </a:extLst>
          </p:cNvPr>
          <p:cNvSpPr txBox="1"/>
          <p:nvPr/>
        </p:nvSpPr>
        <p:spPr>
          <a:xfrm>
            <a:off x="307383" y="1876142"/>
            <a:ext cx="669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Segoe UI"/>
                <a:ea typeface="+mn-lt"/>
                <a:cs typeface="+mn-lt"/>
              </a:rPr>
              <a:t>Not up to date with the newest testing patterns</a:t>
            </a:r>
            <a:endParaRPr lang="en-US" dirty="0">
              <a:latin typeface="Segoe UI"/>
            </a:endParaRPr>
          </a:p>
        </p:txBody>
      </p:sp>
      <p:sp>
        <p:nvSpPr>
          <p:cNvPr id="8" name="TextBox 7">
            <a:extLst>
              <a:ext uri="{FF2B5EF4-FFF2-40B4-BE49-F238E27FC236}">
                <a16:creationId xmlns:a16="http://schemas.microsoft.com/office/drawing/2014/main" id="{037B2DE9-5A5E-4223-90AF-6087BC8D22D3}"/>
              </a:ext>
            </a:extLst>
          </p:cNvPr>
          <p:cNvSpPr txBox="1"/>
          <p:nvPr/>
        </p:nvSpPr>
        <p:spPr>
          <a:xfrm>
            <a:off x="307963" y="2354884"/>
            <a:ext cx="598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900"/>
              </a:spcBef>
              <a:buFont typeface="Arial"/>
              <a:buChar char="•"/>
            </a:pPr>
            <a:r>
              <a:rPr lang="en-US" dirty="0">
                <a:latin typeface="Segoe UI"/>
                <a:ea typeface="+mn-lt"/>
                <a:cs typeface="+mn-lt"/>
              </a:rPr>
              <a:t>Not up to date with newest Java language features (build in Java5)</a:t>
            </a:r>
          </a:p>
          <a:p>
            <a:endParaRPr lang="en-US" dirty="0">
              <a:latin typeface="Segoe UI"/>
              <a:cs typeface="Segoe UI"/>
            </a:endParaRPr>
          </a:p>
        </p:txBody>
      </p:sp>
      <p:sp>
        <p:nvSpPr>
          <p:cNvPr id="9" name="TextBox 8">
            <a:extLst>
              <a:ext uri="{FF2B5EF4-FFF2-40B4-BE49-F238E27FC236}">
                <a16:creationId xmlns:a16="http://schemas.microsoft.com/office/drawing/2014/main" id="{9F5ECB09-C472-46EA-AE38-316A4D352321}"/>
              </a:ext>
            </a:extLst>
          </p:cNvPr>
          <p:cNvSpPr txBox="1"/>
          <p:nvPr/>
        </p:nvSpPr>
        <p:spPr>
          <a:xfrm>
            <a:off x="392400" y="3020399"/>
            <a:ext cx="458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Segoe UI"/>
                <a:ea typeface="+mn-lt"/>
                <a:cs typeface="+mn-lt"/>
              </a:rPr>
              <a:t>Monolithic Architecture</a:t>
            </a:r>
            <a:endParaRPr lang="en-US" dirty="0">
              <a:latin typeface="Segoe UI"/>
            </a:endParaRPr>
          </a:p>
        </p:txBody>
      </p:sp>
    </p:spTree>
    <p:extLst>
      <p:ext uri="{BB962C8B-B14F-4D97-AF65-F5344CB8AC3E}">
        <p14:creationId xmlns:p14="http://schemas.microsoft.com/office/powerpoint/2010/main" val="312856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53D9-1C3D-4EE5-80AC-17D275029579}"/>
              </a:ext>
            </a:extLst>
          </p:cNvPr>
          <p:cNvSpPr>
            <a:spLocks noGrp="1"/>
          </p:cNvSpPr>
          <p:nvPr>
            <p:ph type="title"/>
          </p:nvPr>
        </p:nvSpPr>
        <p:spPr>
          <a:xfrm>
            <a:off x="534722" y="563477"/>
            <a:ext cx="3924154" cy="574582"/>
          </a:xfrm>
        </p:spPr>
        <p:txBody>
          <a:bodyPr>
            <a:normAutofit fontScale="90000"/>
          </a:bodyPr>
          <a:lstStyle/>
          <a:p>
            <a:r>
              <a:rPr lang="en-US" sz="3200" dirty="0">
                <a:latin typeface="Segoe UI"/>
                <a:cs typeface="Segoe UI"/>
              </a:rPr>
              <a:t>Road to Junit5</a:t>
            </a:r>
            <a:br>
              <a:rPr lang="en-US" dirty="0"/>
            </a:br>
            <a:endParaRPr lang="en-US">
              <a:ea typeface="+mj-lt"/>
              <a:cs typeface="+mj-lt"/>
            </a:endParaRPr>
          </a:p>
        </p:txBody>
      </p:sp>
      <p:pic>
        <p:nvPicPr>
          <p:cNvPr id="4" name="Picture 4" descr="Graphical user interface&#10;&#10;Description automatically generated">
            <a:extLst>
              <a:ext uri="{FF2B5EF4-FFF2-40B4-BE49-F238E27FC236}">
                <a16:creationId xmlns:a16="http://schemas.microsoft.com/office/drawing/2014/main" id="{C8C94C0A-16A4-4ACE-9E76-F38528464F91}"/>
              </a:ext>
            </a:extLst>
          </p:cNvPr>
          <p:cNvPicPr>
            <a:picLocks noGrp="1" noChangeAspect="1"/>
          </p:cNvPicPr>
          <p:nvPr>
            <p:ph idx="1"/>
          </p:nvPr>
        </p:nvPicPr>
        <p:blipFill>
          <a:blip r:embed="rId2"/>
          <a:stretch>
            <a:fillRect/>
          </a:stretch>
        </p:blipFill>
        <p:spPr>
          <a:xfrm>
            <a:off x="2624834" y="3131372"/>
            <a:ext cx="3911780" cy="2749223"/>
          </a:xfrm>
        </p:spPr>
      </p:pic>
      <p:sp>
        <p:nvSpPr>
          <p:cNvPr id="7" name="TextBox 6">
            <a:extLst>
              <a:ext uri="{FF2B5EF4-FFF2-40B4-BE49-F238E27FC236}">
                <a16:creationId xmlns:a16="http://schemas.microsoft.com/office/drawing/2014/main" id="{E95DDA55-3E7A-4C13-9166-7C8F53B37BA8}"/>
              </a:ext>
            </a:extLst>
          </p:cNvPr>
          <p:cNvSpPr txBox="1"/>
          <p:nvPr/>
        </p:nvSpPr>
        <p:spPr>
          <a:xfrm>
            <a:off x="276459" y="1322754"/>
            <a:ext cx="806675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a:ea typeface="+mn-lt"/>
                <a:cs typeface="+mn-lt"/>
              </a:rPr>
              <a:t>In July 2015 Johannes Link and Marc Philipp started a crowdfunding campaign (</a:t>
            </a:r>
            <a:r>
              <a:rPr lang="en-US" sz="1400" u="sng">
                <a:ea typeface="+mn-lt"/>
                <a:cs typeface="+mn-lt"/>
                <a:hlinkClick r:id="rId3"/>
              </a:rPr>
              <a:t>http://junit.org/junit4/junit-lambda-campaign.html</a:t>
            </a:r>
            <a:r>
              <a:rPr lang="en-US" sz="1400">
                <a:ea typeface="+mn-lt"/>
                <a:cs typeface="+mn-lt"/>
              </a:rPr>
              <a:t>) on Indiegogo under the name JUnit Lambda</a:t>
            </a:r>
          </a:p>
        </p:txBody>
      </p:sp>
      <p:sp>
        <p:nvSpPr>
          <p:cNvPr id="8" name="TextBox 7">
            <a:extLst>
              <a:ext uri="{FF2B5EF4-FFF2-40B4-BE49-F238E27FC236}">
                <a16:creationId xmlns:a16="http://schemas.microsoft.com/office/drawing/2014/main" id="{5EEA9601-8CA0-4187-97C8-EA369BE8755E}"/>
              </a:ext>
            </a:extLst>
          </p:cNvPr>
          <p:cNvSpPr txBox="1"/>
          <p:nvPr/>
        </p:nvSpPr>
        <p:spPr>
          <a:xfrm>
            <a:off x="722766" y="3912792"/>
            <a:ext cx="48478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US" sz="1400"/>
          </a:p>
        </p:txBody>
      </p:sp>
      <p:sp>
        <p:nvSpPr>
          <p:cNvPr id="10" name="TextBox 9">
            <a:extLst>
              <a:ext uri="{FF2B5EF4-FFF2-40B4-BE49-F238E27FC236}">
                <a16:creationId xmlns:a16="http://schemas.microsoft.com/office/drawing/2014/main" id="{141D83CE-49F7-4432-B784-E68A5603A78B}"/>
              </a:ext>
            </a:extLst>
          </p:cNvPr>
          <p:cNvSpPr txBox="1"/>
          <p:nvPr/>
        </p:nvSpPr>
        <p:spPr>
          <a:xfrm>
            <a:off x="276458" y="2214640"/>
            <a:ext cx="806675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a:ea typeface="+mn-lt"/>
                <a:cs typeface="+mn-lt"/>
              </a:rPr>
              <a:t>Run from July to October 2015 and raised over 54k euros from individuals and companies</a:t>
            </a:r>
          </a:p>
          <a:p>
            <a:pPr marL="285750" indent="-285750">
              <a:buFont typeface="Arial" panose="020B0604020202020204" pitchFamily="34" charset="0"/>
              <a:buChar char="•"/>
            </a:pPr>
            <a:endParaRPr lang="en-US" sz="1400">
              <a:ea typeface="+mn-lt"/>
              <a:cs typeface="+mn-lt"/>
            </a:endParaRPr>
          </a:p>
          <a:p>
            <a:pPr marL="285750" indent="-285750">
              <a:buFont typeface="Arial" panose="020B0604020202020204" pitchFamily="34" charset="0"/>
              <a:buChar char="•"/>
            </a:pPr>
            <a:r>
              <a:rPr lang="en-US" sz="1400">
                <a:ea typeface="+mn-lt"/>
                <a:cs typeface="+mn-lt"/>
              </a:rPr>
              <a:t>4 companies donated 6 week of their own developer time</a:t>
            </a:r>
          </a:p>
        </p:txBody>
      </p:sp>
    </p:spTree>
    <p:extLst>
      <p:ext uri="{BB962C8B-B14F-4D97-AF65-F5344CB8AC3E}">
        <p14:creationId xmlns:p14="http://schemas.microsoft.com/office/powerpoint/2010/main" val="172313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7E29-42AF-4073-B29A-8B17BD9F9B89}"/>
              </a:ext>
            </a:extLst>
          </p:cNvPr>
          <p:cNvSpPr>
            <a:spLocks noGrp="1"/>
          </p:cNvSpPr>
          <p:nvPr>
            <p:ph type="title"/>
          </p:nvPr>
        </p:nvSpPr>
        <p:spPr>
          <a:xfrm>
            <a:off x="592827" y="675559"/>
            <a:ext cx="7335835" cy="1268984"/>
          </a:xfrm>
        </p:spPr>
        <p:txBody>
          <a:bodyPr>
            <a:normAutofit/>
          </a:bodyPr>
          <a:lstStyle/>
          <a:p>
            <a:r>
              <a:rPr lang="en-US" sz="2800"/>
              <a:t>Junit5 Architecture</a:t>
            </a:r>
          </a:p>
        </p:txBody>
      </p:sp>
      <p:sp>
        <p:nvSpPr>
          <p:cNvPr id="5" name="Rectangle: Rounded Corners 4">
            <a:extLst>
              <a:ext uri="{FF2B5EF4-FFF2-40B4-BE49-F238E27FC236}">
                <a16:creationId xmlns:a16="http://schemas.microsoft.com/office/drawing/2014/main" id="{D3B623BF-C8A4-4779-88C9-9616522C28AA}"/>
              </a:ext>
            </a:extLst>
          </p:cNvPr>
          <p:cNvSpPr/>
          <p:nvPr/>
        </p:nvSpPr>
        <p:spPr>
          <a:xfrm>
            <a:off x="5422323" y="1750867"/>
            <a:ext cx="1342158" cy="359352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Platform</a:t>
            </a:r>
          </a:p>
        </p:txBody>
      </p:sp>
      <p:sp>
        <p:nvSpPr>
          <p:cNvPr id="20" name="Rectangle: Rounded Corners 19">
            <a:extLst>
              <a:ext uri="{FF2B5EF4-FFF2-40B4-BE49-F238E27FC236}">
                <a16:creationId xmlns:a16="http://schemas.microsoft.com/office/drawing/2014/main" id="{5DB116F3-C961-40BA-9F30-A4BF73120492}"/>
              </a:ext>
            </a:extLst>
          </p:cNvPr>
          <p:cNvSpPr/>
          <p:nvPr/>
        </p:nvSpPr>
        <p:spPr>
          <a:xfrm>
            <a:off x="3266209" y="3664526"/>
            <a:ext cx="1091045" cy="6927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Vintage</a:t>
            </a:r>
          </a:p>
        </p:txBody>
      </p:sp>
      <p:sp>
        <p:nvSpPr>
          <p:cNvPr id="22" name="Rectangle: Rounded Corners 21">
            <a:extLst>
              <a:ext uri="{FF2B5EF4-FFF2-40B4-BE49-F238E27FC236}">
                <a16:creationId xmlns:a16="http://schemas.microsoft.com/office/drawing/2014/main" id="{F018C66C-D081-44BE-9DB6-64C7D61B245C}"/>
              </a:ext>
            </a:extLst>
          </p:cNvPr>
          <p:cNvSpPr/>
          <p:nvPr/>
        </p:nvSpPr>
        <p:spPr>
          <a:xfrm>
            <a:off x="3266209" y="4539093"/>
            <a:ext cx="1091045" cy="6927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Jupiter</a:t>
            </a:r>
          </a:p>
        </p:txBody>
      </p:sp>
      <p:sp>
        <p:nvSpPr>
          <p:cNvPr id="9" name="Rectangle: Rounded Corners 8">
            <a:extLst>
              <a:ext uri="{FF2B5EF4-FFF2-40B4-BE49-F238E27FC236}">
                <a16:creationId xmlns:a16="http://schemas.microsoft.com/office/drawing/2014/main" id="{5EF2DB12-32E7-4B4E-9C25-2A6CED651E84}"/>
              </a:ext>
            </a:extLst>
          </p:cNvPr>
          <p:cNvSpPr/>
          <p:nvPr/>
        </p:nvSpPr>
        <p:spPr>
          <a:xfrm>
            <a:off x="3261880" y="1755197"/>
            <a:ext cx="1091044" cy="1749135"/>
          </a:xfrm>
          <a:prstGeom prst="roundRect">
            <a:avLst/>
          </a:prstGeom>
          <a:solidFill>
            <a:srgbClr val="ED7D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Third Party Libraries</a:t>
            </a:r>
          </a:p>
        </p:txBody>
      </p:sp>
      <p:sp>
        <p:nvSpPr>
          <p:cNvPr id="23" name="Rectangle: Rounded Corners 22">
            <a:extLst>
              <a:ext uri="{FF2B5EF4-FFF2-40B4-BE49-F238E27FC236}">
                <a16:creationId xmlns:a16="http://schemas.microsoft.com/office/drawing/2014/main" id="{6D201154-6960-4189-8BF3-87C6750E9929}"/>
              </a:ext>
            </a:extLst>
          </p:cNvPr>
          <p:cNvSpPr/>
          <p:nvPr/>
        </p:nvSpPr>
        <p:spPr>
          <a:xfrm>
            <a:off x="802697" y="4448174"/>
            <a:ext cx="1498022" cy="917863"/>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JUnit5 tests</a:t>
            </a:r>
          </a:p>
        </p:txBody>
      </p:sp>
      <p:sp>
        <p:nvSpPr>
          <p:cNvPr id="24" name="Rectangle: Rounded Corners 23">
            <a:extLst>
              <a:ext uri="{FF2B5EF4-FFF2-40B4-BE49-F238E27FC236}">
                <a16:creationId xmlns:a16="http://schemas.microsoft.com/office/drawing/2014/main" id="{82BE9582-65BC-4218-9BDD-BCE96BB08D70}"/>
              </a:ext>
            </a:extLst>
          </p:cNvPr>
          <p:cNvSpPr/>
          <p:nvPr/>
        </p:nvSpPr>
        <p:spPr>
          <a:xfrm>
            <a:off x="802696" y="3478355"/>
            <a:ext cx="1498022" cy="917863"/>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JUnit 3-4 tests</a:t>
            </a:r>
          </a:p>
        </p:txBody>
      </p:sp>
      <p:sp>
        <p:nvSpPr>
          <p:cNvPr id="25" name="Rectangle: Rounded Corners 24">
            <a:extLst>
              <a:ext uri="{FF2B5EF4-FFF2-40B4-BE49-F238E27FC236}">
                <a16:creationId xmlns:a16="http://schemas.microsoft.com/office/drawing/2014/main" id="{392D6359-8067-4ADF-9E2C-D0A62E77B5DF}"/>
              </a:ext>
            </a:extLst>
          </p:cNvPr>
          <p:cNvSpPr/>
          <p:nvPr/>
        </p:nvSpPr>
        <p:spPr>
          <a:xfrm>
            <a:off x="802695" y="1841786"/>
            <a:ext cx="1498022" cy="917863"/>
          </a:xfrm>
          <a:prstGeom prst="roundRect">
            <a:avLst/>
          </a:prstGeom>
          <a:solidFill>
            <a:srgbClr val="ED7D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Other Tests</a:t>
            </a:r>
          </a:p>
        </p:txBody>
      </p:sp>
      <p:sp>
        <p:nvSpPr>
          <p:cNvPr id="26" name="Arrow: Left-Right 25">
            <a:extLst>
              <a:ext uri="{FF2B5EF4-FFF2-40B4-BE49-F238E27FC236}">
                <a16:creationId xmlns:a16="http://schemas.microsoft.com/office/drawing/2014/main" id="{A8DDD76C-55D2-43A4-85A1-5B5EC2BB5943}"/>
              </a:ext>
            </a:extLst>
          </p:cNvPr>
          <p:cNvSpPr/>
          <p:nvPr/>
        </p:nvSpPr>
        <p:spPr>
          <a:xfrm>
            <a:off x="4431516" y="2502615"/>
            <a:ext cx="874568" cy="259774"/>
          </a:xfrm>
          <a:prstGeom prst="lef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A5422627-EEF9-4C95-9863-E1E26E8B895D}"/>
              </a:ext>
            </a:extLst>
          </p:cNvPr>
          <p:cNvSpPr/>
          <p:nvPr/>
        </p:nvSpPr>
        <p:spPr>
          <a:xfrm>
            <a:off x="4431515" y="3810137"/>
            <a:ext cx="874568" cy="259774"/>
          </a:xfrm>
          <a:prstGeom prst="lef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F50AA91D-8957-4F38-98A4-D926DCADF89B}"/>
              </a:ext>
            </a:extLst>
          </p:cNvPr>
          <p:cNvSpPr/>
          <p:nvPr/>
        </p:nvSpPr>
        <p:spPr>
          <a:xfrm>
            <a:off x="4431516" y="4728001"/>
            <a:ext cx="874568" cy="259774"/>
          </a:xfrm>
          <a:prstGeom prst="lef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73692269-6180-40DA-B878-56DDFFA081C8}"/>
              </a:ext>
            </a:extLst>
          </p:cNvPr>
          <p:cNvCxnSpPr/>
          <p:nvPr/>
        </p:nvCxnSpPr>
        <p:spPr>
          <a:xfrm flipH="1" flipV="1">
            <a:off x="2392651" y="2297257"/>
            <a:ext cx="808760" cy="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2E64447-87C9-44CC-8D2B-A22ED5249B39}"/>
              </a:ext>
            </a:extLst>
          </p:cNvPr>
          <p:cNvCxnSpPr>
            <a:cxnSpLocks/>
          </p:cNvCxnSpPr>
          <p:nvPr/>
        </p:nvCxnSpPr>
        <p:spPr>
          <a:xfrm flipH="1" flipV="1">
            <a:off x="2358014" y="3933825"/>
            <a:ext cx="808760" cy="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8A24D46-6A62-42A5-9C33-1E761D12A412}"/>
              </a:ext>
            </a:extLst>
          </p:cNvPr>
          <p:cNvCxnSpPr>
            <a:cxnSpLocks/>
          </p:cNvCxnSpPr>
          <p:nvPr/>
        </p:nvCxnSpPr>
        <p:spPr>
          <a:xfrm flipH="1" flipV="1">
            <a:off x="2358015" y="4903643"/>
            <a:ext cx="808760" cy="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6D15AE27-9DB8-467C-AC15-59F32347DC45}"/>
              </a:ext>
            </a:extLst>
          </p:cNvPr>
          <p:cNvSpPr/>
          <p:nvPr/>
        </p:nvSpPr>
        <p:spPr>
          <a:xfrm>
            <a:off x="7430821" y="2303685"/>
            <a:ext cx="1110477" cy="255777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IDE</a:t>
            </a:r>
          </a:p>
          <a:p>
            <a:pPr algn="ctr"/>
            <a:r>
              <a:rPr lang="en-US" sz="1200" dirty="0"/>
              <a:t>Console</a:t>
            </a:r>
          </a:p>
          <a:p>
            <a:pPr algn="ctr"/>
            <a:r>
              <a:rPr lang="en-US" sz="1200" dirty="0"/>
              <a:t>Build-tools</a:t>
            </a:r>
          </a:p>
        </p:txBody>
      </p:sp>
      <p:sp>
        <p:nvSpPr>
          <p:cNvPr id="39" name="Arrow: Left-Right 38">
            <a:extLst>
              <a:ext uri="{FF2B5EF4-FFF2-40B4-BE49-F238E27FC236}">
                <a16:creationId xmlns:a16="http://schemas.microsoft.com/office/drawing/2014/main" id="{9379997D-E5D0-4665-A87E-6E8B9923F8F5}"/>
              </a:ext>
            </a:extLst>
          </p:cNvPr>
          <p:cNvSpPr/>
          <p:nvPr/>
        </p:nvSpPr>
        <p:spPr>
          <a:xfrm>
            <a:off x="6890696" y="3481091"/>
            <a:ext cx="484568" cy="259774"/>
          </a:xfrm>
          <a:prstGeom prst="lef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18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9C7D-34F7-4BDA-8C91-77E791D2FF9C}"/>
              </a:ext>
            </a:extLst>
          </p:cNvPr>
          <p:cNvSpPr>
            <a:spLocks noGrp="1"/>
          </p:cNvSpPr>
          <p:nvPr>
            <p:ph type="title"/>
          </p:nvPr>
        </p:nvSpPr>
        <p:spPr>
          <a:xfrm>
            <a:off x="599786" y="814185"/>
            <a:ext cx="7335835" cy="732121"/>
          </a:xfrm>
        </p:spPr>
        <p:txBody>
          <a:bodyPr>
            <a:normAutofit/>
          </a:bodyPr>
          <a:lstStyle/>
          <a:p>
            <a:r>
              <a:rPr lang="en-US" sz="2800">
                <a:ea typeface="+mj-lt"/>
                <a:cs typeface="+mj-lt"/>
              </a:rPr>
              <a:t>Setting up JUnit5</a:t>
            </a:r>
            <a:endParaRPr lang="en-US" sz="2800"/>
          </a:p>
        </p:txBody>
      </p:sp>
      <p:pic>
        <p:nvPicPr>
          <p:cNvPr id="7" name="Picture 7" descr="Graphical user interface, text, application, email&#10;&#10;Description automatically generated">
            <a:extLst>
              <a:ext uri="{FF2B5EF4-FFF2-40B4-BE49-F238E27FC236}">
                <a16:creationId xmlns:a16="http://schemas.microsoft.com/office/drawing/2014/main" id="{9D6A3C83-7D63-4D09-9380-56A64A639BF8}"/>
              </a:ext>
            </a:extLst>
          </p:cNvPr>
          <p:cNvPicPr>
            <a:picLocks noGrp="1" noChangeAspect="1"/>
          </p:cNvPicPr>
          <p:nvPr>
            <p:ph idx="1"/>
          </p:nvPr>
        </p:nvPicPr>
        <p:blipFill>
          <a:blip r:embed="rId2"/>
          <a:stretch>
            <a:fillRect/>
          </a:stretch>
        </p:blipFill>
        <p:spPr>
          <a:xfrm>
            <a:off x="383310" y="1584952"/>
            <a:ext cx="6123562" cy="2283502"/>
          </a:xfrm>
        </p:spPr>
      </p:pic>
      <p:sp>
        <p:nvSpPr>
          <p:cNvPr id="12" name="Arrow: Right 11">
            <a:extLst>
              <a:ext uri="{FF2B5EF4-FFF2-40B4-BE49-F238E27FC236}">
                <a16:creationId xmlns:a16="http://schemas.microsoft.com/office/drawing/2014/main" id="{6F8EDCD7-0725-44DA-A2BF-85EA052532C7}"/>
              </a:ext>
            </a:extLst>
          </p:cNvPr>
          <p:cNvSpPr/>
          <p:nvPr/>
        </p:nvSpPr>
        <p:spPr>
          <a:xfrm>
            <a:off x="4680272" y="3126070"/>
            <a:ext cx="1827067" cy="147205"/>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DD286F4-9A93-4C1A-BAB2-630B3BC2B768}"/>
              </a:ext>
            </a:extLst>
          </p:cNvPr>
          <p:cNvSpPr/>
          <p:nvPr/>
        </p:nvSpPr>
        <p:spPr>
          <a:xfrm>
            <a:off x="4680271" y="2260160"/>
            <a:ext cx="1827067" cy="147205"/>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9FADAE4-0B83-487E-AC91-6A91B7E87D4B}"/>
              </a:ext>
            </a:extLst>
          </p:cNvPr>
          <p:cNvSpPr/>
          <p:nvPr/>
        </p:nvSpPr>
        <p:spPr>
          <a:xfrm>
            <a:off x="7370619" y="1984663"/>
            <a:ext cx="1601931" cy="692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Jupiter API</a:t>
            </a:r>
          </a:p>
        </p:txBody>
      </p:sp>
      <p:sp>
        <p:nvSpPr>
          <p:cNvPr id="21" name="Rectangle: Rounded Corners 20">
            <a:extLst>
              <a:ext uri="{FF2B5EF4-FFF2-40B4-BE49-F238E27FC236}">
                <a16:creationId xmlns:a16="http://schemas.microsoft.com/office/drawing/2014/main" id="{EDF05EC2-0CFF-4B0D-8FB4-5FE7DBD4EEC6}"/>
              </a:ext>
            </a:extLst>
          </p:cNvPr>
          <p:cNvSpPr/>
          <p:nvPr/>
        </p:nvSpPr>
        <p:spPr>
          <a:xfrm>
            <a:off x="7370618" y="2928501"/>
            <a:ext cx="1601931" cy="692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JUnit Platform</a:t>
            </a:r>
          </a:p>
        </p:txBody>
      </p:sp>
      <p:pic>
        <p:nvPicPr>
          <p:cNvPr id="22" name="Picture 22" descr="Graphical user interface, text, email&#10;&#10;Description automatically generated">
            <a:extLst>
              <a:ext uri="{FF2B5EF4-FFF2-40B4-BE49-F238E27FC236}">
                <a16:creationId xmlns:a16="http://schemas.microsoft.com/office/drawing/2014/main" id="{344C8C05-1C80-412A-ABE6-E265ED1F3218}"/>
              </a:ext>
            </a:extLst>
          </p:cNvPr>
          <p:cNvPicPr>
            <a:picLocks noChangeAspect="1"/>
          </p:cNvPicPr>
          <p:nvPr/>
        </p:nvPicPr>
        <p:blipFill>
          <a:blip r:embed="rId3"/>
          <a:stretch>
            <a:fillRect/>
          </a:stretch>
        </p:blipFill>
        <p:spPr>
          <a:xfrm>
            <a:off x="386195" y="3988272"/>
            <a:ext cx="5592041" cy="1730295"/>
          </a:xfrm>
          <a:prstGeom prst="rect">
            <a:avLst/>
          </a:prstGeom>
        </p:spPr>
      </p:pic>
      <p:sp>
        <p:nvSpPr>
          <p:cNvPr id="24" name="Arrow: Right 23">
            <a:extLst>
              <a:ext uri="{FF2B5EF4-FFF2-40B4-BE49-F238E27FC236}">
                <a16:creationId xmlns:a16="http://schemas.microsoft.com/office/drawing/2014/main" id="{5D1FF17F-A25D-4E61-B33B-10CC1DCE0AE4}"/>
              </a:ext>
            </a:extLst>
          </p:cNvPr>
          <p:cNvSpPr/>
          <p:nvPr/>
        </p:nvSpPr>
        <p:spPr>
          <a:xfrm>
            <a:off x="4680272" y="4814592"/>
            <a:ext cx="1731817" cy="147205"/>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03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5AF72-5CD1-4C77-9D00-E2CF3E14B526}"/>
              </a:ext>
            </a:extLst>
          </p:cNvPr>
          <p:cNvSpPr>
            <a:spLocks noGrp="1"/>
          </p:cNvSpPr>
          <p:nvPr>
            <p:ph type="title"/>
          </p:nvPr>
        </p:nvSpPr>
        <p:spPr>
          <a:xfrm>
            <a:off x="383309" y="441845"/>
            <a:ext cx="7449863" cy="1268984"/>
          </a:xfrm>
        </p:spPr>
        <p:txBody>
          <a:bodyPr>
            <a:normAutofit/>
          </a:bodyPr>
          <a:lstStyle/>
          <a:p>
            <a:pPr>
              <a:lnSpc>
                <a:spcPct val="90000"/>
              </a:lnSpc>
            </a:pPr>
            <a:r>
              <a:rPr lang="en-US" sz="3200"/>
              <a:t>JUnit Jupiter Programming Model</a:t>
            </a:r>
          </a:p>
        </p:txBody>
      </p:sp>
      <p:graphicFrame>
        <p:nvGraphicFramePr>
          <p:cNvPr id="19" name="Content Placeholder 2">
            <a:extLst>
              <a:ext uri="{FF2B5EF4-FFF2-40B4-BE49-F238E27FC236}">
                <a16:creationId xmlns:a16="http://schemas.microsoft.com/office/drawing/2014/main" id="{A22F1F0D-4FE0-49C0-B20F-F073954F3D7B}"/>
              </a:ext>
            </a:extLst>
          </p:cNvPr>
          <p:cNvGraphicFramePr>
            <a:graphicFrameLocks noGrp="1"/>
          </p:cNvGraphicFramePr>
          <p:nvPr>
            <p:ph idx="1"/>
            <p:extLst>
              <p:ext uri="{D42A27DB-BD31-4B8C-83A1-F6EECF244321}">
                <p14:modId xmlns:p14="http://schemas.microsoft.com/office/powerpoint/2010/main" val="3548988101"/>
              </p:ext>
            </p:extLst>
          </p:nvPr>
        </p:nvGraphicFramePr>
        <p:xfrm>
          <a:off x="568075" y="1744584"/>
          <a:ext cx="5314334" cy="332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 name="Picture 4" descr="A picture containing round, close&#10;&#10;Description automatically generated">
            <a:extLst>
              <a:ext uri="{FF2B5EF4-FFF2-40B4-BE49-F238E27FC236}">
                <a16:creationId xmlns:a16="http://schemas.microsoft.com/office/drawing/2014/main" id="{92C9A20F-C75F-4278-BBD5-B7C3E2092898}"/>
              </a:ext>
            </a:extLst>
          </p:cNvPr>
          <p:cNvPicPr>
            <a:picLocks noChangeAspect="1"/>
          </p:cNvPicPr>
          <p:nvPr/>
        </p:nvPicPr>
        <p:blipFill>
          <a:blip r:embed="rId7"/>
          <a:stretch>
            <a:fillRect/>
          </a:stretch>
        </p:blipFill>
        <p:spPr>
          <a:xfrm>
            <a:off x="6857867" y="1247039"/>
            <a:ext cx="3405141" cy="3259138"/>
          </a:xfrm>
          <a:prstGeom prst="rect">
            <a:avLst/>
          </a:prstGeom>
        </p:spPr>
      </p:pic>
      <p:sp>
        <p:nvSpPr>
          <p:cNvPr id="29" name="TextBox 28">
            <a:extLst>
              <a:ext uri="{FF2B5EF4-FFF2-40B4-BE49-F238E27FC236}">
                <a16:creationId xmlns:a16="http://schemas.microsoft.com/office/drawing/2014/main" id="{BFA1E224-1785-4F2A-A188-B3AF11DF34FE}"/>
              </a:ext>
            </a:extLst>
          </p:cNvPr>
          <p:cNvSpPr txBox="1"/>
          <p:nvPr/>
        </p:nvSpPr>
        <p:spPr>
          <a:xfrm>
            <a:off x="542400" y="1340400"/>
            <a:ext cx="332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latin typeface="Consolas"/>
              </a:rPr>
              <a:t>org.junit.jupiter.api</a:t>
            </a:r>
            <a:endParaRPr lang="en-US" dirty="0" err="1"/>
          </a:p>
        </p:txBody>
      </p:sp>
    </p:spTree>
    <p:extLst>
      <p:ext uri="{BB962C8B-B14F-4D97-AF65-F5344CB8AC3E}">
        <p14:creationId xmlns:p14="http://schemas.microsoft.com/office/powerpoint/2010/main" val="17367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7" name="Diagram 97">
            <a:extLst>
              <a:ext uri="{FF2B5EF4-FFF2-40B4-BE49-F238E27FC236}">
                <a16:creationId xmlns:a16="http://schemas.microsoft.com/office/drawing/2014/main" id="{CEF411B3-5C61-4084-A9E2-37232385ABE3}"/>
              </a:ext>
            </a:extLst>
          </p:cNvPr>
          <p:cNvGraphicFramePr>
            <a:graphicFrameLocks noGrp="1"/>
          </p:cNvGraphicFramePr>
          <p:nvPr>
            <p:ph idx="1"/>
            <p:extLst>
              <p:ext uri="{D42A27DB-BD31-4B8C-83A1-F6EECF244321}">
                <p14:modId xmlns:p14="http://schemas.microsoft.com/office/powerpoint/2010/main" val="1676449031"/>
              </p:ext>
            </p:extLst>
          </p:nvPr>
        </p:nvGraphicFramePr>
        <p:xfrm>
          <a:off x="563063" y="2988038"/>
          <a:ext cx="5566998" cy="209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97">
            <a:extLst>
              <a:ext uri="{FF2B5EF4-FFF2-40B4-BE49-F238E27FC236}">
                <a16:creationId xmlns:a16="http://schemas.microsoft.com/office/drawing/2014/main" id="{A9091419-2E4C-4C9E-A565-8E7EBD573F38}"/>
              </a:ext>
            </a:extLst>
          </p:cNvPr>
          <p:cNvGraphicFramePr>
            <a:graphicFrameLocks/>
          </p:cNvGraphicFramePr>
          <p:nvPr>
            <p:extLst>
              <p:ext uri="{D42A27DB-BD31-4B8C-83A1-F6EECF244321}">
                <p14:modId xmlns:p14="http://schemas.microsoft.com/office/powerpoint/2010/main" val="299185410"/>
              </p:ext>
            </p:extLst>
          </p:nvPr>
        </p:nvGraphicFramePr>
        <p:xfrm>
          <a:off x="560090" y="951077"/>
          <a:ext cx="5536998" cy="2387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382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5ADABE32-1CD6-4856-A9B5-549022AF84EC}"/>
              </a:ext>
            </a:extLst>
          </p:cNvPr>
          <p:cNvSpPr>
            <a:spLocks noGrp="1"/>
          </p:cNvSpPr>
          <p:nvPr>
            <p:ph idx="1"/>
          </p:nvPr>
        </p:nvSpPr>
        <p:spPr>
          <a:xfrm>
            <a:off x="296577" y="1041998"/>
            <a:ext cx="7160950" cy="1964785"/>
          </a:xfrm>
        </p:spPr>
        <p:txBody>
          <a:bodyPr vert="horz" lIns="91440" tIns="45720" rIns="91440" bIns="45720" rtlCol="0" anchor="t">
            <a:normAutofit/>
          </a:bodyPr>
          <a:lstStyle/>
          <a:p>
            <a:pPr>
              <a:buNone/>
            </a:pPr>
            <a:r>
              <a:rPr lang="en-US">
                <a:ea typeface="+mn-lt"/>
                <a:cs typeface="+mn-lt"/>
              </a:rPr>
              <a:t> </a:t>
            </a:r>
            <a:r>
              <a:rPr lang="en-US" sz="1800">
                <a:latin typeface="Neue Haas Grotesk Text Pro"/>
                <a:ea typeface="+mn-lt"/>
                <a:cs typeface="+mn-lt"/>
              </a:rPr>
              <a:t>@DisplayName</a:t>
            </a:r>
            <a:r>
              <a:rPr lang="en-US">
                <a:ea typeface="+mn-lt"/>
                <a:cs typeface="+mn-lt"/>
              </a:rPr>
              <a:t> </a:t>
            </a:r>
          </a:p>
          <a:p>
            <a:pPr>
              <a:buNone/>
            </a:pPr>
            <a:endParaRPr lang="en-US"/>
          </a:p>
        </p:txBody>
      </p:sp>
      <p:sp>
        <p:nvSpPr>
          <p:cNvPr id="3" name="Rectangle: Rounded Corners 2">
            <a:extLst>
              <a:ext uri="{FF2B5EF4-FFF2-40B4-BE49-F238E27FC236}">
                <a16:creationId xmlns:a16="http://schemas.microsoft.com/office/drawing/2014/main" id="{8DBFA8C6-4067-4658-8017-ED648CF0D855}"/>
              </a:ext>
            </a:extLst>
          </p:cNvPr>
          <p:cNvSpPr/>
          <p:nvPr/>
        </p:nvSpPr>
        <p:spPr>
          <a:xfrm>
            <a:off x="364062" y="415800"/>
            <a:ext cx="4696328" cy="42747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Segoe UI"/>
                <a:cs typeface="Segoe UI"/>
              </a:rPr>
              <a:t>Custom display names</a:t>
            </a:r>
          </a:p>
        </p:txBody>
      </p:sp>
      <p:pic>
        <p:nvPicPr>
          <p:cNvPr id="6" name="Picture 6" descr="Graphical user interface, text, application, email&#10;&#10;Description automatically generated">
            <a:extLst>
              <a:ext uri="{FF2B5EF4-FFF2-40B4-BE49-F238E27FC236}">
                <a16:creationId xmlns:a16="http://schemas.microsoft.com/office/drawing/2014/main" id="{A607788D-9C99-44B0-8DF6-54F98C4078FA}"/>
              </a:ext>
            </a:extLst>
          </p:cNvPr>
          <p:cNvPicPr>
            <a:picLocks noChangeAspect="1"/>
          </p:cNvPicPr>
          <p:nvPr/>
        </p:nvPicPr>
        <p:blipFill>
          <a:blip r:embed="rId2"/>
          <a:stretch>
            <a:fillRect/>
          </a:stretch>
        </p:blipFill>
        <p:spPr>
          <a:xfrm>
            <a:off x="408482" y="1512258"/>
            <a:ext cx="2455889" cy="1466290"/>
          </a:xfrm>
          <a:prstGeom prst="rect">
            <a:avLst/>
          </a:prstGeom>
        </p:spPr>
      </p:pic>
      <p:sp>
        <p:nvSpPr>
          <p:cNvPr id="8" name="TextBox 7">
            <a:extLst>
              <a:ext uri="{FF2B5EF4-FFF2-40B4-BE49-F238E27FC236}">
                <a16:creationId xmlns:a16="http://schemas.microsoft.com/office/drawing/2014/main" id="{94274BD6-8E30-479B-AB5E-489C9F50C1E0}"/>
              </a:ext>
            </a:extLst>
          </p:cNvPr>
          <p:cNvSpPr txBox="1"/>
          <p:nvPr/>
        </p:nvSpPr>
        <p:spPr>
          <a:xfrm>
            <a:off x="364761" y="3162924"/>
            <a:ext cx="36301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eue Haas Grotesk Text Pro"/>
                <a:ea typeface="Open Sans"/>
                <a:cs typeface="Open Sans"/>
              </a:rPr>
              <a:t> Display Name Generators</a:t>
            </a:r>
          </a:p>
        </p:txBody>
      </p:sp>
      <p:sp>
        <p:nvSpPr>
          <p:cNvPr id="10" name="TextBox 9">
            <a:extLst>
              <a:ext uri="{FF2B5EF4-FFF2-40B4-BE49-F238E27FC236}">
                <a16:creationId xmlns:a16="http://schemas.microsoft.com/office/drawing/2014/main" id="{A96AAB96-6326-4BEF-8B55-2DCF1A545A50}"/>
              </a:ext>
            </a:extLst>
          </p:cNvPr>
          <p:cNvSpPr txBox="1"/>
          <p:nvPr/>
        </p:nvSpPr>
        <p:spPr>
          <a:xfrm>
            <a:off x="427220" y="3568908"/>
            <a:ext cx="575372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latin typeface="Segoe UI"/>
                <a:ea typeface="+mn-lt"/>
                <a:cs typeface="+mn-lt"/>
              </a:rPr>
              <a:t>JUnit Jupiter supports custom display name generators that can be configured via the </a:t>
            </a:r>
            <a:r>
              <a:rPr lang="en-US" sz="1000" b="1" dirty="0">
                <a:latin typeface="Segoe UI"/>
                <a:cs typeface="Segoe UI"/>
              </a:rPr>
              <a:t>@DisplayNameGeneration</a:t>
            </a:r>
            <a:r>
              <a:rPr lang="en-US" sz="1000" dirty="0">
                <a:latin typeface="Segoe UI"/>
                <a:ea typeface="+mn-lt"/>
                <a:cs typeface="+mn-lt"/>
              </a:rPr>
              <a:t> annotation. </a:t>
            </a:r>
            <a:endParaRPr lang="en-US" sz="1000">
              <a:latin typeface="Segoe UI"/>
              <a:cs typeface="Segoe UI"/>
            </a:endParaRPr>
          </a:p>
          <a:p>
            <a:pPr marL="171450" indent="-171450">
              <a:buFont typeface="Arial" panose="020B0604020202020204" pitchFamily="34" charset="0"/>
              <a:buChar char="•"/>
            </a:pPr>
            <a:endParaRPr lang="en-US" sz="1000" dirty="0">
              <a:latin typeface="Segoe UI"/>
              <a:ea typeface="+mn-lt"/>
              <a:cs typeface="+mn-lt"/>
            </a:endParaRPr>
          </a:p>
          <a:p>
            <a:pPr marL="171450" indent="-171450">
              <a:buFont typeface="Arial" panose="020B0604020202020204" pitchFamily="34" charset="0"/>
              <a:buChar char="•"/>
            </a:pPr>
            <a:r>
              <a:rPr lang="en-US" sz="1000" dirty="0">
                <a:latin typeface="Segoe UI"/>
                <a:ea typeface="+mn-lt"/>
                <a:cs typeface="+mn-lt"/>
              </a:rPr>
              <a:t>Values provided via </a:t>
            </a:r>
            <a:r>
              <a:rPr lang="en-US" sz="1000" b="1" dirty="0">
                <a:latin typeface="Segoe UI"/>
                <a:cs typeface="Segoe UI"/>
              </a:rPr>
              <a:t>@DisplayName</a:t>
            </a:r>
            <a:r>
              <a:rPr lang="en-US" sz="1000" dirty="0">
                <a:latin typeface="Segoe UI"/>
                <a:ea typeface="+mn-lt"/>
                <a:cs typeface="+mn-lt"/>
              </a:rPr>
              <a:t> annotations always take precedence over display </a:t>
            </a:r>
            <a:endParaRPr lang="en-US">
              <a:latin typeface="Segoe UI"/>
              <a:cs typeface="Segoe UI"/>
            </a:endParaRPr>
          </a:p>
          <a:p>
            <a:r>
              <a:rPr lang="en-US" sz="1000" dirty="0">
                <a:latin typeface="Segoe UI"/>
                <a:ea typeface="+mn-lt"/>
                <a:cs typeface="+mn-lt"/>
              </a:rPr>
              <a:t>      names generated by a </a:t>
            </a:r>
            <a:r>
              <a:rPr lang="en-US" sz="1000" b="1" dirty="0" err="1">
                <a:latin typeface="Segoe UI"/>
                <a:cs typeface="Segoe UI"/>
              </a:rPr>
              <a:t>DisplayNameGenerator</a:t>
            </a:r>
            <a:r>
              <a:rPr lang="en-US" sz="1000" dirty="0">
                <a:latin typeface="Segoe UI"/>
                <a:ea typeface="+mn-lt"/>
                <a:cs typeface="+mn-lt"/>
              </a:rPr>
              <a:t>.</a:t>
            </a:r>
            <a:endParaRPr lang="en-US" sz="1000">
              <a:latin typeface="Sa"/>
            </a:endParaRPr>
          </a:p>
        </p:txBody>
      </p:sp>
      <p:pic>
        <p:nvPicPr>
          <p:cNvPr id="18" name="Picture 19" descr="Graphical user interface, text, application, email&#10;&#10;Description automatically generated">
            <a:extLst>
              <a:ext uri="{FF2B5EF4-FFF2-40B4-BE49-F238E27FC236}">
                <a16:creationId xmlns:a16="http://schemas.microsoft.com/office/drawing/2014/main" id="{588DFFC2-C277-4CAC-90BF-B551A9F64DB8}"/>
              </a:ext>
            </a:extLst>
          </p:cNvPr>
          <p:cNvPicPr>
            <a:picLocks noChangeAspect="1"/>
          </p:cNvPicPr>
          <p:nvPr/>
        </p:nvPicPr>
        <p:blipFill>
          <a:blip r:embed="rId3"/>
          <a:stretch>
            <a:fillRect/>
          </a:stretch>
        </p:blipFill>
        <p:spPr>
          <a:xfrm>
            <a:off x="408482" y="4538861"/>
            <a:ext cx="5272790" cy="1384166"/>
          </a:xfrm>
          <a:prstGeom prst="rect">
            <a:avLst/>
          </a:prstGeom>
        </p:spPr>
      </p:pic>
      <p:pic>
        <p:nvPicPr>
          <p:cNvPr id="2" name="Picture 4">
            <a:extLst>
              <a:ext uri="{FF2B5EF4-FFF2-40B4-BE49-F238E27FC236}">
                <a16:creationId xmlns:a16="http://schemas.microsoft.com/office/drawing/2014/main" id="{B419E869-FE4B-4A5F-9D0F-A098E2A7D431}"/>
              </a:ext>
            </a:extLst>
          </p:cNvPr>
          <p:cNvPicPr>
            <a:picLocks noChangeAspect="1"/>
          </p:cNvPicPr>
          <p:nvPr/>
        </p:nvPicPr>
        <p:blipFill>
          <a:blip r:embed="rId4"/>
          <a:stretch>
            <a:fillRect/>
          </a:stretch>
        </p:blipFill>
        <p:spPr>
          <a:xfrm>
            <a:off x="6614400" y="1771514"/>
            <a:ext cx="3619200" cy="2408971"/>
          </a:xfrm>
          <a:prstGeom prst="rect">
            <a:avLst/>
          </a:prstGeom>
        </p:spPr>
      </p:pic>
    </p:spTree>
    <p:extLst>
      <p:ext uri="{BB962C8B-B14F-4D97-AF65-F5344CB8AC3E}">
        <p14:creationId xmlns:p14="http://schemas.microsoft.com/office/powerpoint/2010/main" val="44701183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PunchcardVTI</vt:lpstr>
      <vt:lpstr>                          JUnit </vt:lpstr>
      <vt:lpstr>Junit</vt:lpstr>
      <vt:lpstr>JUnit4 </vt:lpstr>
      <vt:lpstr>Road to Junit5 </vt:lpstr>
      <vt:lpstr>Junit5 Architecture</vt:lpstr>
      <vt:lpstr>Setting up JUnit5</vt:lpstr>
      <vt:lpstr>JUnit Jupiter Programming Model</vt:lpstr>
      <vt:lpstr>PowerPoint Presentation</vt:lpstr>
      <vt:lpstr>PowerPoint Presentation</vt:lpstr>
      <vt:lpstr>PowerPoint Presentation</vt:lpstr>
      <vt:lpstr>PowerPoint Presentation</vt:lpstr>
      <vt:lpstr>PowerPoint Presentation</vt:lpstr>
      <vt:lpstr>PowerPoint Presentation</vt:lpstr>
      <vt:lpstr>JUnit 5 Extension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515</cp:revision>
  <dcterms:created xsi:type="dcterms:W3CDTF">2021-12-05T13:10:32Z</dcterms:created>
  <dcterms:modified xsi:type="dcterms:W3CDTF">2021-12-09T23:22:07Z</dcterms:modified>
</cp:coreProperties>
</file>