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1334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AA520-A757-0DDB-9C53-CF49CAC1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2B242B-48CB-6F5C-8BD3-79A819FF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v-LV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FCD73-87E6-DD97-ED6C-112486D5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97E89-686C-4FE0-13D8-455DE05C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0FDEF1-D02A-1694-C943-6C328311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75042-BBA7-C9CB-7EC8-3CB11CA3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1C172F-BFF0-3FDF-D16D-837B3417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CAD22-2384-48FA-28C9-26390C59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6F9D8-8B73-4362-E79F-2016AC1F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AF641-7C2E-235C-6850-FC23145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8307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9E587B-31EC-2DEA-2E17-415ED6234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8730BA-70F7-4394-ACB2-30E75427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01F3B-45C8-5930-7E11-FE8276DA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6B905-5D2B-DD93-627A-6334439E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CDD91-2056-22C1-526F-4DCB2484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55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A2B14-BB67-06C4-8FBF-F4F70980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6E4FE-1AB2-8846-57C8-C328916D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BDBC0-A9CD-E061-70EF-F77AC285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448C2-5240-38CB-8031-36E04BFB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25B55-50E9-4F85-BA42-96EB145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076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0912D-0CA7-9236-8EE4-59947BBC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70454-9DEF-D5A9-84A1-D1666172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752168-7855-CA93-4EE8-BABFB3CC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89F7E-3D57-1437-8518-46842CF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A2D91-ACE7-99F6-7B37-776F11BA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790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B6E17-EC05-8046-72D0-F52DB40C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D9DBE-21F3-4039-4277-62A430B75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5AD6ED-2313-B8E9-4317-F7E91D59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C5BFA-96E8-203E-E8F8-AA8AD7B3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6FE2A0-E797-8920-8B27-B9D96BA4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CB011-82C2-96E2-31DD-1EE76F6D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642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092E1-5155-FEF5-22A5-F9AC033B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9DBE7-27E9-B5C2-4B36-B34ED830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94BC47-9571-D06E-4FAD-95B34CC51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BD2E99-5A33-A558-018D-6EFB33753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8B260A-F293-7860-F1F3-A15D815BD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163B7-BC4B-0E30-4889-2EA4C6E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DFEF98-63B4-9745-5DBB-A3D8EEE2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02FDE0-1E37-9D52-0CF9-77CE81D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12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D1AAC-9F23-8C24-F577-2E39C0EF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81B09A-0EB5-4B67-AFE6-A31965CF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F82396-F9D3-9E82-112A-88308251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AB628C-C199-BAC0-381F-03F8B903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59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B95D8E-68CB-3DDA-DBEA-D0DB4D20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D04DF7-4407-A351-364D-91A71655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A1B0B-0EB9-3CB5-D15C-A9247BB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678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CAFE1-847D-EF57-AA5C-7F8644B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326AF-29D0-76A0-484C-11C5C433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2660F1-7682-1955-42C0-79F6F30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3512B-317F-3A11-F661-03D9AE40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A4F644-9EEC-EA8E-4FD7-E801319D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703BE7-A2DF-1F41-6088-A7103004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927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F24CC-6BAE-AF13-7A62-83D5D5BB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F93DAB-9178-412B-D66F-B65A66F33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C23A05-86DA-5CBE-1CFE-A7809353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AFFB4-173D-AC7D-C053-E96B3285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86F8AB-A3A2-4581-7AF1-ECE90F0A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52922-7038-D37A-3D5D-EC87686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64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3FA8B-1690-268C-C941-D4ADD350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v-LV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8D3C5-2C67-2F5F-42C4-D7FC9F3D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v-LV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72881-8437-E7AA-2CBA-B6FF4A6BF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CBBE-A9DD-499F-8163-BFB08D02627D}" type="datetimeFigureOut">
              <a:rPr lang="lv-LV" smtClean="0"/>
              <a:t>27.11.2024</a:t>
            </a:fld>
            <a:endParaRPr lang="lv-LV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9A868-7C13-31B7-9B53-B7BDB075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3B01F-85B8-57EC-2144-9ED1B4A53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F751-6C14-4B70-A28F-19BB979D30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5112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E8C5A4-B167-F4FC-3054-4A4741C6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462" y="5669162"/>
            <a:ext cx="4219074" cy="633077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lv-LV" b="1" dirty="0" err="1"/>
              <a:t>āvels</a:t>
            </a:r>
            <a:r>
              <a:rPr lang="lv-LV" b="1" dirty="0"/>
              <a:t> </a:t>
            </a:r>
            <a:r>
              <a:rPr lang="lv-LV" b="1" dirty="0" err="1"/>
              <a:t>Sviridenkovs</a:t>
            </a:r>
            <a:r>
              <a:rPr lang="lv-LV" b="1" dirty="0"/>
              <a:t> DT4-1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8BB05B-719E-6404-4F7E-25D59DBC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47" y="1699465"/>
            <a:ext cx="4421903" cy="34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AE2DF-3ADF-E238-89B5-5DAAA10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Kas </a:t>
            </a:r>
            <a:r>
              <a:rPr lang="en-US" b="1" dirty="0" err="1"/>
              <a:t>ir</a:t>
            </a:r>
            <a:r>
              <a:rPr lang="en-US" b="1" dirty="0"/>
              <a:t> Zabbix?</a:t>
            </a:r>
            <a:endParaRPr lang="lv-LV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69198-840D-0483-C742-7F8DB51B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9091863" cy="1738312"/>
          </a:xfrm>
        </p:spPr>
        <p:txBody>
          <a:bodyPr/>
          <a:lstStyle/>
          <a:p>
            <a:pPr marL="0" indent="0">
              <a:buNone/>
            </a:pPr>
            <a:r>
              <a:rPr lang="lv-LV" b="1" dirty="0" err="1"/>
              <a:t>Zabbix</a:t>
            </a:r>
            <a:r>
              <a:rPr lang="lv-LV" dirty="0"/>
              <a:t> ir atvērtā koda monitoringa programmatūra. </a:t>
            </a:r>
          </a:p>
          <a:p>
            <a:pPr marL="0" indent="0">
              <a:buNone/>
            </a:pPr>
            <a:r>
              <a:rPr lang="lv-LV" dirty="0"/>
              <a:t>Ar to var pētīt </a:t>
            </a:r>
            <a:r>
              <a:rPr lang="lv-LV" b="1" dirty="0"/>
              <a:t>tīklus</a:t>
            </a:r>
            <a:r>
              <a:rPr lang="lv-LV" dirty="0"/>
              <a:t>, </a:t>
            </a:r>
            <a:r>
              <a:rPr lang="lv-LV" b="1" dirty="0"/>
              <a:t>serverus</a:t>
            </a:r>
            <a:r>
              <a:rPr lang="lv-LV" dirty="0"/>
              <a:t>, </a:t>
            </a:r>
            <a:r>
              <a:rPr lang="lv-LV" b="1" dirty="0"/>
              <a:t>virtuālas mašīnas</a:t>
            </a:r>
            <a:r>
              <a:rPr lang="en-US" dirty="0"/>
              <a:t>,</a:t>
            </a:r>
            <a:r>
              <a:rPr lang="lv-LV" dirty="0"/>
              <a:t> </a:t>
            </a:r>
            <a:r>
              <a:rPr lang="lv-LV" b="1" dirty="0"/>
              <a:t>mākoņa risinājumus</a:t>
            </a:r>
            <a:r>
              <a:rPr lang="en-US" dirty="0"/>
              <a:t> </a:t>
            </a:r>
            <a:r>
              <a:rPr lang="lv-LV" dirty="0"/>
              <a:t>un</a:t>
            </a:r>
            <a:r>
              <a:rPr lang="en-US" dirty="0"/>
              <a:t> </a:t>
            </a:r>
            <a:r>
              <a:rPr lang="lv-LV" b="1" dirty="0"/>
              <a:t>jebkuras ierīces</a:t>
            </a:r>
            <a:r>
              <a:rPr lang="lv-LV" dirty="0"/>
              <a:t>, kuri ir </a:t>
            </a:r>
            <a:r>
              <a:rPr lang="lv-LV" b="1" dirty="0"/>
              <a:t>pieslēgti</a:t>
            </a:r>
            <a:r>
              <a:rPr lang="lv-LV" dirty="0"/>
              <a:t> </a:t>
            </a:r>
            <a:r>
              <a:rPr lang="lv-LV" b="1" dirty="0"/>
              <a:t>tiklam</a:t>
            </a:r>
            <a:r>
              <a:rPr lang="lv-LV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51D5C-D9DD-8071-11BE-AD2AAC07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429000"/>
            <a:ext cx="4824664" cy="27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AE2DF-3ADF-E238-89B5-5DAAA10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Kas </a:t>
            </a:r>
            <a:r>
              <a:rPr lang="en-US" b="1" dirty="0" err="1"/>
              <a:t>ir</a:t>
            </a:r>
            <a:r>
              <a:rPr lang="en-US" b="1" dirty="0"/>
              <a:t> Zabbix?</a:t>
            </a:r>
            <a:endParaRPr lang="lv-LV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69198-840D-0483-C742-7F8DB51B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19081" cy="278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b="1" dirty="0" err="1"/>
              <a:t>Zabbix</a:t>
            </a:r>
            <a:r>
              <a:rPr lang="lv-LV" b="1" dirty="0"/>
              <a:t> nodrošina datu iegūšanu par:</a:t>
            </a:r>
          </a:p>
          <a:p>
            <a:r>
              <a:rPr lang="lv-LV" dirty="0"/>
              <a:t>Datora aparatūru</a:t>
            </a:r>
          </a:p>
          <a:p>
            <a:r>
              <a:rPr lang="lv-LV" dirty="0"/>
              <a:t>Programmatūru</a:t>
            </a:r>
          </a:p>
          <a:p>
            <a:r>
              <a:rPr lang="lv-LV" dirty="0"/>
              <a:t>Tīkla darbību (piemēram, tīkla noslodzi)</a:t>
            </a:r>
          </a:p>
          <a:p>
            <a:r>
              <a:rPr lang="lv-LV" dirty="0"/>
              <a:t>Procesora izmantošanu, atmiņas un diska resursu lietojumu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68C365-C3D9-5E4E-06F4-E41A1FD6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78" y="860510"/>
            <a:ext cx="3821081" cy="25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C416-E42D-7C33-FB40-406C893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Kas </a:t>
            </a:r>
            <a:r>
              <a:rPr lang="en-US" b="1" dirty="0" err="1"/>
              <a:t>ir</a:t>
            </a:r>
            <a:r>
              <a:rPr lang="en-US" b="1" dirty="0"/>
              <a:t> Zabbix?</a:t>
            </a:r>
            <a:endParaRPr lang="lv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76768-D2BF-8645-C20D-FFF7CCCF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err="1"/>
              <a:t>Zabbix</a:t>
            </a:r>
            <a:r>
              <a:rPr lang="lv-LV" b="1" dirty="0"/>
              <a:t> piedāvā iespēju vizualizēt monitoringa datus </a:t>
            </a:r>
            <a:r>
              <a:rPr lang="lv-LV" dirty="0"/>
              <a:t>dažādos formātos un izveidot atskaites. </a:t>
            </a:r>
          </a:p>
          <a:p>
            <a:pPr marL="0" indent="0">
              <a:buNone/>
            </a:pPr>
            <a:r>
              <a:rPr lang="lv-LV" dirty="0"/>
              <a:t>Brīdinājumu sistēma ļauj nosūtīt paziņojumus administratoriem, ja tiek atrastas problēmas.</a:t>
            </a:r>
          </a:p>
          <a:p>
            <a:endParaRPr lang="lv-LV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1F5BDC-5836-9589-AA0F-7258ECC0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86" y="3852216"/>
            <a:ext cx="4367514" cy="24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C9DC-5268-ABBA-B560-5E75F405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Kāpēc</a:t>
            </a:r>
            <a:r>
              <a:rPr lang="en-US" b="1" dirty="0"/>
              <a:t> </a:t>
            </a:r>
            <a:r>
              <a:rPr lang="lv-LV" b="1" dirty="0"/>
              <a:t>ir </a:t>
            </a:r>
            <a:r>
              <a:rPr lang="lv-LV" b="1" dirty="0" err="1"/>
              <a:t>jaizmanto</a:t>
            </a:r>
            <a:r>
              <a:rPr lang="en-US" b="1" dirty="0"/>
              <a:t> Zabbix?</a:t>
            </a:r>
            <a:endParaRPr lang="lv-LV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159A8-414D-85CE-5706-3FD8FE03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8910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lv-LV" b="1" dirty="0"/>
              <a:t>Nodrošina monitoringa sistēmu</a:t>
            </a:r>
          </a:p>
          <a:p>
            <a:pPr>
              <a:lnSpc>
                <a:spcPct val="150000"/>
              </a:lnSpc>
            </a:pPr>
            <a:r>
              <a:rPr lang="lv-LV" b="1" dirty="0"/>
              <a:t>Plašs pielietojums, integrācija ar dažādiem pakalpojumiem 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Atvērtais</a:t>
            </a:r>
            <a:r>
              <a:rPr lang="en-US" b="1" dirty="0"/>
              <a:t> </a:t>
            </a:r>
            <a:r>
              <a:rPr lang="en-US" b="1" dirty="0" err="1"/>
              <a:t>kods</a:t>
            </a:r>
            <a:endParaRPr lang="lv-LV" b="1" dirty="0"/>
          </a:p>
          <a:p>
            <a:pPr>
              <a:lnSpc>
                <a:spcPct val="150000"/>
              </a:lnSpc>
            </a:pPr>
            <a:r>
              <a:rPr lang="lv-LV" b="1" dirty="0"/>
              <a:t>Made </a:t>
            </a:r>
            <a:r>
              <a:rPr lang="lv-LV" b="1" dirty="0" err="1"/>
              <a:t>in</a:t>
            </a:r>
            <a:r>
              <a:rPr lang="lv-LV" b="1" dirty="0"/>
              <a:t> Latvia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203E37-07A5-5A89-6D5A-F5F52A24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74" y="2402638"/>
            <a:ext cx="4973595" cy="31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9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F1440-68BF-0A09-E9FE-312EC55C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Kur </a:t>
            </a:r>
            <a:r>
              <a:rPr lang="en-US" b="1" dirty="0" err="1"/>
              <a:t>izmanto</a:t>
            </a:r>
            <a:r>
              <a:rPr lang="en-US" b="1" dirty="0"/>
              <a:t> Zabbix?</a:t>
            </a:r>
            <a:endParaRPr lang="lv-LV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8C8F1-B277-C929-ECAB-5E35F573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Gandrīz</a:t>
            </a:r>
            <a:r>
              <a:rPr lang="lv-LV" dirty="0"/>
              <a:t> </a:t>
            </a:r>
            <a:r>
              <a:rPr lang="lv-LV" b="1" dirty="0"/>
              <a:t>jebkurā uzņēmumā</a:t>
            </a:r>
            <a:r>
              <a:rPr lang="lv-LV" dirty="0"/>
              <a:t>, kura tīkls </a:t>
            </a:r>
            <a:r>
              <a:rPr lang="lv-LV" b="1" dirty="0"/>
              <a:t>pārsniedz lokālu tīklu</a:t>
            </a:r>
            <a:r>
              <a:rPr lang="lv-LV" dirty="0"/>
              <a:t>, kā arī kur ir nepieciešams kontrolēt vairāku ierīču un programmatūras funkcionalitāti.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08A54-5710-42D4-38EC-B73384C4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40" y="3361020"/>
            <a:ext cx="2735580" cy="29508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6454C9-C85F-2FFF-037D-87D4A75B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2" y="4124762"/>
            <a:ext cx="3110862" cy="2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2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Kas ir Zabbix?</vt:lpstr>
      <vt:lpstr>Kas ir Zabbix?</vt:lpstr>
      <vt:lpstr>Kas ir Zabbix?</vt:lpstr>
      <vt:lpstr>Kāpēc ir jaizmanto Zabbix?</vt:lpstr>
      <vt:lpstr>Kur izmanto Zabbix?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Sviridenkov</dc:creator>
  <cp:lastModifiedBy>Pavel Sviridenkov</cp:lastModifiedBy>
  <cp:revision>3</cp:revision>
  <dcterms:created xsi:type="dcterms:W3CDTF">2024-11-26T15:05:44Z</dcterms:created>
  <dcterms:modified xsi:type="dcterms:W3CDTF">2024-11-26T23:22:52Z</dcterms:modified>
</cp:coreProperties>
</file>