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19ff61b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19ff61b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19ff61be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19ff61be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19ff61be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19ff61be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19ff61be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19ff61be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1a5609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1a5609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APIRailRoad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Dimitry, Kylian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PRÉSENTATION PROJET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OUTIL DE COLLABORATION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DATABASE ET API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DOCUMENTATION</a:t>
            </a:r>
            <a:endParaRPr sz="2000"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PROJET</a:t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925"/>
            <a:ext cx="4293375" cy="33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562" y="1191125"/>
            <a:ext cx="2449400" cy="19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221" y="2918100"/>
            <a:ext cx="2984090" cy="19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COLLABORATION</a:t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605038"/>
            <a:ext cx="4419599" cy="248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 ET API TESTING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" y="1411424"/>
            <a:ext cx="3389075" cy="33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 rotWithShape="1">
          <a:blip r:embed="rId4">
            <a:alphaModFix/>
          </a:blip>
          <a:srcRect b="0" l="7950" r="-7950" t="0"/>
          <a:stretch/>
        </p:blipFill>
        <p:spPr>
          <a:xfrm>
            <a:off x="6059325" y="1241999"/>
            <a:ext cx="2274974" cy="20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375" y="3271750"/>
            <a:ext cx="4076726" cy="15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375" y="1303388"/>
            <a:ext cx="1906975" cy="1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ARBORESCENCE ET DOCUMENTATION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25" y="1256825"/>
            <a:ext cx="2675526" cy="35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047" y="1303325"/>
            <a:ext cx="1875675" cy="3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