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4" r:id="rId1"/>
  </p:sldMasterIdLst>
  <p:notesMasterIdLst>
    <p:notesMasterId r:id="rId22"/>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96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2DE88FC4-6FEC-429C-B445-2697592F1C44}" type="datetimeFigureOut">
              <a:rPr lang="en-US" smtClean="0"/>
              <a:t>4/24/2023</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9B140E73-C068-4724-A2C7-E2D15848916B}" type="slidenum">
              <a:rPr lang="en-US" smtClean="0"/>
              <a:t>‹#›</a:t>
            </a:fld>
            <a:endParaRPr lang="en-US"/>
          </a:p>
        </p:txBody>
      </p:sp>
    </p:spTree>
    <p:extLst>
      <p:ext uri="{BB962C8B-B14F-4D97-AF65-F5344CB8AC3E}">
        <p14:creationId xmlns:p14="http://schemas.microsoft.com/office/powerpoint/2010/main" val="4017654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140E73-C068-4724-A2C7-E2D15848916B}" type="slidenum">
              <a:rPr lang="en-US" smtClean="0"/>
              <a:t>1</a:t>
            </a:fld>
            <a:endParaRPr lang="en-US"/>
          </a:p>
        </p:txBody>
      </p:sp>
    </p:spTree>
    <p:extLst>
      <p:ext uri="{BB962C8B-B14F-4D97-AF65-F5344CB8AC3E}">
        <p14:creationId xmlns:p14="http://schemas.microsoft.com/office/powerpoint/2010/main" val="3677342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140E73-C068-4724-A2C7-E2D15848916B}" type="slidenum">
              <a:rPr lang="en-US" smtClean="0"/>
              <a:t>3</a:t>
            </a:fld>
            <a:endParaRPr lang="en-US"/>
          </a:p>
        </p:txBody>
      </p:sp>
    </p:spTree>
    <p:extLst>
      <p:ext uri="{BB962C8B-B14F-4D97-AF65-F5344CB8AC3E}">
        <p14:creationId xmlns:p14="http://schemas.microsoft.com/office/powerpoint/2010/main" val="3103299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ctrTitle"/>
          </p:nvPr>
        </p:nvSpPr>
        <p:spPr>
          <a:xfrm>
            <a:off x="5943599" y="2946401"/>
            <a:ext cx="10796589" cy="3632196"/>
          </a:xfrm>
        </p:spPr>
        <p:txBody>
          <a:bodyPr anchor="b">
            <a:normAutofit/>
          </a:bodyPr>
          <a:lstStyle>
            <a:lvl1pPr algn="r">
              <a:defRPr sz="7200">
                <a:effectLst/>
              </a:defRPr>
            </a:lvl1pPr>
          </a:lstStyle>
          <a:p>
            <a:r>
              <a:rPr lang="en-US"/>
              <a:t>Click to edit Master title style</a:t>
            </a:r>
            <a:endParaRPr lang="en-US" dirty="0"/>
          </a:p>
        </p:txBody>
      </p:sp>
      <p:sp>
        <p:nvSpPr>
          <p:cNvPr id="3" name="Subtitle 2"/>
          <p:cNvSpPr>
            <a:spLocks noGrp="1"/>
          </p:cNvSpPr>
          <p:nvPr>
            <p:ph type="subTitle" idx="1"/>
          </p:nvPr>
        </p:nvSpPr>
        <p:spPr>
          <a:xfrm>
            <a:off x="5943599" y="6578599"/>
            <a:ext cx="10796589" cy="2108201"/>
          </a:xfrm>
        </p:spPr>
        <p:txBody>
          <a:bodyPr anchor="t">
            <a:normAutofit/>
          </a:bodyPr>
          <a:lstStyle>
            <a:lvl1pPr marL="0" indent="0" algn="r">
              <a:buNone/>
              <a:defRPr sz="2700" cap="all">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3398837" y="8805863"/>
            <a:ext cx="2400300" cy="566738"/>
          </a:xfrm>
        </p:spPr>
        <p:txBody>
          <a:bodyPr/>
          <a:lstStyle/>
          <a:p>
            <a:fld id="{1D8BD707-D9CF-40AE-B4C6-C98DA3205C09}" type="datetimeFigureOut">
              <a:rPr lang="en-US" smtClean="0"/>
              <a:t>4/24/2023</a:t>
            </a:fld>
            <a:endParaRPr lang="en-US"/>
          </a:p>
        </p:txBody>
      </p:sp>
      <p:sp>
        <p:nvSpPr>
          <p:cNvPr id="5" name="Footer Placeholder 4"/>
          <p:cNvSpPr>
            <a:spLocks noGrp="1"/>
          </p:cNvSpPr>
          <p:nvPr>
            <p:ph type="ftr" sz="quarter" idx="11"/>
          </p:nvPr>
        </p:nvSpPr>
        <p:spPr>
          <a:xfrm>
            <a:off x="5943599" y="8805863"/>
            <a:ext cx="7340937" cy="566738"/>
          </a:xfrm>
        </p:spPr>
        <p:txBody>
          <a:bodyPr/>
          <a:lstStyle/>
          <a:p>
            <a:endParaRPr lang="en-US"/>
          </a:p>
        </p:txBody>
      </p:sp>
      <p:sp>
        <p:nvSpPr>
          <p:cNvPr id="6" name="Slide Number Placeholder 5"/>
          <p:cNvSpPr>
            <a:spLocks noGrp="1"/>
          </p:cNvSpPr>
          <p:nvPr>
            <p:ph type="sldNum" sz="quarter" idx="12"/>
          </p:nvPr>
        </p:nvSpPr>
        <p:spPr>
          <a:xfrm>
            <a:off x="15913438" y="8805863"/>
            <a:ext cx="826751" cy="566738"/>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749494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a:xfrm>
            <a:off x="1028701" y="7099298"/>
            <a:ext cx="1519714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57401" y="1398168"/>
            <a:ext cx="13139741" cy="474746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8701" y="7949405"/>
            <a:ext cx="15197141" cy="74056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9212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a:xfrm>
            <a:off x="1028702" y="914402"/>
            <a:ext cx="15197141" cy="4686299"/>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028700" y="6515100"/>
            <a:ext cx="15197142" cy="2171700"/>
          </a:xfrm>
        </p:spPr>
        <p:txBody>
          <a:bodyPr anchor="ctr">
            <a:normAutofit/>
          </a:bodyPr>
          <a:lstStyle>
            <a:lvl1pPr marL="0" indent="0" algn="l">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76999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15" name="TextBox 14"/>
          <p:cNvSpPr txBox="1"/>
          <p:nvPr/>
        </p:nvSpPr>
        <p:spPr>
          <a:xfrm>
            <a:off x="15356801"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11" name="TextBox 10"/>
          <p:cNvSpPr txBox="1"/>
          <p:nvPr/>
        </p:nvSpPr>
        <p:spPr>
          <a:xfrm>
            <a:off x="732413" y="123500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1488401" y="914402"/>
            <a:ext cx="14325599" cy="4114799"/>
          </a:xfrm>
        </p:spPr>
        <p:txBody>
          <a:bodyPr anchor="ctr">
            <a:normAutofit/>
          </a:bodyPr>
          <a:lstStyle>
            <a:lvl1pPr algn="l">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46813" y="5029200"/>
            <a:ext cx="14008776"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31198" y="6515100"/>
            <a:ext cx="15228551" cy="2171700"/>
          </a:xfrm>
        </p:spPr>
        <p:txBody>
          <a:bodyPr anchor="ctr">
            <a:normAutofit/>
          </a:bodyPr>
          <a:lstStyle>
            <a:lvl1pPr marL="0" indent="0" algn="l">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51568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a:xfrm>
            <a:off x="1028704" y="4962872"/>
            <a:ext cx="15197138" cy="2203200"/>
          </a:xfrm>
        </p:spPr>
        <p:txBody>
          <a:bodyPr anchor="b">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028702" y="7166072"/>
            <a:ext cx="15197139" cy="1290600"/>
          </a:xfrm>
        </p:spPr>
        <p:txBody>
          <a:bodyPr anchor="t">
            <a:normAutofit/>
          </a:bodyPr>
          <a:lstStyle>
            <a:lvl1pPr marL="0" indent="0" algn="l">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79045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13" name="TextBox 12"/>
          <p:cNvSpPr txBox="1"/>
          <p:nvPr/>
        </p:nvSpPr>
        <p:spPr>
          <a:xfrm>
            <a:off x="15356801"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14" name="TextBox 13"/>
          <p:cNvSpPr txBox="1"/>
          <p:nvPr/>
        </p:nvSpPr>
        <p:spPr>
          <a:xfrm>
            <a:off x="732413" y="123500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16" name="Title 1"/>
          <p:cNvSpPr>
            <a:spLocks noGrp="1"/>
          </p:cNvSpPr>
          <p:nvPr>
            <p:ph type="title"/>
          </p:nvPr>
        </p:nvSpPr>
        <p:spPr>
          <a:xfrm>
            <a:off x="1488401" y="914402"/>
            <a:ext cx="14325599" cy="4114799"/>
          </a:xfrm>
        </p:spPr>
        <p:txBody>
          <a:bodyPr anchor="ctr">
            <a:normAutofit/>
          </a:bodyPr>
          <a:lstStyle>
            <a:lvl1pPr algn="l">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28700" y="5829300"/>
            <a:ext cx="15203154" cy="1333500"/>
          </a:xfrm>
        </p:spPr>
        <p:txBody>
          <a:bodyPr vert="horz" lIns="91440" tIns="45720" rIns="91440" bIns="45720" rtlCol="0" anchor="b">
            <a:normAutofit/>
          </a:bodyPr>
          <a:lstStyle>
            <a:lvl1pPr>
              <a:buNone/>
              <a:defRPr lang="en-US" sz="36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8699" y="7162800"/>
            <a:ext cx="15203154" cy="15240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57175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a:xfrm>
            <a:off x="1028702" y="914402"/>
            <a:ext cx="15197141" cy="41147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028702" y="5257800"/>
            <a:ext cx="15197142" cy="1257300"/>
          </a:xfrm>
        </p:spPr>
        <p:txBody>
          <a:bodyPr vert="horz" lIns="91440" tIns="45720" rIns="91440" bIns="45720" rtlCol="0" anchor="b">
            <a:normAutofit/>
          </a:bodyPr>
          <a:lstStyle>
            <a:lvl1pPr>
              <a:buNone/>
              <a:defRPr lang="en-US" sz="42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8700" y="6515100"/>
            <a:ext cx="15197142" cy="21717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2458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8" name="Title 1"/>
          <p:cNvSpPr>
            <a:spLocks noGrp="1"/>
          </p:cNvSpPr>
          <p:nvPr>
            <p:ph type="title"/>
          </p:nvPr>
        </p:nvSpPr>
        <p:spPr>
          <a:xfrm>
            <a:off x="1028702" y="914401"/>
            <a:ext cx="15197138" cy="2184401"/>
          </a:xfrm>
        </p:spPr>
        <p:txBody>
          <a:bodyPr/>
          <a:lstStyle/>
          <a:p>
            <a:r>
              <a:rPr lang="en-US"/>
              <a:t>Click to edit Master title style</a:t>
            </a:r>
            <a:endParaRPr lang="en-US" dirty="0"/>
          </a:p>
        </p:txBody>
      </p:sp>
    </p:spTree>
    <p:extLst>
      <p:ext uri="{BB962C8B-B14F-4D97-AF65-F5344CB8AC3E}">
        <p14:creationId xmlns:p14="http://schemas.microsoft.com/office/powerpoint/2010/main" val="1510537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Vertical Title 1"/>
          <p:cNvSpPr>
            <a:spLocks noGrp="1"/>
          </p:cNvSpPr>
          <p:nvPr>
            <p:ph type="title" orient="vert"/>
          </p:nvPr>
        </p:nvSpPr>
        <p:spPr>
          <a:xfrm>
            <a:off x="12988013" y="914399"/>
            <a:ext cx="3237828" cy="777240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914400"/>
            <a:ext cx="11748174" cy="7772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05141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2980178" y="2538684"/>
            <a:ext cx="12327643" cy="2273300"/>
          </a:xfrm>
          <a:prstGeom prst="rect">
            <a:avLst/>
          </a:prstGeom>
        </p:spPr>
        <p:txBody>
          <a:bodyPr wrap="square" lIns="0" tIns="0" rIns="0" bIns="0">
            <a:spAutoFit/>
          </a:bodyPr>
          <a:lstStyle>
            <a:lvl1pPr>
              <a:defRPr sz="8000" b="1" i="0">
                <a:solidFill>
                  <a:srgbClr val="F6B4A6"/>
                </a:solidFill>
                <a:latin typeface="Trebuchet MS"/>
                <a:cs typeface="Trebuchet MS"/>
              </a:defRPr>
            </a:lvl1pPr>
          </a:lstStyle>
          <a:p>
            <a:endParaRPr/>
          </a:p>
        </p:txBody>
      </p:sp>
      <p:sp>
        <p:nvSpPr>
          <p:cNvPr id="3" name="Holder 3"/>
          <p:cNvSpPr>
            <a:spLocks noGrp="1"/>
          </p:cNvSpPr>
          <p:nvPr>
            <p:ph type="subTitle" idx="4"/>
          </p:nvPr>
        </p:nvSpPr>
        <p:spPr>
          <a:xfrm>
            <a:off x="1892423" y="5593657"/>
            <a:ext cx="14503153" cy="1225550"/>
          </a:xfrm>
          <a:prstGeom prst="rect">
            <a:avLst/>
          </a:prstGeom>
        </p:spPr>
        <p:txBody>
          <a:bodyPr wrap="square" lIns="0" tIns="0" rIns="0" bIns="0">
            <a:spAutoFit/>
          </a:bodyPr>
          <a:lstStyle>
            <a:lvl1pPr>
              <a:defRPr sz="3400" b="0" i="0">
                <a:solidFill>
                  <a:srgbClr val="94DDDE"/>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77121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8132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a:xfrm>
            <a:off x="1028701" y="4962872"/>
            <a:ext cx="15197141" cy="2203200"/>
          </a:xfrm>
        </p:spPr>
        <p:txBody>
          <a:bodyPr anchor="b"/>
          <a:lstStyle>
            <a:lvl1pPr algn="l">
              <a:defRPr sz="6000" b="0" cap="all"/>
            </a:lvl1pPr>
          </a:lstStyle>
          <a:p>
            <a:r>
              <a:rPr lang="en-US"/>
              <a:t>Click to edit Master title style</a:t>
            </a:r>
            <a:endParaRPr lang="en-US" dirty="0"/>
          </a:p>
        </p:txBody>
      </p:sp>
      <p:sp>
        <p:nvSpPr>
          <p:cNvPr id="3" name="Text Placeholder 2"/>
          <p:cNvSpPr>
            <a:spLocks noGrp="1"/>
          </p:cNvSpPr>
          <p:nvPr>
            <p:ph type="body" idx="1"/>
          </p:nvPr>
        </p:nvSpPr>
        <p:spPr>
          <a:xfrm>
            <a:off x="1028699" y="7166072"/>
            <a:ext cx="15197142" cy="1290600"/>
          </a:xfrm>
        </p:spPr>
        <p:txBody>
          <a:bodyPr anchor="t">
            <a:normAutofit/>
          </a:bodyPr>
          <a:lstStyle>
            <a:lvl1pPr marL="0" indent="0" algn="l">
              <a:buNone/>
              <a:defRPr sz="3000" cap="all">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09510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28703" y="3213101"/>
            <a:ext cx="7493001" cy="54737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32843" y="3213101"/>
            <a:ext cx="7492998" cy="54737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2359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60505" y="3327401"/>
            <a:ext cx="7063581"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28702" y="4305302"/>
            <a:ext cx="7495385" cy="438149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44005" y="3340101"/>
            <a:ext cx="7084220"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735225" y="4305302"/>
            <a:ext cx="7493001" cy="438149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41731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62986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5157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a:xfrm>
            <a:off x="1028701" y="3111499"/>
            <a:ext cx="5521328" cy="2057400"/>
          </a:xfrm>
        </p:spPr>
        <p:txBody>
          <a:bodyPr anchor="b">
            <a:normAutofit/>
          </a:bodyPr>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6972302" y="914402"/>
            <a:ext cx="9253539" cy="7772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8701" y="5168900"/>
            <a:ext cx="5521328" cy="2743200"/>
          </a:xfrm>
        </p:spPr>
        <p:txBody>
          <a:bodyPr anchor="t">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17130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a:xfrm>
            <a:off x="1028701" y="2400300"/>
            <a:ext cx="9246980" cy="2057400"/>
          </a:xfrm>
        </p:spPr>
        <p:txBody>
          <a:bodyPr anchor="b">
            <a:normAutofit/>
          </a:bodyPr>
          <a:lstStyle>
            <a:lvl1pPr algn="l">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304380" y="1371600"/>
            <a:ext cx="4921461" cy="6858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8701" y="4457700"/>
            <a:ext cx="9246980" cy="2743200"/>
          </a:xfrm>
        </p:spPr>
        <p:txBody>
          <a:bodyPr anchor="t">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815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2" y="914401"/>
            <a:ext cx="15197138" cy="218440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8702" y="3213101"/>
            <a:ext cx="15197138" cy="547370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884490" y="8805863"/>
            <a:ext cx="2400300" cy="56673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1D8BD707-D9CF-40AE-B4C6-C98DA3205C09}" type="datetimeFigureOut">
              <a:rPr lang="en-US" smtClean="0"/>
              <a:t>4/24/2023</a:t>
            </a:fld>
            <a:endParaRPr lang="en-US"/>
          </a:p>
        </p:txBody>
      </p:sp>
      <p:sp>
        <p:nvSpPr>
          <p:cNvPr id="5" name="Footer Placeholder 4"/>
          <p:cNvSpPr>
            <a:spLocks noGrp="1"/>
          </p:cNvSpPr>
          <p:nvPr>
            <p:ph type="ftr" sz="quarter" idx="3"/>
          </p:nvPr>
        </p:nvSpPr>
        <p:spPr>
          <a:xfrm>
            <a:off x="1028701" y="8805863"/>
            <a:ext cx="11741489" cy="566738"/>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5399091" y="8805863"/>
            <a:ext cx="826751" cy="56673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4013742234"/>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Lst>
  <p:txStyles>
    <p:titleStyle>
      <a:lvl1pPr algn="l" defTabSz="685800" rtl="0" eaLnBrk="1" latinLnBrk="0" hangingPunct="1">
        <a:spcBef>
          <a:spcPct val="0"/>
        </a:spcBef>
        <a:buNone/>
        <a:defRPr sz="5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ts val="0"/>
        </a:spcBef>
        <a:spcAft>
          <a:spcPts val="1500"/>
        </a:spcAft>
        <a:buClr>
          <a:schemeClr val="tx1"/>
        </a:buClr>
        <a:buSzPct val="100000"/>
        <a:buFont typeface="Arial"/>
        <a:buChar char="•"/>
        <a:defRPr sz="2700" kern="1200" cap="none">
          <a:solidFill>
            <a:schemeClr val="tx1"/>
          </a:solidFill>
          <a:effectLst/>
          <a:latin typeface="+mn-lt"/>
          <a:ea typeface="+mn-ea"/>
          <a:cs typeface="+mn-cs"/>
        </a:defRPr>
      </a:lvl1pPr>
      <a:lvl2pPr marL="1114425" indent="-428625" algn="l" defTabSz="685800" rtl="0" eaLnBrk="1" latinLnBrk="0" hangingPunct="1">
        <a:spcBef>
          <a:spcPts val="0"/>
        </a:spcBef>
        <a:spcAft>
          <a:spcPts val="1500"/>
        </a:spcAft>
        <a:buClr>
          <a:schemeClr val="tx1"/>
        </a:buClr>
        <a:buSzPct val="100000"/>
        <a:buFont typeface="Arial"/>
        <a:buChar char="•"/>
        <a:defRPr sz="2400" kern="1200" cap="none">
          <a:solidFill>
            <a:schemeClr val="tx1"/>
          </a:solidFill>
          <a:effectLst/>
          <a:latin typeface="+mn-lt"/>
          <a:ea typeface="+mn-ea"/>
          <a:cs typeface="+mn-cs"/>
        </a:defRPr>
      </a:lvl2pPr>
      <a:lvl3pPr marL="1800225" indent="-428625" algn="l" defTabSz="685800" rtl="0" eaLnBrk="1" latinLnBrk="0" hangingPunct="1">
        <a:spcBef>
          <a:spcPts val="0"/>
        </a:spcBef>
        <a:spcAft>
          <a:spcPts val="1500"/>
        </a:spcAft>
        <a:buClr>
          <a:schemeClr val="tx1"/>
        </a:buClr>
        <a:buSzPct val="100000"/>
        <a:buFont typeface="Arial"/>
        <a:buChar char="•"/>
        <a:defRPr sz="2100" kern="1200" cap="none">
          <a:solidFill>
            <a:schemeClr val="tx1"/>
          </a:solidFill>
          <a:effectLst/>
          <a:latin typeface="+mn-lt"/>
          <a:ea typeface="+mn-ea"/>
          <a:cs typeface="+mn-cs"/>
        </a:defRPr>
      </a:lvl3pPr>
      <a:lvl4pPr marL="2314575" indent="-257175" algn="l" defTabSz="685800" rtl="0" eaLnBrk="1" latinLnBrk="0" hangingPunct="1">
        <a:spcBef>
          <a:spcPts val="0"/>
        </a:spcBef>
        <a:spcAft>
          <a:spcPts val="1500"/>
        </a:spcAft>
        <a:buClr>
          <a:schemeClr val="tx1"/>
        </a:buClr>
        <a:buSzPct val="100000"/>
        <a:buFont typeface="Arial"/>
        <a:buChar char="•"/>
        <a:defRPr sz="1800" kern="1200" cap="none">
          <a:solidFill>
            <a:schemeClr val="tx1"/>
          </a:solidFill>
          <a:effectLst/>
          <a:latin typeface="+mn-lt"/>
          <a:ea typeface="+mn-ea"/>
          <a:cs typeface="+mn-cs"/>
        </a:defRPr>
      </a:lvl4pPr>
      <a:lvl5pPr marL="3000375" indent="-257175" algn="l" defTabSz="685800" rtl="0" eaLnBrk="1" latinLnBrk="0" hangingPunct="1">
        <a:spcBef>
          <a:spcPts val="0"/>
        </a:spcBef>
        <a:spcAft>
          <a:spcPts val="1500"/>
        </a:spcAft>
        <a:buClr>
          <a:schemeClr val="tx1"/>
        </a:buClr>
        <a:buSzPct val="100000"/>
        <a:buFont typeface="Arial"/>
        <a:buChar char="•"/>
        <a:defRPr sz="1800" kern="1200" cap="none">
          <a:solidFill>
            <a:schemeClr val="tx1"/>
          </a:solidFill>
          <a:effectLst/>
          <a:latin typeface="+mn-lt"/>
          <a:ea typeface="+mn-ea"/>
          <a:cs typeface="+mn-cs"/>
        </a:defRPr>
      </a:lvl5pPr>
      <a:lvl6pPr marL="3771900" indent="-342900" algn="l" defTabSz="685800" rtl="0" eaLnBrk="1" latinLnBrk="0" hangingPunct="1">
        <a:spcBef>
          <a:spcPts val="0"/>
        </a:spcBef>
        <a:spcAft>
          <a:spcPts val="1500"/>
        </a:spcAft>
        <a:buClr>
          <a:schemeClr val="tx1"/>
        </a:buClr>
        <a:buSzPct val="100000"/>
        <a:buFont typeface="Arial"/>
        <a:buChar char="•"/>
        <a:defRPr sz="1800" kern="1200" cap="none">
          <a:solidFill>
            <a:schemeClr val="tx1"/>
          </a:solidFill>
          <a:effectLst/>
          <a:latin typeface="+mn-lt"/>
          <a:ea typeface="+mn-ea"/>
          <a:cs typeface="+mn-cs"/>
        </a:defRPr>
      </a:lvl6pPr>
      <a:lvl7pPr marL="4457700" indent="-342900" algn="l" defTabSz="685800" rtl="0" eaLnBrk="1" latinLnBrk="0" hangingPunct="1">
        <a:spcBef>
          <a:spcPts val="0"/>
        </a:spcBef>
        <a:spcAft>
          <a:spcPts val="1500"/>
        </a:spcAft>
        <a:buClr>
          <a:schemeClr val="tx1"/>
        </a:buClr>
        <a:buSzPct val="100000"/>
        <a:buFont typeface="Arial"/>
        <a:buChar char="•"/>
        <a:defRPr sz="1800" kern="1200" cap="none">
          <a:solidFill>
            <a:schemeClr val="tx1"/>
          </a:solidFill>
          <a:effectLst/>
          <a:latin typeface="+mn-lt"/>
          <a:ea typeface="+mn-ea"/>
          <a:cs typeface="+mn-cs"/>
        </a:defRPr>
      </a:lvl7pPr>
      <a:lvl8pPr marL="5143500" indent="-342900" algn="l" defTabSz="685800" rtl="0" eaLnBrk="1" latinLnBrk="0" hangingPunct="1">
        <a:spcBef>
          <a:spcPts val="0"/>
        </a:spcBef>
        <a:spcAft>
          <a:spcPts val="1500"/>
        </a:spcAft>
        <a:buClr>
          <a:schemeClr val="tx1"/>
        </a:buClr>
        <a:buSzPct val="100000"/>
        <a:buFont typeface="Arial"/>
        <a:buChar char="•"/>
        <a:defRPr sz="1800" kern="1200" cap="none">
          <a:solidFill>
            <a:schemeClr val="tx1"/>
          </a:solidFill>
          <a:effectLst/>
          <a:latin typeface="+mn-lt"/>
          <a:ea typeface="+mn-ea"/>
          <a:cs typeface="+mn-cs"/>
        </a:defRPr>
      </a:lvl8pPr>
      <a:lvl9pPr marL="5829300" indent="-342900" algn="l" defTabSz="685800" rtl="0" eaLnBrk="1" latinLnBrk="0" hangingPunct="1">
        <a:spcBef>
          <a:spcPts val="0"/>
        </a:spcBef>
        <a:spcAft>
          <a:spcPts val="1500"/>
        </a:spcAft>
        <a:buClr>
          <a:schemeClr val="tx1"/>
        </a:buClr>
        <a:buSzPct val="100000"/>
        <a:buFont typeface="Arial"/>
        <a:buChar char="•"/>
        <a:defRPr sz="1800" kern="1200" cap="none">
          <a:solidFill>
            <a:schemeClr val="tx1"/>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7.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Resource_starvation" TargetMode="External"/><Relationship Id="rId7"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tx1">
              <a:lumMod val="95000"/>
              <a:lumOff val="5000"/>
            </a:schemeClr>
          </a:solidFill>
        </p:spPr>
        <p:txBody>
          <a:bodyPr wrap="square" lIns="0" tIns="0" rIns="0" bIns="0" rtlCol="0"/>
          <a:lstStyle/>
          <a:p>
            <a:endParaRPr/>
          </a:p>
        </p:txBody>
      </p:sp>
      <p:sp>
        <p:nvSpPr>
          <p:cNvPr id="3" name="object 3"/>
          <p:cNvSpPr txBox="1">
            <a:spLocks noGrp="1"/>
          </p:cNvSpPr>
          <p:nvPr>
            <p:ph type="ctrTitle"/>
          </p:nvPr>
        </p:nvSpPr>
        <p:spPr>
          <a:xfrm>
            <a:off x="2980178" y="2013341"/>
            <a:ext cx="12327643" cy="3323987"/>
          </a:xfrm>
          <a:prstGeom prst="rect">
            <a:avLst/>
          </a:prstGeom>
        </p:spPr>
        <p:txBody>
          <a:bodyPr vert="horz" wrap="square" lIns="0" tIns="205740" rIns="0" bIns="0" rtlCol="0">
            <a:spAutoFit/>
          </a:bodyPr>
          <a:lstStyle/>
          <a:p>
            <a:pPr marL="5718175" marR="5080">
              <a:lnSpc>
                <a:spcPts val="8100"/>
              </a:lnSpc>
              <a:spcBef>
                <a:spcPts val="1620"/>
              </a:spcBef>
            </a:pPr>
            <a:r>
              <a:rPr spc="75" dirty="0"/>
              <a:t>How</a:t>
            </a:r>
            <a:r>
              <a:rPr spc="150" dirty="0"/>
              <a:t> </a:t>
            </a:r>
            <a:r>
              <a:rPr spc="-490" dirty="0"/>
              <a:t>we</a:t>
            </a:r>
            <a:r>
              <a:rPr spc="150" dirty="0"/>
              <a:t> </a:t>
            </a:r>
            <a:r>
              <a:rPr spc="200" dirty="0"/>
              <a:t>using </a:t>
            </a:r>
            <a:r>
              <a:rPr spc="-2395" dirty="0"/>
              <a:t> </a:t>
            </a:r>
            <a:r>
              <a:rPr spc="445" dirty="0"/>
              <a:t>PPS</a:t>
            </a:r>
            <a:r>
              <a:rPr lang="en-US" spc="170" dirty="0"/>
              <a:t>, </a:t>
            </a:r>
            <a:r>
              <a:rPr spc="415" dirty="0"/>
              <a:t>RR?</a:t>
            </a:r>
          </a:p>
        </p:txBody>
      </p:sp>
      <p:sp>
        <p:nvSpPr>
          <p:cNvPr id="4" name="object 4"/>
          <p:cNvSpPr txBox="1">
            <a:spLocks noGrp="1"/>
          </p:cNvSpPr>
          <p:nvPr>
            <p:ph type="subTitle" idx="4"/>
          </p:nvPr>
        </p:nvSpPr>
        <p:spPr>
          <a:prstGeom prst="rect">
            <a:avLst/>
          </a:prstGeom>
        </p:spPr>
        <p:txBody>
          <a:bodyPr vert="horz" wrap="square" lIns="0" tIns="12700" rIns="0" bIns="0" rtlCol="0">
            <a:spAutoFit/>
          </a:bodyPr>
          <a:lstStyle/>
          <a:p>
            <a:pPr marL="6805930" marR="5080">
              <a:lnSpc>
                <a:spcPct val="115799"/>
              </a:lnSpc>
              <a:spcBef>
                <a:spcPts val="100"/>
              </a:spcBef>
            </a:pPr>
            <a:r>
              <a:rPr spc="-10" dirty="0"/>
              <a:t>Preemptive</a:t>
            </a:r>
            <a:r>
              <a:rPr spc="165" dirty="0"/>
              <a:t> </a:t>
            </a:r>
            <a:r>
              <a:rPr spc="50" dirty="0"/>
              <a:t>Priority</a:t>
            </a:r>
            <a:r>
              <a:rPr spc="165" dirty="0"/>
              <a:t> </a:t>
            </a:r>
            <a:r>
              <a:rPr spc="-20" dirty="0"/>
              <a:t>Scheduling</a:t>
            </a:r>
            <a:r>
              <a:rPr spc="165" dirty="0"/>
              <a:t> </a:t>
            </a:r>
            <a:r>
              <a:rPr spc="-65" dirty="0"/>
              <a:t>(PPS)</a:t>
            </a:r>
            <a:r>
              <a:rPr spc="165" dirty="0"/>
              <a:t> </a:t>
            </a:r>
            <a:r>
              <a:rPr spc="200" dirty="0"/>
              <a:t>&amp; </a:t>
            </a:r>
            <a:r>
              <a:rPr spc="-885" dirty="0"/>
              <a:t> </a:t>
            </a:r>
            <a:r>
              <a:rPr spc="-40" dirty="0"/>
              <a:t>Round</a:t>
            </a:r>
            <a:r>
              <a:rPr spc="165" dirty="0"/>
              <a:t> </a:t>
            </a:r>
            <a:r>
              <a:rPr spc="-15" dirty="0"/>
              <a:t>Robin</a:t>
            </a:r>
            <a:r>
              <a:rPr spc="165" dirty="0"/>
              <a:t> </a:t>
            </a:r>
            <a:r>
              <a:rPr spc="-20" dirty="0"/>
              <a:t>Scheduling</a:t>
            </a:r>
            <a:r>
              <a:rPr spc="165" dirty="0"/>
              <a:t> </a:t>
            </a:r>
            <a:r>
              <a:rPr spc="10" dirty="0"/>
              <a:t>(RR)</a:t>
            </a:r>
          </a:p>
        </p:txBody>
      </p:sp>
      <p:grpSp>
        <p:nvGrpSpPr>
          <p:cNvPr id="5" name="object 5"/>
          <p:cNvGrpSpPr/>
          <p:nvPr/>
        </p:nvGrpSpPr>
        <p:grpSpPr>
          <a:xfrm>
            <a:off x="0" y="0"/>
            <a:ext cx="7496175" cy="10287000"/>
            <a:chOff x="0" y="0"/>
            <a:chExt cx="7496175" cy="10287000"/>
          </a:xfrm>
        </p:grpSpPr>
        <p:sp>
          <p:nvSpPr>
            <p:cNvPr id="6" name="object 6"/>
            <p:cNvSpPr/>
            <p:nvPr/>
          </p:nvSpPr>
          <p:spPr>
            <a:xfrm>
              <a:off x="1210524" y="0"/>
              <a:ext cx="6012815" cy="2171700"/>
            </a:xfrm>
            <a:custGeom>
              <a:avLst/>
              <a:gdLst/>
              <a:ahLst/>
              <a:cxnLst/>
              <a:rect l="l" t="t" r="r" b="b"/>
              <a:pathLst>
                <a:path w="6012814" h="2171700">
                  <a:moveTo>
                    <a:pt x="2596627" y="2171476"/>
                  </a:moveTo>
                  <a:lnTo>
                    <a:pt x="0" y="678495"/>
                  </a:lnTo>
                  <a:lnTo>
                    <a:pt x="359374" y="0"/>
                  </a:lnTo>
                  <a:lnTo>
                    <a:pt x="6012304" y="0"/>
                  </a:lnTo>
                  <a:lnTo>
                    <a:pt x="5326726" y="203763"/>
                  </a:lnTo>
                  <a:lnTo>
                    <a:pt x="4637797" y="987341"/>
                  </a:lnTo>
                  <a:lnTo>
                    <a:pt x="3075237" y="1267865"/>
                  </a:lnTo>
                  <a:lnTo>
                    <a:pt x="2596627" y="2171476"/>
                  </a:lnTo>
                  <a:close/>
                </a:path>
              </a:pathLst>
            </a:custGeom>
            <a:solidFill>
              <a:srgbClr val="94DDDE"/>
            </a:solidFill>
          </p:spPr>
          <p:txBody>
            <a:bodyPr wrap="square" lIns="0" tIns="0" rIns="0" bIns="0" rtlCol="0"/>
            <a:lstStyle/>
            <a:p>
              <a:endParaRPr/>
            </a:p>
          </p:txBody>
        </p:sp>
        <p:sp>
          <p:nvSpPr>
            <p:cNvPr id="7" name="object 7"/>
            <p:cNvSpPr/>
            <p:nvPr/>
          </p:nvSpPr>
          <p:spPr>
            <a:xfrm>
              <a:off x="1565100" y="0"/>
              <a:ext cx="5038725" cy="1857375"/>
            </a:xfrm>
            <a:custGeom>
              <a:avLst/>
              <a:gdLst/>
              <a:ahLst/>
              <a:cxnLst/>
              <a:rect l="l" t="t" r="r" b="b"/>
              <a:pathLst>
                <a:path w="5038725" h="1857375">
                  <a:moveTo>
                    <a:pt x="1603006" y="1600987"/>
                  </a:moveTo>
                  <a:lnTo>
                    <a:pt x="1603006" y="1579409"/>
                  </a:lnTo>
                  <a:lnTo>
                    <a:pt x="1608398" y="1579409"/>
                  </a:lnTo>
                  <a:lnTo>
                    <a:pt x="1608398" y="1599639"/>
                  </a:lnTo>
                  <a:lnTo>
                    <a:pt x="1603006" y="1600987"/>
                  </a:lnTo>
                  <a:close/>
                </a:path>
                <a:path w="5038725" h="1857375">
                  <a:moveTo>
                    <a:pt x="1629970" y="1605033"/>
                  </a:moveTo>
                  <a:lnTo>
                    <a:pt x="1608398" y="1605033"/>
                  </a:lnTo>
                  <a:lnTo>
                    <a:pt x="1608398" y="1599639"/>
                  </a:lnTo>
                  <a:lnTo>
                    <a:pt x="1629970" y="1599639"/>
                  </a:lnTo>
                  <a:lnTo>
                    <a:pt x="1629970" y="1605033"/>
                  </a:lnTo>
                  <a:close/>
                </a:path>
                <a:path w="5038725" h="1857375">
                  <a:moveTo>
                    <a:pt x="5038212" y="1462"/>
                  </a:moveTo>
                  <a:lnTo>
                    <a:pt x="5016640" y="1462"/>
                  </a:lnTo>
                  <a:lnTo>
                    <a:pt x="5016640" y="0"/>
                  </a:lnTo>
                  <a:lnTo>
                    <a:pt x="5038212" y="0"/>
                  </a:lnTo>
                  <a:lnTo>
                    <a:pt x="5038212" y="1462"/>
                  </a:lnTo>
                  <a:close/>
                </a:path>
                <a:path w="5038725" h="1857375">
                  <a:moveTo>
                    <a:pt x="4835982" y="2810"/>
                  </a:moveTo>
                  <a:lnTo>
                    <a:pt x="4787447" y="2810"/>
                  </a:lnTo>
                  <a:lnTo>
                    <a:pt x="4787447" y="0"/>
                  </a:lnTo>
                  <a:lnTo>
                    <a:pt x="4835982" y="0"/>
                  </a:lnTo>
                  <a:lnTo>
                    <a:pt x="4835982" y="2810"/>
                  </a:lnTo>
                  <a:close/>
                </a:path>
                <a:path w="5038725" h="1857375">
                  <a:moveTo>
                    <a:pt x="4814411" y="24389"/>
                  </a:moveTo>
                  <a:lnTo>
                    <a:pt x="4809018" y="24389"/>
                  </a:lnTo>
                  <a:lnTo>
                    <a:pt x="4809018" y="2810"/>
                  </a:lnTo>
                  <a:lnTo>
                    <a:pt x="4814411" y="2810"/>
                  </a:lnTo>
                  <a:lnTo>
                    <a:pt x="4814411" y="24389"/>
                  </a:lnTo>
                  <a:close/>
                </a:path>
                <a:path w="5038725" h="1857375">
                  <a:moveTo>
                    <a:pt x="4699814" y="139026"/>
                  </a:moveTo>
                  <a:lnTo>
                    <a:pt x="4694422" y="139026"/>
                  </a:lnTo>
                  <a:lnTo>
                    <a:pt x="4694422" y="117447"/>
                  </a:lnTo>
                  <a:lnTo>
                    <a:pt x="4672850" y="117447"/>
                  </a:lnTo>
                  <a:lnTo>
                    <a:pt x="4672850" y="112053"/>
                  </a:lnTo>
                  <a:lnTo>
                    <a:pt x="4694422" y="112053"/>
                  </a:lnTo>
                  <a:lnTo>
                    <a:pt x="4694422" y="90474"/>
                  </a:lnTo>
                  <a:lnTo>
                    <a:pt x="4699814" y="90474"/>
                  </a:lnTo>
                  <a:lnTo>
                    <a:pt x="4699814" y="112053"/>
                  </a:lnTo>
                  <a:lnTo>
                    <a:pt x="4721385" y="112053"/>
                  </a:lnTo>
                  <a:lnTo>
                    <a:pt x="4721385" y="117448"/>
                  </a:lnTo>
                  <a:lnTo>
                    <a:pt x="4701163" y="117448"/>
                  </a:lnTo>
                  <a:lnTo>
                    <a:pt x="4699814" y="120145"/>
                  </a:lnTo>
                  <a:lnTo>
                    <a:pt x="4699814" y="139026"/>
                  </a:lnTo>
                  <a:close/>
                </a:path>
                <a:path w="5038725" h="1857375">
                  <a:moveTo>
                    <a:pt x="4585217" y="226690"/>
                  </a:moveTo>
                  <a:lnTo>
                    <a:pt x="4579825" y="226690"/>
                  </a:lnTo>
                  <a:lnTo>
                    <a:pt x="4579825" y="205111"/>
                  </a:lnTo>
                  <a:lnTo>
                    <a:pt x="4585217" y="205111"/>
                  </a:lnTo>
                  <a:lnTo>
                    <a:pt x="4585217" y="226690"/>
                  </a:lnTo>
                  <a:close/>
                </a:path>
                <a:path w="5038725" h="1857375">
                  <a:moveTo>
                    <a:pt x="4606789" y="232085"/>
                  </a:moveTo>
                  <a:lnTo>
                    <a:pt x="4558254" y="232085"/>
                  </a:lnTo>
                  <a:lnTo>
                    <a:pt x="4558254" y="226690"/>
                  </a:lnTo>
                  <a:lnTo>
                    <a:pt x="4606789" y="226690"/>
                  </a:lnTo>
                  <a:lnTo>
                    <a:pt x="4606789" y="232085"/>
                  </a:lnTo>
                  <a:close/>
                </a:path>
                <a:path w="5038725" h="1857375">
                  <a:moveTo>
                    <a:pt x="4585217" y="253663"/>
                  </a:moveTo>
                  <a:lnTo>
                    <a:pt x="4579825" y="253663"/>
                  </a:lnTo>
                  <a:lnTo>
                    <a:pt x="4579825" y="232085"/>
                  </a:lnTo>
                  <a:lnTo>
                    <a:pt x="4601396" y="232085"/>
                  </a:lnTo>
                  <a:lnTo>
                    <a:pt x="4585217" y="249617"/>
                  </a:lnTo>
                  <a:lnTo>
                    <a:pt x="4585217" y="253663"/>
                  </a:lnTo>
                  <a:close/>
                </a:path>
                <a:path w="5038725" h="1857375">
                  <a:moveTo>
                    <a:pt x="4606789" y="2810"/>
                  </a:moveTo>
                  <a:lnTo>
                    <a:pt x="4558254" y="2810"/>
                  </a:lnTo>
                  <a:lnTo>
                    <a:pt x="4558254" y="0"/>
                  </a:lnTo>
                  <a:lnTo>
                    <a:pt x="4606789" y="0"/>
                  </a:lnTo>
                  <a:lnTo>
                    <a:pt x="4606789" y="2810"/>
                  </a:lnTo>
                  <a:close/>
                </a:path>
                <a:path w="5038725" h="1857375">
                  <a:moveTo>
                    <a:pt x="4585217" y="24389"/>
                  </a:moveTo>
                  <a:lnTo>
                    <a:pt x="4579825" y="24389"/>
                  </a:lnTo>
                  <a:lnTo>
                    <a:pt x="4579825" y="2810"/>
                  </a:lnTo>
                  <a:lnTo>
                    <a:pt x="4585217" y="2810"/>
                  </a:lnTo>
                  <a:lnTo>
                    <a:pt x="4585217" y="24389"/>
                  </a:lnTo>
                  <a:close/>
                </a:path>
                <a:path w="5038725" h="1857375">
                  <a:moveTo>
                    <a:pt x="4377595" y="2810"/>
                  </a:moveTo>
                  <a:lnTo>
                    <a:pt x="4329060" y="2810"/>
                  </a:lnTo>
                  <a:lnTo>
                    <a:pt x="4329060" y="0"/>
                  </a:lnTo>
                  <a:lnTo>
                    <a:pt x="4377595" y="0"/>
                  </a:lnTo>
                  <a:lnTo>
                    <a:pt x="4377595" y="2810"/>
                  </a:lnTo>
                  <a:close/>
                </a:path>
                <a:path w="5038725" h="1857375">
                  <a:moveTo>
                    <a:pt x="4356024" y="24389"/>
                  </a:moveTo>
                  <a:lnTo>
                    <a:pt x="4350631" y="24389"/>
                  </a:lnTo>
                  <a:lnTo>
                    <a:pt x="4350631" y="2810"/>
                  </a:lnTo>
                  <a:lnTo>
                    <a:pt x="4356024" y="2810"/>
                  </a:lnTo>
                  <a:lnTo>
                    <a:pt x="4356024" y="24389"/>
                  </a:lnTo>
                  <a:close/>
                </a:path>
                <a:path w="5038725" h="1857375">
                  <a:moveTo>
                    <a:pt x="4148402" y="2810"/>
                  </a:moveTo>
                  <a:lnTo>
                    <a:pt x="4099867" y="2810"/>
                  </a:lnTo>
                  <a:lnTo>
                    <a:pt x="4099867" y="0"/>
                  </a:lnTo>
                  <a:lnTo>
                    <a:pt x="4148402" y="0"/>
                  </a:lnTo>
                  <a:lnTo>
                    <a:pt x="4148402" y="2810"/>
                  </a:lnTo>
                  <a:close/>
                </a:path>
                <a:path w="5038725" h="1857375">
                  <a:moveTo>
                    <a:pt x="4126830" y="24389"/>
                  </a:moveTo>
                  <a:lnTo>
                    <a:pt x="4121438" y="24389"/>
                  </a:lnTo>
                  <a:lnTo>
                    <a:pt x="4121438" y="2810"/>
                  </a:lnTo>
                  <a:lnTo>
                    <a:pt x="4126830" y="2810"/>
                  </a:lnTo>
                  <a:lnTo>
                    <a:pt x="4126830" y="24389"/>
                  </a:lnTo>
                  <a:close/>
                </a:path>
                <a:path w="5038725" h="1857375">
                  <a:moveTo>
                    <a:pt x="3919208" y="2810"/>
                  </a:moveTo>
                  <a:lnTo>
                    <a:pt x="3870673" y="2810"/>
                  </a:lnTo>
                  <a:lnTo>
                    <a:pt x="3870673" y="0"/>
                  </a:lnTo>
                  <a:lnTo>
                    <a:pt x="3919208" y="0"/>
                  </a:lnTo>
                  <a:lnTo>
                    <a:pt x="3919208" y="2810"/>
                  </a:lnTo>
                  <a:close/>
                </a:path>
                <a:path w="5038725" h="1857375">
                  <a:moveTo>
                    <a:pt x="3897637" y="24389"/>
                  </a:moveTo>
                  <a:lnTo>
                    <a:pt x="3892244" y="24389"/>
                  </a:lnTo>
                  <a:lnTo>
                    <a:pt x="3892244" y="2810"/>
                  </a:lnTo>
                  <a:lnTo>
                    <a:pt x="3897637" y="2810"/>
                  </a:lnTo>
                  <a:lnTo>
                    <a:pt x="3897637" y="24389"/>
                  </a:lnTo>
                  <a:close/>
                </a:path>
                <a:path w="5038725" h="1857375">
                  <a:moveTo>
                    <a:pt x="4470621" y="112053"/>
                  </a:moveTo>
                  <a:lnTo>
                    <a:pt x="4465228" y="112053"/>
                  </a:lnTo>
                  <a:lnTo>
                    <a:pt x="4465228" y="90474"/>
                  </a:lnTo>
                  <a:lnTo>
                    <a:pt x="4470621" y="90474"/>
                  </a:lnTo>
                  <a:lnTo>
                    <a:pt x="4470621" y="112053"/>
                  </a:lnTo>
                  <a:close/>
                </a:path>
                <a:path w="5038725" h="1857375">
                  <a:moveTo>
                    <a:pt x="4492192" y="117447"/>
                  </a:moveTo>
                  <a:lnTo>
                    <a:pt x="4443657" y="117447"/>
                  </a:lnTo>
                  <a:lnTo>
                    <a:pt x="4443657" y="112053"/>
                  </a:lnTo>
                  <a:lnTo>
                    <a:pt x="4492192" y="112053"/>
                  </a:lnTo>
                  <a:lnTo>
                    <a:pt x="4492192" y="117447"/>
                  </a:lnTo>
                  <a:close/>
                </a:path>
                <a:path w="5038725" h="1857375">
                  <a:moveTo>
                    <a:pt x="4470621" y="139026"/>
                  </a:moveTo>
                  <a:lnTo>
                    <a:pt x="4465228" y="139026"/>
                  </a:lnTo>
                  <a:lnTo>
                    <a:pt x="4465228" y="117447"/>
                  </a:lnTo>
                  <a:lnTo>
                    <a:pt x="4470621" y="117447"/>
                  </a:lnTo>
                  <a:lnTo>
                    <a:pt x="4470621" y="139026"/>
                  </a:lnTo>
                  <a:close/>
                </a:path>
                <a:path w="5038725" h="1857375">
                  <a:moveTo>
                    <a:pt x="4241427" y="112053"/>
                  </a:moveTo>
                  <a:lnTo>
                    <a:pt x="4236035" y="112053"/>
                  </a:lnTo>
                  <a:lnTo>
                    <a:pt x="4236035" y="90474"/>
                  </a:lnTo>
                  <a:lnTo>
                    <a:pt x="4241427" y="90474"/>
                  </a:lnTo>
                  <a:lnTo>
                    <a:pt x="4241427" y="112053"/>
                  </a:lnTo>
                  <a:close/>
                </a:path>
                <a:path w="5038725" h="1857375">
                  <a:moveTo>
                    <a:pt x="4262999" y="117447"/>
                  </a:moveTo>
                  <a:lnTo>
                    <a:pt x="4214463" y="117447"/>
                  </a:lnTo>
                  <a:lnTo>
                    <a:pt x="4214463" y="112053"/>
                  </a:lnTo>
                  <a:lnTo>
                    <a:pt x="4262999" y="112053"/>
                  </a:lnTo>
                  <a:lnTo>
                    <a:pt x="4262999" y="117447"/>
                  </a:lnTo>
                  <a:close/>
                </a:path>
                <a:path w="5038725" h="1857375">
                  <a:moveTo>
                    <a:pt x="4241427" y="139026"/>
                  </a:moveTo>
                  <a:lnTo>
                    <a:pt x="4236035" y="139026"/>
                  </a:lnTo>
                  <a:lnTo>
                    <a:pt x="4236035" y="117447"/>
                  </a:lnTo>
                  <a:lnTo>
                    <a:pt x="4241427" y="117447"/>
                  </a:lnTo>
                  <a:lnTo>
                    <a:pt x="4241427" y="139026"/>
                  </a:lnTo>
                  <a:close/>
                </a:path>
                <a:path w="5038725" h="1857375">
                  <a:moveTo>
                    <a:pt x="4012234" y="112053"/>
                  </a:moveTo>
                  <a:lnTo>
                    <a:pt x="4006841" y="112053"/>
                  </a:lnTo>
                  <a:lnTo>
                    <a:pt x="4006841" y="90474"/>
                  </a:lnTo>
                  <a:lnTo>
                    <a:pt x="4012234" y="90474"/>
                  </a:lnTo>
                  <a:lnTo>
                    <a:pt x="4012234" y="112053"/>
                  </a:lnTo>
                  <a:close/>
                </a:path>
                <a:path w="5038725" h="1857375">
                  <a:moveTo>
                    <a:pt x="4033805" y="117447"/>
                  </a:moveTo>
                  <a:lnTo>
                    <a:pt x="3985270" y="117447"/>
                  </a:lnTo>
                  <a:lnTo>
                    <a:pt x="3985270" y="112053"/>
                  </a:lnTo>
                  <a:lnTo>
                    <a:pt x="4033805" y="112053"/>
                  </a:lnTo>
                  <a:lnTo>
                    <a:pt x="4033805" y="117447"/>
                  </a:lnTo>
                  <a:close/>
                </a:path>
                <a:path w="5038725" h="1857375">
                  <a:moveTo>
                    <a:pt x="4012234" y="139026"/>
                  </a:moveTo>
                  <a:lnTo>
                    <a:pt x="4006841" y="139026"/>
                  </a:lnTo>
                  <a:lnTo>
                    <a:pt x="4006841" y="117447"/>
                  </a:lnTo>
                  <a:lnTo>
                    <a:pt x="4012234" y="117447"/>
                  </a:lnTo>
                  <a:lnTo>
                    <a:pt x="4012234" y="139026"/>
                  </a:lnTo>
                  <a:close/>
                </a:path>
                <a:path w="5038725" h="1857375">
                  <a:moveTo>
                    <a:pt x="4356024" y="226690"/>
                  </a:moveTo>
                  <a:lnTo>
                    <a:pt x="4350631" y="226690"/>
                  </a:lnTo>
                  <a:lnTo>
                    <a:pt x="4350631" y="205111"/>
                  </a:lnTo>
                  <a:lnTo>
                    <a:pt x="4356024" y="205111"/>
                  </a:lnTo>
                  <a:lnTo>
                    <a:pt x="4356024" y="226690"/>
                  </a:lnTo>
                  <a:close/>
                </a:path>
                <a:path w="5038725" h="1857375">
                  <a:moveTo>
                    <a:pt x="4377595" y="232085"/>
                  </a:moveTo>
                  <a:lnTo>
                    <a:pt x="4329060" y="232085"/>
                  </a:lnTo>
                  <a:lnTo>
                    <a:pt x="4329060" y="226690"/>
                  </a:lnTo>
                  <a:lnTo>
                    <a:pt x="4377595" y="226690"/>
                  </a:lnTo>
                  <a:lnTo>
                    <a:pt x="4377595" y="232085"/>
                  </a:lnTo>
                  <a:close/>
                </a:path>
                <a:path w="5038725" h="1857375">
                  <a:moveTo>
                    <a:pt x="4356024" y="253663"/>
                  </a:moveTo>
                  <a:lnTo>
                    <a:pt x="4350631" y="253663"/>
                  </a:lnTo>
                  <a:lnTo>
                    <a:pt x="4350631" y="232085"/>
                  </a:lnTo>
                  <a:lnTo>
                    <a:pt x="4356024" y="232085"/>
                  </a:lnTo>
                  <a:lnTo>
                    <a:pt x="4356024" y="253663"/>
                  </a:lnTo>
                  <a:close/>
                </a:path>
                <a:path w="5038725" h="1857375">
                  <a:moveTo>
                    <a:pt x="4126830" y="226690"/>
                  </a:moveTo>
                  <a:lnTo>
                    <a:pt x="4121438" y="226690"/>
                  </a:lnTo>
                  <a:lnTo>
                    <a:pt x="4121438" y="205111"/>
                  </a:lnTo>
                  <a:lnTo>
                    <a:pt x="4126830" y="205111"/>
                  </a:lnTo>
                  <a:lnTo>
                    <a:pt x="4126830" y="226690"/>
                  </a:lnTo>
                  <a:close/>
                </a:path>
                <a:path w="5038725" h="1857375">
                  <a:moveTo>
                    <a:pt x="4148402" y="232085"/>
                  </a:moveTo>
                  <a:lnTo>
                    <a:pt x="4099867" y="232085"/>
                  </a:lnTo>
                  <a:lnTo>
                    <a:pt x="4099867" y="226690"/>
                  </a:lnTo>
                  <a:lnTo>
                    <a:pt x="4148402" y="226690"/>
                  </a:lnTo>
                  <a:lnTo>
                    <a:pt x="4148402" y="232085"/>
                  </a:lnTo>
                  <a:close/>
                </a:path>
                <a:path w="5038725" h="1857375">
                  <a:moveTo>
                    <a:pt x="4126830" y="253663"/>
                  </a:moveTo>
                  <a:lnTo>
                    <a:pt x="4121438" y="253663"/>
                  </a:lnTo>
                  <a:lnTo>
                    <a:pt x="4121438" y="232085"/>
                  </a:lnTo>
                  <a:lnTo>
                    <a:pt x="4126830" y="232085"/>
                  </a:lnTo>
                  <a:lnTo>
                    <a:pt x="4126830" y="253663"/>
                  </a:lnTo>
                  <a:close/>
                </a:path>
                <a:path w="5038725" h="1857375">
                  <a:moveTo>
                    <a:pt x="3897637" y="226690"/>
                  </a:moveTo>
                  <a:lnTo>
                    <a:pt x="3892244" y="226690"/>
                  </a:lnTo>
                  <a:lnTo>
                    <a:pt x="3892244" y="205111"/>
                  </a:lnTo>
                  <a:lnTo>
                    <a:pt x="3897637" y="205111"/>
                  </a:lnTo>
                  <a:lnTo>
                    <a:pt x="3897637" y="226690"/>
                  </a:lnTo>
                  <a:close/>
                </a:path>
                <a:path w="5038725" h="1857375">
                  <a:moveTo>
                    <a:pt x="3919208" y="232085"/>
                  </a:moveTo>
                  <a:lnTo>
                    <a:pt x="3870673" y="232085"/>
                  </a:lnTo>
                  <a:lnTo>
                    <a:pt x="3870673" y="226690"/>
                  </a:lnTo>
                  <a:lnTo>
                    <a:pt x="3919208" y="226690"/>
                  </a:lnTo>
                  <a:lnTo>
                    <a:pt x="3919208" y="232085"/>
                  </a:lnTo>
                  <a:close/>
                </a:path>
                <a:path w="5038725" h="1857375">
                  <a:moveTo>
                    <a:pt x="3897637" y="253663"/>
                  </a:moveTo>
                  <a:lnTo>
                    <a:pt x="3892244" y="253663"/>
                  </a:lnTo>
                  <a:lnTo>
                    <a:pt x="3892244" y="232085"/>
                  </a:lnTo>
                  <a:lnTo>
                    <a:pt x="3897637" y="232085"/>
                  </a:lnTo>
                  <a:lnTo>
                    <a:pt x="3897637" y="253663"/>
                  </a:lnTo>
                  <a:close/>
                </a:path>
                <a:path w="5038725" h="1857375">
                  <a:moveTo>
                    <a:pt x="4470621" y="341327"/>
                  </a:moveTo>
                  <a:lnTo>
                    <a:pt x="4465228" y="341327"/>
                  </a:lnTo>
                  <a:lnTo>
                    <a:pt x="4465228" y="319748"/>
                  </a:lnTo>
                  <a:lnTo>
                    <a:pt x="4470621" y="319748"/>
                  </a:lnTo>
                  <a:lnTo>
                    <a:pt x="4470621" y="341327"/>
                  </a:lnTo>
                  <a:close/>
                </a:path>
                <a:path w="5038725" h="1857375">
                  <a:moveTo>
                    <a:pt x="4492192" y="346722"/>
                  </a:moveTo>
                  <a:lnTo>
                    <a:pt x="4443657" y="346722"/>
                  </a:lnTo>
                  <a:lnTo>
                    <a:pt x="4443657" y="341327"/>
                  </a:lnTo>
                  <a:lnTo>
                    <a:pt x="4492192" y="341327"/>
                  </a:lnTo>
                  <a:lnTo>
                    <a:pt x="4492192" y="346722"/>
                  </a:lnTo>
                  <a:close/>
                </a:path>
                <a:path w="5038725" h="1857375">
                  <a:moveTo>
                    <a:pt x="4470621" y="368301"/>
                  </a:moveTo>
                  <a:lnTo>
                    <a:pt x="4465228" y="368301"/>
                  </a:lnTo>
                  <a:lnTo>
                    <a:pt x="4465228" y="346722"/>
                  </a:lnTo>
                  <a:lnTo>
                    <a:pt x="4470621" y="346722"/>
                  </a:lnTo>
                  <a:lnTo>
                    <a:pt x="4470621" y="368301"/>
                  </a:lnTo>
                  <a:close/>
                </a:path>
                <a:path w="5038725" h="1857375">
                  <a:moveTo>
                    <a:pt x="4241427" y="341327"/>
                  </a:moveTo>
                  <a:lnTo>
                    <a:pt x="4236035" y="341327"/>
                  </a:lnTo>
                  <a:lnTo>
                    <a:pt x="4236035" y="319748"/>
                  </a:lnTo>
                  <a:lnTo>
                    <a:pt x="4241427" y="319748"/>
                  </a:lnTo>
                  <a:lnTo>
                    <a:pt x="4241427" y="341327"/>
                  </a:lnTo>
                  <a:close/>
                </a:path>
                <a:path w="5038725" h="1857375">
                  <a:moveTo>
                    <a:pt x="4262999" y="346722"/>
                  </a:moveTo>
                  <a:lnTo>
                    <a:pt x="4214463" y="346722"/>
                  </a:lnTo>
                  <a:lnTo>
                    <a:pt x="4214463" y="341327"/>
                  </a:lnTo>
                  <a:lnTo>
                    <a:pt x="4262999" y="341327"/>
                  </a:lnTo>
                  <a:lnTo>
                    <a:pt x="4262999" y="346722"/>
                  </a:lnTo>
                  <a:close/>
                </a:path>
                <a:path w="5038725" h="1857375">
                  <a:moveTo>
                    <a:pt x="4241427" y="368301"/>
                  </a:moveTo>
                  <a:lnTo>
                    <a:pt x="4236035" y="368301"/>
                  </a:lnTo>
                  <a:lnTo>
                    <a:pt x="4236035" y="346722"/>
                  </a:lnTo>
                  <a:lnTo>
                    <a:pt x="4241427" y="346722"/>
                  </a:lnTo>
                  <a:lnTo>
                    <a:pt x="4241427" y="368301"/>
                  </a:lnTo>
                  <a:close/>
                </a:path>
                <a:path w="5038725" h="1857375">
                  <a:moveTo>
                    <a:pt x="4012234" y="341327"/>
                  </a:moveTo>
                  <a:lnTo>
                    <a:pt x="4006841" y="341327"/>
                  </a:lnTo>
                  <a:lnTo>
                    <a:pt x="4006841" y="319748"/>
                  </a:lnTo>
                  <a:lnTo>
                    <a:pt x="4012234" y="319748"/>
                  </a:lnTo>
                  <a:lnTo>
                    <a:pt x="4012234" y="341327"/>
                  </a:lnTo>
                  <a:close/>
                </a:path>
                <a:path w="5038725" h="1857375">
                  <a:moveTo>
                    <a:pt x="4033805" y="346722"/>
                  </a:moveTo>
                  <a:lnTo>
                    <a:pt x="3985270" y="346722"/>
                  </a:lnTo>
                  <a:lnTo>
                    <a:pt x="3985270" y="341327"/>
                  </a:lnTo>
                  <a:lnTo>
                    <a:pt x="4033805" y="341327"/>
                  </a:lnTo>
                  <a:lnTo>
                    <a:pt x="4033805" y="346722"/>
                  </a:lnTo>
                  <a:close/>
                </a:path>
                <a:path w="5038725" h="1857375">
                  <a:moveTo>
                    <a:pt x="4012234" y="368301"/>
                  </a:moveTo>
                  <a:lnTo>
                    <a:pt x="4006841" y="368301"/>
                  </a:lnTo>
                  <a:lnTo>
                    <a:pt x="4006841" y="346722"/>
                  </a:lnTo>
                  <a:lnTo>
                    <a:pt x="4012234" y="346722"/>
                  </a:lnTo>
                  <a:lnTo>
                    <a:pt x="4012234" y="368301"/>
                  </a:lnTo>
                  <a:close/>
                </a:path>
                <a:path w="5038725" h="1857375">
                  <a:moveTo>
                    <a:pt x="4356024" y="455964"/>
                  </a:moveTo>
                  <a:lnTo>
                    <a:pt x="4350631" y="455964"/>
                  </a:lnTo>
                  <a:lnTo>
                    <a:pt x="4350631" y="434386"/>
                  </a:lnTo>
                  <a:lnTo>
                    <a:pt x="4356024" y="434386"/>
                  </a:lnTo>
                  <a:lnTo>
                    <a:pt x="4356024" y="455964"/>
                  </a:lnTo>
                  <a:close/>
                </a:path>
                <a:path w="5038725" h="1857375">
                  <a:moveTo>
                    <a:pt x="4377595" y="461359"/>
                  </a:moveTo>
                  <a:lnTo>
                    <a:pt x="4329060" y="461359"/>
                  </a:lnTo>
                  <a:lnTo>
                    <a:pt x="4329060" y="455964"/>
                  </a:lnTo>
                  <a:lnTo>
                    <a:pt x="4377595" y="455964"/>
                  </a:lnTo>
                  <a:lnTo>
                    <a:pt x="4377595" y="461359"/>
                  </a:lnTo>
                  <a:close/>
                </a:path>
                <a:path w="5038725" h="1857375">
                  <a:moveTo>
                    <a:pt x="4356024" y="482938"/>
                  </a:moveTo>
                  <a:lnTo>
                    <a:pt x="4350631" y="482938"/>
                  </a:lnTo>
                  <a:lnTo>
                    <a:pt x="4350631" y="461359"/>
                  </a:lnTo>
                  <a:lnTo>
                    <a:pt x="4356024" y="461359"/>
                  </a:lnTo>
                  <a:lnTo>
                    <a:pt x="4356024" y="482938"/>
                  </a:lnTo>
                  <a:close/>
                </a:path>
                <a:path w="5038725" h="1857375">
                  <a:moveTo>
                    <a:pt x="4126830" y="455964"/>
                  </a:moveTo>
                  <a:lnTo>
                    <a:pt x="4121438" y="455964"/>
                  </a:lnTo>
                  <a:lnTo>
                    <a:pt x="4121438" y="434386"/>
                  </a:lnTo>
                  <a:lnTo>
                    <a:pt x="4126830" y="434386"/>
                  </a:lnTo>
                  <a:lnTo>
                    <a:pt x="4126830" y="455964"/>
                  </a:lnTo>
                  <a:close/>
                </a:path>
                <a:path w="5038725" h="1857375">
                  <a:moveTo>
                    <a:pt x="4148402" y="461359"/>
                  </a:moveTo>
                  <a:lnTo>
                    <a:pt x="4099867" y="461359"/>
                  </a:lnTo>
                  <a:lnTo>
                    <a:pt x="4099867" y="455964"/>
                  </a:lnTo>
                  <a:lnTo>
                    <a:pt x="4148402" y="455964"/>
                  </a:lnTo>
                  <a:lnTo>
                    <a:pt x="4148402" y="461359"/>
                  </a:lnTo>
                  <a:close/>
                </a:path>
                <a:path w="5038725" h="1857375">
                  <a:moveTo>
                    <a:pt x="4126830" y="482938"/>
                  </a:moveTo>
                  <a:lnTo>
                    <a:pt x="4121438" y="482938"/>
                  </a:lnTo>
                  <a:lnTo>
                    <a:pt x="4121438" y="461359"/>
                  </a:lnTo>
                  <a:lnTo>
                    <a:pt x="4126830" y="461359"/>
                  </a:lnTo>
                  <a:lnTo>
                    <a:pt x="4126830" y="482938"/>
                  </a:lnTo>
                  <a:close/>
                </a:path>
                <a:path w="5038725" h="1857375">
                  <a:moveTo>
                    <a:pt x="3897637" y="455964"/>
                  </a:moveTo>
                  <a:lnTo>
                    <a:pt x="3892244" y="455964"/>
                  </a:lnTo>
                  <a:lnTo>
                    <a:pt x="3892244" y="434386"/>
                  </a:lnTo>
                  <a:lnTo>
                    <a:pt x="3897637" y="434386"/>
                  </a:lnTo>
                  <a:lnTo>
                    <a:pt x="3897637" y="455964"/>
                  </a:lnTo>
                  <a:close/>
                </a:path>
                <a:path w="5038725" h="1857375">
                  <a:moveTo>
                    <a:pt x="3919208" y="461359"/>
                  </a:moveTo>
                  <a:lnTo>
                    <a:pt x="3870673" y="461359"/>
                  </a:lnTo>
                  <a:lnTo>
                    <a:pt x="3870673" y="455964"/>
                  </a:lnTo>
                  <a:lnTo>
                    <a:pt x="3919208" y="455964"/>
                  </a:lnTo>
                  <a:lnTo>
                    <a:pt x="3919208" y="461359"/>
                  </a:lnTo>
                  <a:close/>
                </a:path>
                <a:path w="5038725" h="1857375">
                  <a:moveTo>
                    <a:pt x="3897637" y="482938"/>
                  </a:moveTo>
                  <a:lnTo>
                    <a:pt x="3892244" y="482938"/>
                  </a:lnTo>
                  <a:lnTo>
                    <a:pt x="3892244" y="461359"/>
                  </a:lnTo>
                  <a:lnTo>
                    <a:pt x="3897637" y="461359"/>
                  </a:lnTo>
                  <a:lnTo>
                    <a:pt x="3897637" y="482938"/>
                  </a:lnTo>
                  <a:close/>
                </a:path>
                <a:path w="5038725" h="1857375">
                  <a:moveTo>
                    <a:pt x="4241427" y="570601"/>
                  </a:moveTo>
                  <a:lnTo>
                    <a:pt x="4236035" y="570601"/>
                  </a:lnTo>
                  <a:lnTo>
                    <a:pt x="4236035" y="549023"/>
                  </a:lnTo>
                  <a:lnTo>
                    <a:pt x="4241427" y="549023"/>
                  </a:lnTo>
                  <a:lnTo>
                    <a:pt x="4241427" y="570601"/>
                  </a:lnTo>
                  <a:close/>
                </a:path>
                <a:path w="5038725" h="1857375">
                  <a:moveTo>
                    <a:pt x="4262999" y="575996"/>
                  </a:moveTo>
                  <a:lnTo>
                    <a:pt x="4214463" y="575996"/>
                  </a:lnTo>
                  <a:lnTo>
                    <a:pt x="4214463" y="570601"/>
                  </a:lnTo>
                  <a:lnTo>
                    <a:pt x="4262999" y="570601"/>
                  </a:lnTo>
                  <a:lnTo>
                    <a:pt x="4262999" y="575996"/>
                  </a:lnTo>
                  <a:close/>
                </a:path>
                <a:path w="5038725" h="1857375">
                  <a:moveTo>
                    <a:pt x="4241427" y="597575"/>
                  </a:moveTo>
                  <a:lnTo>
                    <a:pt x="4236035" y="597575"/>
                  </a:lnTo>
                  <a:lnTo>
                    <a:pt x="4236035" y="575996"/>
                  </a:lnTo>
                  <a:lnTo>
                    <a:pt x="4241427" y="575996"/>
                  </a:lnTo>
                  <a:lnTo>
                    <a:pt x="4241427" y="597575"/>
                  </a:lnTo>
                  <a:close/>
                </a:path>
                <a:path w="5038725" h="1857375">
                  <a:moveTo>
                    <a:pt x="4012234" y="570601"/>
                  </a:moveTo>
                  <a:lnTo>
                    <a:pt x="4006841" y="570601"/>
                  </a:lnTo>
                  <a:lnTo>
                    <a:pt x="4006841" y="549023"/>
                  </a:lnTo>
                  <a:lnTo>
                    <a:pt x="4012234" y="549023"/>
                  </a:lnTo>
                  <a:lnTo>
                    <a:pt x="4012234" y="570601"/>
                  </a:lnTo>
                  <a:close/>
                </a:path>
                <a:path w="5038725" h="1857375">
                  <a:moveTo>
                    <a:pt x="4033805" y="575996"/>
                  </a:moveTo>
                  <a:lnTo>
                    <a:pt x="3985270" y="575996"/>
                  </a:lnTo>
                  <a:lnTo>
                    <a:pt x="3985270" y="570601"/>
                  </a:lnTo>
                  <a:lnTo>
                    <a:pt x="4033805" y="570601"/>
                  </a:lnTo>
                  <a:lnTo>
                    <a:pt x="4033805" y="575996"/>
                  </a:lnTo>
                  <a:close/>
                </a:path>
                <a:path w="5038725" h="1857375">
                  <a:moveTo>
                    <a:pt x="4012234" y="597575"/>
                  </a:moveTo>
                  <a:lnTo>
                    <a:pt x="4006841" y="597575"/>
                  </a:lnTo>
                  <a:lnTo>
                    <a:pt x="4006841" y="575996"/>
                  </a:lnTo>
                  <a:lnTo>
                    <a:pt x="4012234" y="575996"/>
                  </a:lnTo>
                  <a:lnTo>
                    <a:pt x="4012234" y="597575"/>
                  </a:lnTo>
                  <a:close/>
                </a:path>
                <a:path w="5038725" h="1857375">
                  <a:moveTo>
                    <a:pt x="4126830" y="685239"/>
                  </a:moveTo>
                  <a:lnTo>
                    <a:pt x="4121438" y="685239"/>
                  </a:lnTo>
                  <a:lnTo>
                    <a:pt x="4121438" y="663660"/>
                  </a:lnTo>
                  <a:lnTo>
                    <a:pt x="4126830" y="663660"/>
                  </a:lnTo>
                  <a:lnTo>
                    <a:pt x="4126830" y="685239"/>
                  </a:lnTo>
                  <a:close/>
                </a:path>
                <a:path w="5038725" h="1857375">
                  <a:moveTo>
                    <a:pt x="4148402" y="690633"/>
                  </a:moveTo>
                  <a:lnTo>
                    <a:pt x="4099867" y="690633"/>
                  </a:lnTo>
                  <a:lnTo>
                    <a:pt x="4099867" y="685239"/>
                  </a:lnTo>
                  <a:lnTo>
                    <a:pt x="4148402" y="685239"/>
                  </a:lnTo>
                  <a:lnTo>
                    <a:pt x="4148402" y="690633"/>
                  </a:lnTo>
                  <a:close/>
                </a:path>
                <a:path w="5038725" h="1857375">
                  <a:moveTo>
                    <a:pt x="4126830" y="712212"/>
                  </a:moveTo>
                  <a:lnTo>
                    <a:pt x="4121438" y="712212"/>
                  </a:lnTo>
                  <a:lnTo>
                    <a:pt x="4121438" y="690633"/>
                  </a:lnTo>
                  <a:lnTo>
                    <a:pt x="4126830" y="690633"/>
                  </a:lnTo>
                  <a:lnTo>
                    <a:pt x="4126830" y="712212"/>
                  </a:lnTo>
                  <a:close/>
                </a:path>
                <a:path w="5038725" h="1857375">
                  <a:moveTo>
                    <a:pt x="3897637" y="685239"/>
                  </a:moveTo>
                  <a:lnTo>
                    <a:pt x="3892244" y="685239"/>
                  </a:lnTo>
                  <a:lnTo>
                    <a:pt x="3892244" y="663660"/>
                  </a:lnTo>
                  <a:lnTo>
                    <a:pt x="3897637" y="663660"/>
                  </a:lnTo>
                  <a:lnTo>
                    <a:pt x="3897637" y="685239"/>
                  </a:lnTo>
                  <a:close/>
                </a:path>
                <a:path w="5038725" h="1857375">
                  <a:moveTo>
                    <a:pt x="3919208" y="690633"/>
                  </a:moveTo>
                  <a:lnTo>
                    <a:pt x="3870673" y="690633"/>
                  </a:lnTo>
                  <a:lnTo>
                    <a:pt x="3870673" y="685239"/>
                  </a:lnTo>
                  <a:lnTo>
                    <a:pt x="3919208" y="685239"/>
                  </a:lnTo>
                  <a:lnTo>
                    <a:pt x="3919208" y="690633"/>
                  </a:lnTo>
                  <a:close/>
                </a:path>
                <a:path w="5038725" h="1857375">
                  <a:moveTo>
                    <a:pt x="3897637" y="712212"/>
                  </a:moveTo>
                  <a:lnTo>
                    <a:pt x="3892244" y="712212"/>
                  </a:lnTo>
                  <a:lnTo>
                    <a:pt x="3892244" y="690633"/>
                  </a:lnTo>
                  <a:lnTo>
                    <a:pt x="3897637" y="690633"/>
                  </a:lnTo>
                  <a:lnTo>
                    <a:pt x="3897637" y="712212"/>
                  </a:lnTo>
                  <a:close/>
                </a:path>
                <a:path w="5038725" h="1857375">
                  <a:moveTo>
                    <a:pt x="4012234" y="799876"/>
                  </a:moveTo>
                  <a:lnTo>
                    <a:pt x="4006841" y="799876"/>
                  </a:lnTo>
                  <a:lnTo>
                    <a:pt x="4006841" y="778297"/>
                  </a:lnTo>
                  <a:lnTo>
                    <a:pt x="4012234" y="778297"/>
                  </a:lnTo>
                  <a:lnTo>
                    <a:pt x="4012234" y="799876"/>
                  </a:lnTo>
                  <a:close/>
                </a:path>
                <a:path w="5038725" h="1857375">
                  <a:moveTo>
                    <a:pt x="4033805" y="805270"/>
                  </a:moveTo>
                  <a:lnTo>
                    <a:pt x="3985270" y="805270"/>
                  </a:lnTo>
                  <a:lnTo>
                    <a:pt x="3985270" y="799876"/>
                  </a:lnTo>
                  <a:lnTo>
                    <a:pt x="4033805" y="799876"/>
                  </a:lnTo>
                  <a:lnTo>
                    <a:pt x="4033805" y="805270"/>
                  </a:lnTo>
                  <a:close/>
                </a:path>
                <a:path w="5038725" h="1857375">
                  <a:moveTo>
                    <a:pt x="4012234" y="826849"/>
                  </a:moveTo>
                  <a:lnTo>
                    <a:pt x="4006841" y="826849"/>
                  </a:lnTo>
                  <a:lnTo>
                    <a:pt x="4006841" y="805270"/>
                  </a:lnTo>
                  <a:lnTo>
                    <a:pt x="4012234" y="805270"/>
                  </a:lnTo>
                  <a:lnTo>
                    <a:pt x="4012234" y="826849"/>
                  </a:lnTo>
                  <a:close/>
                </a:path>
                <a:path w="5038725" h="1857375">
                  <a:moveTo>
                    <a:pt x="3691363" y="2810"/>
                  </a:moveTo>
                  <a:lnTo>
                    <a:pt x="3642828" y="2810"/>
                  </a:lnTo>
                  <a:lnTo>
                    <a:pt x="3642828" y="0"/>
                  </a:lnTo>
                  <a:lnTo>
                    <a:pt x="3691363" y="0"/>
                  </a:lnTo>
                  <a:lnTo>
                    <a:pt x="3691363" y="2810"/>
                  </a:lnTo>
                  <a:close/>
                </a:path>
                <a:path w="5038725" h="1857375">
                  <a:moveTo>
                    <a:pt x="3669792" y="24389"/>
                  </a:moveTo>
                  <a:lnTo>
                    <a:pt x="3664399" y="24389"/>
                  </a:lnTo>
                  <a:lnTo>
                    <a:pt x="3664399" y="2810"/>
                  </a:lnTo>
                  <a:lnTo>
                    <a:pt x="3669792" y="2810"/>
                  </a:lnTo>
                  <a:lnTo>
                    <a:pt x="3669792" y="24389"/>
                  </a:lnTo>
                  <a:close/>
                </a:path>
                <a:path w="5038725" h="1857375">
                  <a:moveTo>
                    <a:pt x="3462170" y="2810"/>
                  </a:moveTo>
                  <a:lnTo>
                    <a:pt x="3413634" y="2810"/>
                  </a:lnTo>
                  <a:lnTo>
                    <a:pt x="3413634" y="0"/>
                  </a:lnTo>
                  <a:lnTo>
                    <a:pt x="3462170" y="0"/>
                  </a:lnTo>
                  <a:lnTo>
                    <a:pt x="3462170" y="2810"/>
                  </a:lnTo>
                  <a:close/>
                </a:path>
                <a:path w="5038725" h="1857375">
                  <a:moveTo>
                    <a:pt x="3440598" y="24389"/>
                  </a:moveTo>
                  <a:lnTo>
                    <a:pt x="3435206" y="24389"/>
                  </a:lnTo>
                  <a:lnTo>
                    <a:pt x="3435206" y="2810"/>
                  </a:lnTo>
                  <a:lnTo>
                    <a:pt x="3440598" y="2810"/>
                  </a:lnTo>
                  <a:lnTo>
                    <a:pt x="3440598" y="24389"/>
                  </a:lnTo>
                  <a:close/>
                </a:path>
                <a:path w="5038725" h="1857375">
                  <a:moveTo>
                    <a:pt x="3232976" y="2810"/>
                  </a:moveTo>
                  <a:lnTo>
                    <a:pt x="3184441" y="2810"/>
                  </a:lnTo>
                  <a:lnTo>
                    <a:pt x="3184441" y="0"/>
                  </a:lnTo>
                  <a:lnTo>
                    <a:pt x="3232976" y="0"/>
                  </a:lnTo>
                  <a:lnTo>
                    <a:pt x="3232976" y="2810"/>
                  </a:lnTo>
                  <a:close/>
                </a:path>
                <a:path w="5038725" h="1857375">
                  <a:moveTo>
                    <a:pt x="3211405" y="24389"/>
                  </a:moveTo>
                  <a:lnTo>
                    <a:pt x="3206012" y="24389"/>
                  </a:lnTo>
                  <a:lnTo>
                    <a:pt x="3206012" y="2810"/>
                  </a:lnTo>
                  <a:lnTo>
                    <a:pt x="3211405" y="2810"/>
                  </a:lnTo>
                  <a:lnTo>
                    <a:pt x="3211405" y="24389"/>
                  </a:lnTo>
                  <a:close/>
                </a:path>
                <a:path w="5038725" h="1857375">
                  <a:moveTo>
                    <a:pt x="3003783" y="2810"/>
                  </a:moveTo>
                  <a:lnTo>
                    <a:pt x="2955247" y="2810"/>
                  </a:lnTo>
                  <a:lnTo>
                    <a:pt x="2955247" y="0"/>
                  </a:lnTo>
                  <a:lnTo>
                    <a:pt x="3003783" y="0"/>
                  </a:lnTo>
                  <a:lnTo>
                    <a:pt x="3003783" y="2810"/>
                  </a:lnTo>
                  <a:close/>
                </a:path>
                <a:path w="5038725" h="1857375">
                  <a:moveTo>
                    <a:pt x="2982211" y="24389"/>
                  </a:moveTo>
                  <a:lnTo>
                    <a:pt x="2976819" y="24389"/>
                  </a:lnTo>
                  <a:lnTo>
                    <a:pt x="2976819" y="2810"/>
                  </a:lnTo>
                  <a:lnTo>
                    <a:pt x="2982211" y="2810"/>
                  </a:lnTo>
                  <a:lnTo>
                    <a:pt x="2982211" y="24389"/>
                  </a:lnTo>
                  <a:close/>
                </a:path>
                <a:path w="5038725" h="1857375">
                  <a:moveTo>
                    <a:pt x="3784389" y="112053"/>
                  </a:moveTo>
                  <a:lnTo>
                    <a:pt x="3778996" y="112053"/>
                  </a:lnTo>
                  <a:lnTo>
                    <a:pt x="3778996" y="90474"/>
                  </a:lnTo>
                  <a:lnTo>
                    <a:pt x="3784389" y="90474"/>
                  </a:lnTo>
                  <a:lnTo>
                    <a:pt x="3784389" y="112053"/>
                  </a:lnTo>
                  <a:close/>
                </a:path>
                <a:path w="5038725" h="1857375">
                  <a:moveTo>
                    <a:pt x="3805960" y="117447"/>
                  </a:moveTo>
                  <a:lnTo>
                    <a:pt x="3757425" y="117447"/>
                  </a:lnTo>
                  <a:lnTo>
                    <a:pt x="3757425" y="112053"/>
                  </a:lnTo>
                  <a:lnTo>
                    <a:pt x="3805960" y="112053"/>
                  </a:lnTo>
                  <a:lnTo>
                    <a:pt x="3805960" y="117447"/>
                  </a:lnTo>
                  <a:close/>
                </a:path>
                <a:path w="5038725" h="1857375">
                  <a:moveTo>
                    <a:pt x="3784389" y="139026"/>
                  </a:moveTo>
                  <a:lnTo>
                    <a:pt x="3778996" y="139026"/>
                  </a:lnTo>
                  <a:lnTo>
                    <a:pt x="3778996" y="117447"/>
                  </a:lnTo>
                  <a:lnTo>
                    <a:pt x="3784389" y="117447"/>
                  </a:lnTo>
                  <a:lnTo>
                    <a:pt x="3784389" y="139026"/>
                  </a:lnTo>
                  <a:close/>
                </a:path>
                <a:path w="5038725" h="1857375">
                  <a:moveTo>
                    <a:pt x="3555195" y="112053"/>
                  </a:moveTo>
                  <a:lnTo>
                    <a:pt x="3549802" y="112053"/>
                  </a:lnTo>
                  <a:lnTo>
                    <a:pt x="3549802" y="90474"/>
                  </a:lnTo>
                  <a:lnTo>
                    <a:pt x="3555195" y="90474"/>
                  </a:lnTo>
                  <a:lnTo>
                    <a:pt x="3555195" y="112053"/>
                  </a:lnTo>
                  <a:close/>
                </a:path>
                <a:path w="5038725" h="1857375">
                  <a:moveTo>
                    <a:pt x="3576766" y="117447"/>
                  </a:moveTo>
                  <a:lnTo>
                    <a:pt x="3528231" y="117447"/>
                  </a:lnTo>
                  <a:lnTo>
                    <a:pt x="3528231" y="112053"/>
                  </a:lnTo>
                  <a:lnTo>
                    <a:pt x="3576766" y="112053"/>
                  </a:lnTo>
                  <a:lnTo>
                    <a:pt x="3576766" y="117447"/>
                  </a:lnTo>
                  <a:close/>
                </a:path>
                <a:path w="5038725" h="1857375">
                  <a:moveTo>
                    <a:pt x="3555195" y="139026"/>
                  </a:moveTo>
                  <a:lnTo>
                    <a:pt x="3549802" y="139026"/>
                  </a:lnTo>
                  <a:lnTo>
                    <a:pt x="3549802" y="117447"/>
                  </a:lnTo>
                  <a:lnTo>
                    <a:pt x="3555195" y="117447"/>
                  </a:lnTo>
                  <a:lnTo>
                    <a:pt x="3555195" y="139026"/>
                  </a:lnTo>
                  <a:close/>
                </a:path>
                <a:path w="5038725" h="1857375">
                  <a:moveTo>
                    <a:pt x="3326002" y="112053"/>
                  </a:moveTo>
                  <a:lnTo>
                    <a:pt x="3320609" y="112053"/>
                  </a:lnTo>
                  <a:lnTo>
                    <a:pt x="3320609" y="90474"/>
                  </a:lnTo>
                  <a:lnTo>
                    <a:pt x="3326002" y="90474"/>
                  </a:lnTo>
                  <a:lnTo>
                    <a:pt x="3326002" y="112053"/>
                  </a:lnTo>
                  <a:close/>
                </a:path>
                <a:path w="5038725" h="1857375">
                  <a:moveTo>
                    <a:pt x="3347573" y="117447"/>
                  </a:moveTo>
                  <a:lnTo>
                    <a:pt x="3299038" y="117447"/>
                  </a:lnTo>
                  <a:lnTo>
                    <a:pt x="3299038" y="112053"/>
                  </a:lnTo>
                  <a:lnTo>
                    <a:pt x="3347573" y="112053"/>
                  </a:lnTo>
                  <a:lnTo>
                    <a:pt x="3347573" y="117447"/>
                  </a:lnTo>
                  <a:close/>
                </a:path>
                <a:path w="5038725" h="1857375">
                  <a:moveTo>
                    <a:pt x="3326002" y="139026"/>
                  </a:moveTo>
                  <a:lnTo>
                    <a:pt x="3320609" y="139026"/>
                  </a:lnTo>
                  <a:lnTo>
                    <a:pt x="3320609" y="117447"/>
                  </a:lnTo>
                  <a:lnTo>
                    <a:pt x="3326002" y="117447"/>
                  </a:lnTo>
                  <a:lnTo>
                    <a:pt x="3326002" y="139026"/>
                  </a:lnTo>
                  <a:close/>
                </a:path>
                <a:path w="5038725" h="1857375">
                  <a:moveTo>
                    <a:pt x="3096808" y="112053"/>
                  </a:moveTo>
                  <a:lnTo>
                    <a:pt x="3091415" y="112053"/>
                  </a:lnTo>
                  <a:lnTo>
                    <a:pt x="3091415" y="90474"/>
                  </a:lnTo>
                  <a:lnTo>
                    <a:pt x="3096808" y="90474"/>
                  </a:lnTo>
                  <a:lnTo>
                    <a:pt x="3096808" y="112053"/>
                  </a:lnTo>
                  <a:close/>
                </a:path>
                <a:path w="5038725" h="1857375">
                  <a:moveTo>
                    <a:pt x="3118379" y="117447"/>
                  </a:moveTo>
                  <a:lnTo>
                    <a:pt x="3069844" y="117447"/>
                  </a:lnTo>
                  <a:lnTo>
                    <a:pt x="3069844" y="112053"/>
                  </a:lnTo>
                  <a:lnTo>
                    <a:pt x="3118379" y="112053"/>
                  </a:lnTo>
                  <a:lnTo>
                    <a:pt x="3118379" y="117447"/>
                  </a:lnTo>
                  <a:close/>
                </a:path>
                <a:path w="5038725" h="1857375">
                  <a:moveTo>
                    <a:pt x="3096808" y="139026"/>
                  </a:moveTo>
                  <a:lnTo>
                    <a:pt x="3091415" y="139026"/>
                  </a:lnTo>
                  <a:lnTo>
                    <a:pt x="3091415" y="117447"/>
                  </a:lnTo>
                  <a:lnTo>
                    <a:pt x="3096808" y="117447"/>
                  </a:lnTo>
                  <a:lnTo>
                    <a:pt x="3096808" y="139026"/>
                  </a:lnTo>
                  <a:close/>
                </a:path>
                <a:path w="5038725" h="1857375">
                  <a:moveTo>
                    <a:pt x="3669792" y="226690"/>
                  </a:moveTo>
                  <a:lnTo>
                    <a:pt x="3664399" y="226690"/>
                  </a:lnTo>
                  <a:lnTo>
                    <a:pt x="3664399" y="205111"/>
                  </a:lnTo>
                  <a:lnTo>
                    <a:pt x="3669792" y="205111"/>
                  </a:lnTo>
                  <a:lnTo>
                    <a:pt x="3669792" y="226690"/>
                  </a:lnTo>
                  <a:close/>
                </a:path>
                <a:path w="5038725" h="1857375">
                  <a:moveTo>
                    <a:pt x="3691363" y="232085"/>
                  </a:moveTo>
                  <a:lnTo>
                    <a:pt x="3642828" y="232085"/>
                  </a:lnTo>
                  <a:lnTo>
                    <a:pt x="3642828" y="226690"/>
                  </a:lnTo>
                  <a:lnTo>
                    <a:pt x="3691363" y="226690"/>
                  </a:lnTo>
                  <a:lnTo>
                    <a:pt x="3691363" y="232085"/>
                  </a:lnTo>
                  <a:close/>
                </a:path>
                <a:path w="5038725" h="1857375">
                  <a:moveTo>
                    <a:pt x="3669792" y="253663"/>
                  </a:moveTo>
                  <a:lnTo>
                    <a:pt x="3664399" y="253663"/>
                  </a:lnTo>
                  <a:lnTo>
                    <a:pt x="3664399" y="232085"/>
                  </a:lnTo>
                  <a:lnTo>
                    <a:pt x="3669792" y="232085"/>
                  </a:lnTo>
                  <a:lnTo>
                    <a:pt x="3669792" y="253663"/>
                  </a:lnTo>
                  <a:close/>
                </a:path>
                <a:path w="5038725" h="1857375">
                  <a:moveTo>
                    <a:pt x="3440598" y="226690"/>
                  </a:moveTo>
                  <a:lnTo>
                    <a:pt x="3435206" y="226690"/>
                  </a:lnTo>
                  <a:lnTo>
                    <a:pt x="3435206" y="205111"/>
                  </a:lnTo>
                  <a:lnTo>
                    <a:pt x="3440598" y="205111"/>
                  </a:lnTo>
                  <a:lnTo>
                    <a:pt x="3440598" y="226690"/>
                  </a:lnTo>
                  <a:close/>
                </a:path>
                <a:path w="5038725" h="1857375">
                  <a:moveTo>
                    <a:pt x="3462170" y="232085"/>
                  </a:moveTo>
                  <a:lnTo>
                    <a:pt x="3413634" y="232085"/>
                  </a:lnTo>
                  <a:lnTo>
                    <a:pt x="3413634" y="226690"/>
                  </a:lnTo>
                  <a:lnTo>
                    <a:pt x="3462170" y="226690"/>
                  </a:lnTo>
                  <a:lnTo>
                    <a:pt x="3462170" y="232085"/>
                  </a:lnTo>
                  <a:close/>
                </a:path>
                <a:path w="5038725" h="1857375">
                  <a:moveTo>
                    <a:pt x="3440598" y="253663"/>
                  </a:moveTo>
                  <a:lnTo>
                    <a:pt x="3435206" y="253663"/>
                  </a:lnTo>
                  <a:lnTo>
                    <a:pt x="3435206" y="232085"/>
                  </a:lnTo>
                  <a:lnTo>
                    <a:pt x="3440598" y="232085"/>
                  </a:lnTo>
                  <a:lnTo>
                    <a:pt x="3440598" y="253663"/>
                  </a:lnTo>
                  <a:close/>
                </a:path>
                <a:path w="5038725" h="1857375">
                  <a:moveTo>
                    <a:pt x="3211405" y="226690"/>
                  </a:moveTo>
                  <a:lnTo>
                    <a:pt x="3206012" y="226690"/>
                  </a:lnTo>
                  <a:lnTo>
                    <a:pt x="3206012" y="205111"/>
                  </a:lnTo>
                  <a:lnTo>
                    <a:pt x="3211405" y="205111"/>
                  </a:lnTo>
                  <a:lnTo>
                    <a:pt x="3211405" y="226690"/>
                  </a:lnTo>
                  <a:close/>
                </a:path>
                <a:path w="5038725" h="1857375">
                  <a:moveTo>
                    <a:pt x="3232976" y="232085"/>
                  </a:moveTo>
                  <a:lnTo>
                    <a:pt x="3184441" y="232085"/>
                  </a:lnTo>
                  <a:lnTo>
                    <a:pt x="3184441" y="226690"/>
                  </a:lnTo>
                  <a:lnTo>
                    <a:pt x="3232976" y="226690"/>
                  </a:lnTo>
                  <a:lnTo>
                    <a:pt x="3232976" y="232085"/>
                  </a:lnTo>
                  <a:close/>
                </a:path>
                <a:path w="5038725" h="1857375">
                  <a:moveTo>
                    <a:pt x="3211405" y="253663"/>
                  </a:moveTo>
                  <a:lnTo>
                    <a:pt x="3206012" y="253663"/>
                  </a:lnTo>
                  <a:lnTo>
                    <a:pt x="3206012" y="232085"/>
                  </a:lnTo>
                  <a:lnTo>
                    <a:pt x="3211405" y="232085"/>
                  </a:lnTo>
                  <a:lnTo>
                    <a:pt x="3211405" y="253663"/>
                  </a:lnTo>
                  <a:close/>
                </a:path>
                <a:path w="5038725" h="1857375">
                  <a:moveTo>
                    <a:pt x="2982211" y="226690"/>
                  </a:moveTo>
                  <a:lnTo>
                    <a:pt x="2976819" y="226690"/>
                  </a:lnTo>
                  <a:lnTo>
                    <a:pt x="2976819" y="205111"/>
                  </a:lnTo>
                  <a:lnTo>
                    <a:pt x="2982211" y="205111"/>
                  </a:lnTo>
                  <a:lnTo>
                    <a:pt x="2982211" y="226690"/>
                  </a:lnTo>
                  <a:close/>
                </a:path>
                <a:path w="5038725" h="1857375">
                  <a:moveTo>
                    <a:pt x="3003783" y="232085"/>
                  </a:moveTo>
                  <a:lnTo>
                    <a:pt x="2955247" y="232085"/>
                  </a:lnTo>
                  <a:lnTo>
                    <a:pt x="2955247" y="226690"/>
                  </a:lnTo>
                  <a:lnTo>
                    <a:pt x="3003783" y="226690"/>
                  </a:lnTo>
                  <a:lnTo>
                    <a:pt x="3003783" y="232085"/>
                  </a:lnTo>
                  <a:close/>
                </a:path>
                <a:path w="5038725" h="1857375">
                  <a:moveTo>
                    <a:pt x="2982211" y="253663"/>
                  </a:moveTo>
                  <a:lnTo>
                    <a:pt x="2976819" y="253663"/>
                  </a:lnTo>
                  <a:lnTo>
                    <a:pt x="2976819" y="232085"/>
                  </a:lnTo>
                  <a:lnTo>
                    <a:pt x="2982211" y="232085"/>
                  </a:lnTo>
                  <a:lnTo>
                    <a:pt x="2982211" y="253663"/>
                  </a:lnTo>
                  <a:close/>
                </a:path>
                <a:path w="5038725" h="1857375">
                  <a:moveTo>
                    <a:pt x="3784389" y="341327"/>
                  </a:moveTo>
                  <a:lnTo>
                    <a:pt x="3778996" y="341327"/>
                  </a:lnTo>
                  <a:lnTo>
                    <a:pt x="3778996" y="319748"/>
                  </a:lnTo>
                  <a:lnTo>
                    <a:pt x="3784389" y="319748"/>
                  </a:lnTo>
                  <a:lnTo>
                    <a:pt x="3784389" y="341327"/>
                  </a:lnTo>
                  <a:close/>
                </a:path>
                <a:path w="5038725" h="1857375">
                  <a:moveTo>
                    <a:pt x="3805960" y="346722"/>
                  </a:moveTo>
                  <a:lnTo>
                    <a:pt x="3757425" y="346722"/>
                  </a:lnTo>
                  <a:lnTo>
                    <a:pt x="3757425" y="341327"/>
                  </a:lnTo>
                  <a:lnTo>
                    <a:pt x="3805960" y="341327"/>
                  </a:lnTo>
                  <a:lnTo>
                    <a:pt x="3805960" y="346722"/>
                  </a:lnTo>
                  <a:close/>
                </a:path>
                <a:path w="5038725" h="1857375">
                  <a:moveTo>
                    <a:pt x="3784389" y="368301"/>
                  </a:moveTo>
                  <a:lnTo>
                    <a:pt x="3778996" y="368301"/>
                  </a:lnTo>
                  <a:lnTo>
                    <a:pt x="3778996" y="346722"/>
                  </a:lnTo>
                  <a:lnTo>
                    <a:pt x="3784389" y="346722"/>
                  </a:lnTo>
                  <a:lnTo>
                    <a:pt x="3784389" y="368301"/>
                  </a:lnTo>
                  <a:close/>
                </a:path>
                <a:path w="5038725" h="1857375">
                  <a:moveTo>
                    <a:pt x="3555195" y="341327"/>
                  </a:moveTo>
                  <a:lnTo>
                    <a:pt x="3549802" y="341327"/>
                  </a:lnTo>
                  <a:lnTo>
                    <a:pt x="3549802" y="319748"/>
                  </a:lnTo>
                  <a:lnTo>
                    <a:pt x="3555195" y="319748"/>
                  </a:lnTo>
                  <a:lnTo>
                    <a:pt x="3555195" y="341327"/>
                  </a:lnTo>
                  <a:close/>
                </a:path>
                <a:path w="5038725" h="1857375">
                  <a:moveTo>
                    <a:pt x="3576766" y="346722"/>
                  </a:moveTo>
                  <a:lnTo>
                    <a:pt x="3528231" y="346722"/>
                  </a:lnTo>
                  <a:lnTo>
                    <a:pt x="3528231" y="341327"/>
                  </a:lnTo>
                  <a:lnTo>
                    <a:pt x="3576766" y="341327"/>
                  </a:lnTo>
                  <a:lnTo>
                    <a:pt x="3576766" y="346722"/>
                  </a:lnTo>
                  <a:close/>
                </a:path>
                <a:path w="5038725" h="1857375">
                  <a:moveTo>
                    <a:pt x="3555195" y="368301"/>
                  </a:moveTo>
                  <a:lnTo>
                    <a:pt x="3549802" y="368301"/>
                  </a:lnTo>
                  <a:lnTo>
                    <a:pt x="3549802" y="346722"/>
                  </a:lnTo>
                  <a:lnTo>
                    <a:pt x="3555195" y="346722"/>
                  </a:lnTo>
                  <a:lnTo>
                    <a:pt x="3555195" y="368301"/>
                  </a:lnTo>
                  <a:close/>
                </a:path>
                <a:path w="5038725" h="1857375">
                  <a:moveTo>
                    <a:pt x="3326002" y="341327"/>
                  </a:moveTo>
                  <a:lnTo>
                    <a:pt x="3320609" y="341327"/>
                  </a:lnTo>
                  <a:lnTo>
                    <a:pt x="3320609" y="319748"/>
                  </a:lnTo>
                  <a:lnTo>
                    <a:pt x="3326002" y="319748"/>
                  </a:lnTo>
                  <a:lnTo>
                    <a:pt x="3326002" y="341327"/>
                  </a:lnTo>
                  <a:close/>
                </a:path>
                <a:path w="5038725" h="1857375">
                  <a:moveTo>
                    <a:pt x="3347573" y="346722"/>
                  </a:moveTo>
                  <a:lnTo>
                    <a:pt x="3299038" y="346722"/>
                  </a:lnTo>
                  <a:lnTo>
                    <a:pt x="3299038" y="341327"/>
                  </a:lnTo>
                  <a:lnTo>
                    <a:pt x="3347573" y="341327"/>
                  </a:lnTo>
                  <a:lnTo>
                    <a:pt x="3347573" y="346722"/>
                  </a:lnTo>
                  <a:close/>
                </a:path>
                <a:path w="5038725" h="1857375">
                  <a:moveTo>
                    <a:pt x="3326002" y="368301"/>
                  </a:moveTo>
                  <a:lnTo>
                    <a:pt x="3320609" y="368301"/>
                  </a:lnTo>
                  <a:lnTo>
                    <a:pt x="3320609" y="346722"/>
                  </a:lnTo>
                  <a:lnTo>
                    <a:pt x="3326002" y="346722"/>
                  </a:lnTo>
                  <a:lnTo>
                    <a:pt x="3326002" y="368301"/>
                  </a:lnTo>
                  <a:close/>
                </a:path>
                <a:path w="5038725" h="1857375">
                  <a:moveTo>
                    <a:pt x="3096808" y="341327"/>
                  </a:moveTo>
                  <a:lnTo>
                    <a:pt x="3091415" y="341327"/>
                  </a:lnTo>
                  <a:lnTo>
                    <a:pt x="3091415" y="319748"/>
                  </a:lnTo>
                  <a:lnTo>
                    <a:pt x="3096808" y="319748"/>
                  </a:lnTo>
                  <a:lnTo>
                    <a:pt x="3096808" y="341327"/>
                  </a:lnTo>
                  <a:close/>
                </a:path>
                <a:path w="5038725" h="1857375">
                  <a:moveTo>
                    <a:pt x="3118379" y="346722"/>
                  </a:moveTo>
                  <a:lnTo>
                    <a:pt x="3069844" y="346722"/>
                  </a:lnTo>
                  <a:lnTo>
                    <a:pt x="3069844" y="341327"/>
                  </a:lnTo>
                  <a:lnTo>
                    <a:pt x="3118379" y="341327"/>
                  </a:lnTo>
                  <a:lnTo>
                    <a:pt x="3118379" y="346722"/>
                  </a:lnTo>
                  <a:close/>
                </a:path>
                <a:path w="5038725" h="1857375">
                  <a:moveTo>
                    <a:pt x="3096808" y="368301"/>
                  </a:moveTo>
                  <a:lnTo>
                    <a:pt x="3091415" y="368301"/>
                  </a:lnTo>
                  <a:lnTo>
                    <a:pt x="3091415" y="346722"/>
                  </a:lnTo>
                  <a:lnTo>
                    <a:pt x="3096808" y="346722"/>
                  </a:lnTo>
                  <a:lnTo>
                    <a:pt x="3096808" y="368301"/>
                  </a:lnTo>
                  <a:close/>
                </a:path>
                <a:path w="5038725" h="1857375">
                  <a:moveTo>
                    <a:pt x="3669792" y="455964"/>
                  </a:moveTo>
                  <a:lnTo>
                    <a:pt x="3664399" y="455964"/>
                  </a:lnTo>
                  <a:lnTo>
                    <a:pt x="3664399" y="434386"/>
                  </a:lnTo>
                  <a:lnTo>
                    <a:pt x="3669792" y="434386"/>
                  </a:lnTo>
                  <a:lnTo>
                    <a:pt x="3669792" y="455964"/>
                  </a:lnTo>
                  <a:close/>
                </a:path>
                <a:path w="5038725" h="1857375">
                  <a:moveTo>
                    <a:pt x="3691363" y="461359"/>
                  </a:moveTo>
                  <a:lnTo>
                    <a:pt x="3642828" y="461359"/>
                  </a:lnTo>
                  <a:lnTo>
                    <a:pt x="3642828" y="455964"/>
                  </a:lnTo>
                  <a:lnTo>
                    <a:pt x="3691363" y="455964"/>
                  </a:lnTo>
                  <a:lnTo>
                    <a:pt x="3691363" y="461359"/>
                  </a:lnTo>
                  <a:close/>
                </a:path>
                <a:path w="5038725" h="1857375">
                  <a:moveTo>
                    <a:pt x="3669792" y="482938"/>
                  </a:moveTo>
                  <a:lnTo>
                    <a:pt x="3664399" y="482938"/>
                  </a:lnTo>
                  <a:lnTo>
                    <a:pt x="3664399" y="461359"/>
                  </a:lnTo>
                  <a:lnTo>
                    <a:pt x="3669792" y="461359"/>
                  </a:lnTo>
                  <a:lnTo>
                    <a:pt x="3669792" y="482938"/>
                  </a:lnTo>
                  <a:close/>
                </a:path>
                <a:path w="5038725" h="1857375">
                  <a:moveTo>
                    <a:pt x="3440598" y="455964"/>
                  </a:moveTo>
                  <a:lnTo>
                    <a:pt x="3435206" y="455964"/>
                  </a:lnTo>
                  <a:lnTo>
                    <a:pt x="3435206" y="434386"/>
                  </a:lnTo>
                  <a:lnTo>
                    <a:pt x="3440598" y="434386"/>
                  </a:lnTo>
                  <a:lnTo>
                    <a:pt x="3440598" y="455964"/>
                  </a:lnTo>
                  <a:close/>
                </a:path>
                <a:path w="5038725" h="1857375">
                  <a:moveTo>
                    <a:pt x="3462170" y="461359"/>
                  </a:moveTo>
                  <a:lnTo>
                    <a:pt x="3413634" y="461359"/>
                  </a:lnTo>
                  <a:lnTo>
                    <a:pt x="3413634" y="455964"/>
                  </a:lnTo>
                  <a:lnTo>
                    <a:pt x="3462170" y="455964"/>
                  </a:lnTo>
                  <a:lnTo>
                    <a:pt x="3462170" y="461359"/>
                  </a:lnTo>
                  <a:close/>
                </a:path>
                <a:path w="5038725" h="1857375">
                  <a:moveTo>
                    <a:pt x="3440598" y="482938"/>
                  </a:moveTo>
                  <a:lnTo>
                    <a:pt x="3435206" y="482938"/>
                  </a:lnTo>
                  <a:lnTo>
                    <a:pt x="3435206" y="461359"/>
                  </a:lnTo>
                  <a:lnTo>
                    <a:pt x="3440598" y="461359"/>
                  </a:lnTo>
                  <a:lnTo>
                    <a:pt x="3440598" y="482938"/>
                  </a:lnTo>
                  <a:close/>
                </a:path>
                <a:path w="5038725" h="1857375">
                  <a:moveTo>
                    <a:pt x="3211405" y="455964"/>
                  </a:moveTo>
                  <a:lnTo>
                    <a:pt x="3206012" y="455964"/>
                  </a:lnTo>
                  <a:lnTo>
                    <a:pt x="3206012" y="434386"/>
                  </a:lnTo>
                  <a:lnTo>
                    <a:pt x="3211405" y="434386"/>
                  </a:lnTo>
                  <a:lnTo>
                    <a:pt x="3211405" y="455964"/>
                  </a:lnTo>
                  <a:close/>
                </a:path>
                <a:path w="5038725" h="1857375">
                  <a:moveTo>
                    <a:pt x="3232976" y="461359"/>
                  </a:moveTo>
                  <a:lnTo>
                    <a:pt x="3184441" y="461359"/>
                  </a:lnTo>
                  <a:lnTo>
                    <a:pt x="3184441" y="455964"/>
                  </a:lnTo>
                  <a:lnTo>
                    <a:pt x="3232976" y="455964"/>
                  </a:lnTo>
                  <a:lnTo>
                    <a:pt x="3232976" y="461359"/>
                  </a:lnTo>
                  <a:close/>
                </a:path>
                <a:path w="5038725" h="1857375">
                  <a:moveTo>
                    <a:pt x="3211405" y="482938"/>
                  </a:moveTo>
                  <a:lnTo>
                    <a:pt x="3206012" y="482938"/>
                  </a:lnTo>
                  <a:lnTo>
                    <a:pt x="3206012" y="461359"/>
                  </a:lnTo>
                  <a:lnTo>
                    <a:pt x="3211405" y="461359"/>
                  </a:lnTo>
                  <a:lnTo>
                    <a:pt x="3211405" y="482938"/>
                  </a:lnTo>
                  <a:close/>
                </a:path>
                <a:path w="5038725" h="1857375">
                  <a:moveTo>
                    <a:pt x="2982211" y="455964"/>
                  </a:moveTo>
                  <a:lnTo>
                    <a:pt x="2976819" y="455964"/>
                  </a:lnTo>
                  <a:lnTo>
                    <a:pt x="2976819" y="434386"/>
                  </a:lnTo>
                  <a:lnTo>
                    <a:pt x="2982211" y="434386"/>
                  </a:lnTo>
                  <a:lnTo>
                    <a:pt x="2982211" y="455964"/>
                  </a:lnTo>
                  <a:close/>
                </a:path>
                <a:path w="5038725" h="1857375">
                  <a:moveTo>
                    <a:pt x="3003783" y="461359"/>
                  </a:moveTo>
                  <a:lnTo>
                    <a:pt x="2955247" y="461359"/>
                  </a:lnTo>
                  <a:lnTo>
                    <a:pt x="2955247" y="455964"/>
                  </a:lnTo>
                  <a:lnTo>
                    <a:pt x="3003783" y="455964"/>
                  </a:lnTo>
                  <a:lnTo>
                    <a:pt x="3003783" y="461359"/>
                  </a:lnTo>
                  <a:close/>
                </a:path>
                <a:path w="5038725" h="1857375">
                  <a:moveTo>
                    <a:pt x="2982211" y="482938"/>
                  </a:moveTo>
                  <a:lnTo>
                    <a:pt x="2976819" y="482938"/>
                  </a:lnTo>
                  <a:lnTo>
                    <a:pt x="2976819" y="461359"/>
                  </a:lnTo>
                  <a:lnTo>
                    <a:pt x="2982211" y="461359"/>
                  </a:lnTo>
                  <a:lnTo>
                    <a:pt x="2982211" y="482938"/>
                  </a:lnTo>
                  <a:close/>
                </a:path>
                <a:path w="5038725" h="1857375">
                  <a:moveTo>
                    <a:pt x="3784389" y="570601"/>
                  </a:moveTo>
                  <a:lnTo>
                    <a:pt x="3778996" y="570601"/>
                  </a:lnTo>
                  <a:lnTo>
                    <a:pt x="3778996" y="549023"/>
                  </a:lnTo>
                  <a:lnTo>
                    <a:pt x="3784389" y="549023"/>
                  </a:lnTo>
                  <a:lnTo>
                    <a:pt x="3784389" y="570601"/>
                  </a:lnTo>
                  <a:close/>
                </a:path>
                <a:path w="5038725" h="1857375">
                  <a:moveTo>
                    <a:pt x="3805960" y="575996"/>
                  </a:moveTo>
                  <a:lnTo>
                    <a:pt x="3757425" y="575996"/>
                  </a:lnTo>
                  <a:lnTo>
                    <a:pt x="3757425" y="570601"/>
                  </a:lnTo>
                  <a:lnTo>
                    <a:pt x="3805960" y="570601"/>
                  </a:lnTo>
                  <a:lnTo>
                    <a:pt x="3805960" y="575996"/>
                  </a:lnTo>
                  <a:close/>
                </a:path>
                <a:path w="5038725" h="1857375">
                  <a:moveTo>
                    <a:pt x="3784389" y="597575"/>
                  </a:moveTo>
                  <a:lnTo>
                    <a:pt x="3778996" y="597575"/>
                  </a:lnTo>
                  <a:lnTo>
                    <a:pt x="3778996" y="575996"/>
                  </a:lnTo>
                  <a:lnTo>
                    <a:pt x="3784389" y="575996"/>
                  </a:lnTo>
                  <a:lnTo>
                    <a:pt x="3784389" y="597575"/>
                  </a:lnTo>
                  <a:close/>
                </a:path>
                <a:path w="5038725" h="1857375">
                  <a:moveTo>
                    <a:pt x="3555195" y="570601"/>
                  </a:moveTo>
                  <a:lnTo>
                    <a:pt x="3549802" y="570601"/>
                  </a:lnTo>
                  <a:lnTo>
                    <a:pt x="3549802" y="549023"/>
                  </a:lnTo>
                  <a:lnTo>
                    <a:pt x="3555195" y="549023"/>
                  </a:lnTo>
                  <a:lnTo>
                    <a:pt x="3555195" y="570601"/>
                  </a:lnTo>
                  <a:close/>
                </a:path>
                <a:path w="5038725" h="1857375">
                  <a:moveTo>
                    <a:pt x="3576766" y="575996"/>
                  </a:moveTo>
                  <a:lnTo>
                    <a:pt x="3528231" y="575996"/>
                  </a:lnTo>
                  <a:lnTo>
                    <a:pt x="3528231" y="570601"/>
                  </a:lnTo>
                  <a:lnTo>
                    <a:pt x="3576766" y="570601"/>
                  </a:lnTo>
                  <a:lnTo>
                    <a:pt x="3576766" y="575996"/>
                  </a:lnTo>
                  <a:close/>
                </a:path>
                <a:path w="5038725" h="1857375">
                  <a:moveTo>
                    <a:pt x="3555195" y="597575"/>
                  </a:moveTo>
                  <a:lnTo>
                    <a:pt x="3549802" y="597575"/>
                  </a:lnTo>
                  <a:lnTo>
                    <a:pt x="3549802" y="575996"/>
                  </a:lnTo>
                  <a:lnTo>
                    <a:pt x="3555195" y="575996"/>
                  </a:lnTo>
                  <a:lnTo>
                    <a:pt x="3555195" y="597575"/>
                  </a:lnTo>
                  <a:close/>
                </a:path>
                <a:path w="5038725" h="1857375">
                  <a:moveTo>
                    <a:pt x="3326002" y="570601"/>
                  </a:moveTo>
                  <a:lnTo>
                    <a:pt x="3320609" y="570601"/>
                  </a:lnTo>
                  <a:lnTo>
                    <a:pt x="3320609" y="549023"/>
                  </a:lnTo>
                  <a:lnTo>
                    <a:pt x="3326002" y="549023"/>
                  </a:lnTo>
                  <a:lnTo>
                    <a:pt x="3326002" y="570601"/>
                  </a:lnTo>
                  <a:close/>
                </a:path>
                <a:path w="5038725" h="1857375">
                  <a:moveTo>
                    <a:pt x="3347573" y="575996"/>
                  </a:moveTo>
                  <a:lnTo>
                    <a:pt x="3299038" y="575996"/>
                  </a:lnTo>
                  <a:lnTo>
                    <a:pt x="3299038" y="570601"/>
                  </a:lnTo>
                  <a:lnTo>
                    <a:pt x="3347573" y="570601"/>
                  </a:lnTo>
                  <a:lnTo>
                    <a:pt x="3347573" y="575996"/>
                  </a:lnTo>
                  <a:close/>
                </a:path>
                <a:path w="5038725" h="1857375">
                  <a:moveTo>
                    <a:pt x="3326002" y="597575"/>
                  </a:moveTo>
                  <a:lnTo>
                    <a:pt x="3320609" y="597575"/>
                  </a:lnTo>
                  <a:lnTo>
                    <a:pt x="3320609" y="575996"/>
                  </a:lnTo>
                  <a:lnTo>
                    <a:pt x="3326002" y="575996"/>
                  </a:lnTo>
                  <a:lnTo>
                    <a:pt x="3326002" y="597575"/>
                  </a:lnTo>
                  <a:close/>
                </a:path>
                <a:path w="5038725" h="1857375">
                  <a:moveTo>
                    <a:pt x="3096808" y="570601"/>
                  </a:moveTo>
                  <a:lnTo>
                    <a:pt x="3091415" y="570601"/>
                  </a:lnTo>
                  <a:lnTo>
                    <a:pt x="3091415" y="549023"/>
                  </a:lnTo>
                  <a:lnTo>
                    <a:pt x="3096808" y="549023"/>
                  </a:lnTo>
                  <a:lnTo>
                    <a:pt x="3096808" y="570601"/>
                  </a:lnTo>
                  <a:close/>
                </a:path>
                <a:path w="5038725" h="1857375">
                  <a:moveTo>
                    <a:pt x="3118379" y="575996"/>
                  </a:moveTo>
                  <a:lnTo>
                    <a:pt x="3069844" y="575996"/>
                  </a:lnTo>
                  <a:lnTo>
                    <a:pt x="3069844" y="570601"/>
                  </a:lnTo>
                  <a:lnTo>
                    <a:pt x="3118379" y="570601"/>
                  </a:lnTo>
                  <a:lnTo>
                    <a:pt x="3118379" y="575996"/>
                  </a:lnTo>
                  <a:close/>
                </a:path>
                <a:path w="5038725" h="1857375">
                  <a:moveTo>
                    <a:pt x="3096808" y="597575"/>
                  </a:moveTo>
                  <a:lnTo>
                    <a:pt x="3091415" y="597575"/>
                  </a:lnTo>
                  <a:lnTo>
                    <a:pt x="3091415" y="575996"/>
                  </a:lnTo>
                  <a:lnTo>
                    <a:pt x="3096808" y="575996"/>
                  </a:lnTo>
                  <a:lnTo>
                    <a:pt x="3096808" y="597575"/>
                  </a:lnTo>
                  <a:close/>
                </a:path>
                <a:path w="5038725" h="1857375">
                  <a:moveTo>
                    <a:pt x="3669792" y="685239"/>
                  </a:moveTo>
                  <a:lnTo>
                    <a:pt x="3664399" y="685239"/>
                  </a:lnTo>
                  <a:lnTo>
                    <a:pt x="3664399" y="663660"/>
                  </a:lnTo>
                  <a:lnTo>
                    <a:pt x="3669792" y="663660"/>
                  </a:lnTo>
                  <a:lnTo>
                    <a:pt x="3669792" y="685239"/>
                  </a:lnTo>
                  <a:close/>
                </a:path>
                <a:path w="5038725" h="1857375">
                  <a:moveTo>
                    <a:pt x="3691363" y="690633"/>
                  </a:moveTo>
                  <a:lnTo>
                    <a:pt x="3642828" y="690633"/>
                  </a:lnTo>
                  <a:lnTo>
                    <a:pt x="3642828" y="685239"/>
                  </a:lnTo>
                  <a:lnTo>
                    <a:pt x="3691363" y="685239"/>
                  </a:lnTo>
                  <a:lnTo>
                    <a:pt x="3691363" y="690633"/>
                  </a:lnTo>
                  <a:close/>
                </a:path>
                <a:path w="5038725" h="1857375">
                  <a:moveTo>
                    <a:pt x="3669792" y="712212"/>
                  </a:moveTo>
                  <a:lnTo>
                    <a:pt x="3664399" y="712212"/>
                  </a:lnTo>
                  <a:lnTo>
                    <a:pt x="3664399" y="690633"/>
                  </a:lnTo>
                  <a:lnTo>
                    <a:pt x="3669792" y="690633"/>
                  </a:lnTo>
                  <a:lnTo>
                    <a:pt x="3669792" y="712212"/>
                  </a:lnTo>
                  <a:close/>
                </a:path>
                <a:path w="5038725" h="1857375">
                  <a:moveTo>
                    <a:pt x="3440598" y="685239"/>
                  </a:moveTo>
                  <a:lnTo>
                    <a:pt x="3435206" y="685239"/>
                  </a:lnTo>
                  <a:lnTo>
                    <a:pt x="3435206" y="663660"/>
                  </a:lnTo>
                  <a:lnTo>
                    <a:pt x="3440598" y="663660"/>
                  </a:lnTo>
                  <a:lnTo>
                    <a:pt x="3440598" y="685239"/>
                  </a:lnTo>
                  <a:close/>
                </a:path>
                <a:path w="5038725" h="1857375">
                  <a:moveTo>
                    <a:pt x="3462170" y="690633"/>
                  </a:moveTo>
                  <a:lnTo>
                    <a:pt x="3413634" y="690633"/>
                  </a:lnTo>
                  <a:lnTo>
                    <a:pt x="3413634" y="685239"/>
                  </a:lnTo>
                  <a:lnTo>
                    <a:pt x="3462170" y="685239"/>
                  </a:lnTo>
                  <a:lnTo>
                    <a:pt x="3462170" y="690633"/>
                  </a:lnTo>
                  <a:close/>
                </a:path>
                <a:path w="5038725" h="1857375">
                  <a:moveTo>
                    <a:pt x="3440598" y="712212"/>
                  </a:moveTo>
                  <a:lnTo>
                    <a:pt x="3435206" y="712212"/>
                  </a:lnTo>
                  <a:lnTo>
                    <a:pt x="3435206" y="690633"/>
                  </a:lnTo>
                  <a:lnTo>
                    <a:pt x="3440598" y="690633"/>
                  </a:lnTo>
                  <a:lnTo>
                    <a:pt x="3440598" y="712212"/>
                  </a:lnTo>
                  <a:close/>
                </a:path>
                <a:path w="5038725" h="1857375">
                  <a:moveTo>
                    <a:pt x="3211405" y="685239"/>
                  </a:moveTo>
                  <a:lnTo>
                    <a:pt x="3206012" y="685239"/>
                  </a:lnTo>
                  <a:lnTo>
                    <a:pt x="3206012" y="663660"/>
                  </a:lnTo>
                  <a:lnTo>
                    <a:pt x="3211405" y="663660"/>
                  </a:lnTo>
                  <a:lnTo>
                    <a:pt x="3211405" y="685239"/>
                  </a:lnTo>
                  <a:close/>
                </a:path>
                <a:path w="5038725" h="1857375">
                  <a:moveTo>
                    <a:pt x="3232976" y="690633"/>
                  </a:moveTo>
                  <a:lnTo>
                    <a:pt x="3184441" y="690633"/>
                  </a:lnTo>
                  <a:lnTo>
                    <a:pt x="3184441" y="685239"/>
                  </a:lnTo>
                  <a:lnTo>
                    <a:pt x="3232976" y="685239"/>
                  </a:lnTo>
                  <a:lnTo>
                    <a:pt x="3232976" y="690633"/>
                  </a:lnTo>
                  <a:close/>
                </a:path>
                <a:path w="5038725" h="1857375">
                  <a:moveTo>
                    <a:pt x="3211405" y="712212"/>
                  </a:moveTo>
                  <a:lnTo>
                    <a:pt x="3206012" y="712212"/>
                  </a:lnTo>
                  <a:lnTo>
                    <a:pt x="3206012" y="690633"/>
                  </a:lnTo>
                  <a:lnTo>
                    <a:pt x="3211405" y="690633"/>
                  </a:lnTo>
                  <a:lnTo>
                    <a:pt x="3211405" y="712212"/>
                  </a:lnTo>
                  <a:close/>
                </a:path>
                <a:path w="5038725" h="1857375">
                  <a:moveTo>
                    <a:pt x="2982211" y="685239"/>
                  </a:moveTo>
                  <a:lnTo>
                    <a:pt x="2976819" y="685239"/>
                  </a:lnTo>
                  <a:lnTo>
                    <a:pt x="2976819" y="663660"/>
                  </a:lnTo>
                  <a:lnTo>
                    <a:pt x="2982211" y="663660"/>
                  </a:lnTo>
                  <a:lnTo>
                    <a:pt x="2982211" y="685239"/>
                  </a:lnTo>
                  <a:close/>
                </a:path>
                <a:path w="5038725" h="1857375">
                  <a:moveTo>
                    <a:pt x="3003783" y="690633"/>
                  </a:moveTo>
                  <a:lnTo>
                    <a:pt x="2955247" y="690633"/>
                  </a:lnTo>
                  <a:lnTo>
                    <a:pt x="2955247" y="685239"/>
                  </a:lnTo>
                  <a:lnTo>
                    <a:pt x="3003783" y="685239"/>
                  </a:lnTo>
                  <a:lnTo>
                    <a:pt x="3003783" y="690633"/>
                  </a:lnTo>
                  <a:close/>
                </a:path>
                <a:path w="5038725" h="1857375">
                  <a:moveTo>
                    <a:pt x="2982211" y="712212"/>
                  </a:moveTo>
                  <a:lnTo>
                    <a:pt x="2976819" y="712212"/>
                  </a:lnTo>
                  <a:lnTo>
                    <a:pt x="2976819" y="690633"/>
                  </a:lnTo>
                  <a:lnTo>
                    <a:pt x="2982211" y="690633"/>
                  </a:lnTo>
                  <a:lnTo>
                    <a:pt x="2982211" y="712212"/>
                  </a:lnTo>
                  <a:close/>
                </a:path>
                <a:path w="5038725" h="1857375">
                  <a:moveTo>
                    <a:pt x="3669792" y="913164"/>
                  </a:moveTo>
                  <a:lnTo>
                    <a:pt x="3664399" y="913164"/>
                  </a:lnTo>
                  <a:lnTo>
                    <a:pt x="3664399" y="891585"/>
                  </a:lnTo>
                  <a:lnTo>
                    <a:pt x="3669792" y="891585"/>
                  </a:lnTo>
                  <a:lnTo>
                    <a:pt x="3669792" y="913164"/>
                  </a:lnTo>
                  <a:close/>
                </a:path>
                <a:path w="5038725" h="1857375">
                  <a:moveTo>
                    <a:pt x="3691363" y="918559"/>
                  </a:moveTo>
                  <a:lnTo>
                    <a:pt x="3642828" y="918559"/>
                  </a:lnTo>
                  <a:lnTo>
                    <a:pt x="3642828" y="913164"/>
                  </a:lnTo>
                  <a:lnTo>
                    <a:pt x="3691363" y="913164"/>
                  </a:lnTo>
                  <a:lnTo>
                    <a:pt x="3691363" y="918559"/>
                  </a:lnTo>
                  <a:close/>
                </a:path>
                <a:path w="5038725" h="1857375">
                  <a:moveTo>
                    <a:pt x="3784389" y="799876"/>
                  </a:moveTo>
                  <a:lnTo>
                    <a:pt x="3778996" y="799876"/>
                  </a:lnTo>
                  <a:lnTo>
                    <a:pt x="3778996" y="778297"/>
                  </a:lnTo>
                  <a:lnTo>
                    <a:pt x="3784389" y="778297"/>
                  </a:lnTo>
                  <a:lnTo>
                    <a:pt x="3784389" y="799876"/>
                  </a:lnTo>
                  <a:close/>
                </a:path>
                <a:path w="5038725" h="1857375">
                  <a:moveTo>
                    <a:pt x="3805960" y="805270"/>
                  </a:moveTo>
                  <a:lnTo>
                    <a:pt x="3757425" y="805270"/>
                  </a:lnTo>
                  <a:lnTo>
                    <a:pt x="3757425" y="799876"/>
                  </a:lnTo>
                  <a:lnTo>
                    <a:pt x="3805960" y="799876"/>
                  </a:lnTo>
                  <a:lnTo>
                    <a:pt x="3805960" y="805270"/>
                  </a:lnTo>
                  <a:close/>
                </a:path>
                <a:path w="5038725" h="1857375">
                  <a:moveTo>
                    <a:pt x="3784389" y="826849"/>
                  </a:moveTo>
                  <a:lnTo>
                    <a:pt x="3778996" y="826849"/>
                  </a:lnTo>
                  <a:lnTo>
                    <a:pt x="3778996" y="805270"/>
                  </a:lnTo>
                  <a:lnTo>
                    <a:pt x="3784389" y="805270"/>
                  </a:lnTo>
                  <a:lnTo>
                    <a:pt x="3784389" y="826849"/>
                  </a:lnTo>
                  <a:close/>
                </a:path>
                <a:path w="5038725" h="1857375">
                  <a:moveTo>
                    <a:pt x="3555195" y="799876"/>
                  </a:moveTo>
                  <a:lnTo>
                    <a:pt x="3549802" y="799876"/>
                  </a:lnTo>
                  <a:lnTo>
                    <a:pt x="3549802" y="778297"/>
                  </a:lnTo>
                  <a:lnTo>
                    <a:pt x="3555195" y="778297"/>
                  </a:lnTo>
                  <a:lnTo>
                    <a:pt x="3555195" y="799876"/>
                  </a:lnTo>
                  <a:close/>
                </a:path>
                <a:path w="5038725" h="1857375">
                  <a:moveTo>
                    <a:pt x="3576766" y="805270"/>
                  </a:moveTo>
                  <a:lnTo>
                    <a:pt x="3528231" y="805270"/>
                  </a:lnTo>
                  <a:lnTo>
                    <a:pt x="3528231" y="799876"/>
                  </a:lnTo>
                  <a:lnTo>
                    <a:pt x="3576766" y="799876"/>
                  </a:lnTo>
                  <a:lnTo>
                    <a:pt x="3576766" y="805270"/>
                  </a:lnTo>
                  <a:close/>
                </a:path>
                <a:path w="5038725" h="1857375">
                  <a:moveTo>
                    <a:pt x="3555195" y="826849"/>
                  </a:moveTo>
                  <a:lnTo>
                    <a:pt x="3549802" y="826849"/>
                  </a:lnTo>
                  <a:lnTo>
                    <a:pt x="3549802" y="805270"/>
                  </a:lnTo>
                  <a:lnTo>
                    <a:pt x="3555195" y="805270"/>
                  </a:lnTo>
                  <a:lnTo>
                    <a:pt x="3555195" y="826849"/>
                  </a:lnTo>
                  <a:close/>
                </a:path>
                <a:path w="5038725" h="1857375">
                  <a:moveTo>
                    <a:pt x="3326002" y="799876"/>
                  </a:moveTo>
                  <a:lnTo>
                    <a:pt x="3320609" y="799876"/>
                  </a:lnTo>
                  <a:lnTo>
                    <a:pt x="3320609" y="778297"/>
                  </a:lnTo>
                  <a:lnTo>
                    <a:pt x="3326002" y="778297"/>
                  </a:lnTo>
                  <a:lnTo>
                    <a:pt x="3326002" y="799876"/>
                  </a:lnTo>
                  <a:close/>
                </a:path>
                <a:path w="5038725" h="1857375">
                  <a:moveTo>
                    <a:pt x="3347573" y="805270"/>
                  </a:moveTo>
                  <a:lnTo>
                    <a:pt x="3299038" y="805270"/>
                  </a:lnTo>
                  <a:lnTo>
                    <a:pt x="3299038" y="799876"/>
                  </a:lnTo>
                  <a:lnTo>
                    <a:pt x="3347573" y="799876"/>
                  </a:lnTo>
                  <a:lnTo>
                    <a:pt x="3347573" y="805270"/>
                  </a:lnTo>
                  <a:close/>
                </a:path>
                <a:path w="5038725" h="1857375">
                  <a:moveTo>
                    <a:pt x="3326002" y="826849"/>
                  </a:moveTo>
                  <a:lnTo>
                    <a:pt x="3320609" y="826849"/>
                  </a:lnTo>
                  <a:lnTo>
                    <a:pt x="3320609" y="805270"/>
                  </a:lnTo>
                  <a:lnTo>
                    <a:pt x="3326002" y="805270"/>
                  </a:lnTo>
                  <a:lnTo>
                    <a:pt x="3326002" y="826849"/>
                  </a:lnTo>
                  <a:close/>
                </a:path>
                <a:path w="5038725" h="1857375">
                  <a:moveTo>
                    <a:pt x="3096808" y="799876"/>
                  </a:moveTo>
                  <a:lnTo>
                    <a:pt x="3091415" y="799876"/>
                  </a:lnTo>
                  <a:lnTo>
                    <a:pt x="3091415" y="778297"/>
                  </a:lnTo>
                  <a:lnTo>
                    <a:pt x="3096808" y="778297"/>
                  </a:lnTo>
                  <a:lnTo>
                    <a:pt x="3096808" y="799876"/>
                  </a:lnTo>
                  <a:close/>
                </a:path>
                <a:path w="5038725" h="1857375">
                  <a:moveTo>
                    <a:pt x="3118379" y="805270"/>
                  </a:moveTo>
                  <a:lnTo>
                    <a:pt x="3069844" y="805270"/>
                  </a:lnTo>
                  <a:lnTo>
                    <a:pt x="3069844" y="799876"/>
                  </a:lnTo>
                  <a:lnTo>
                    <a:pt x="3118379" y="799876"/>
                  </a:lnTo>
                  <a:lnTo>
                    <a:pt x="3118379" y="805270"/>
                  </a:lnTo>
                  <a:close/>
                </a:path>
                <a:path w="5038725" h="1857375">
                  <a:moveTo>
                    <a:pt x="3096808" y="826849"/>
                  </a:moveTo>
                  <a:lnTo>
                    <a:pt x="3091415" y="826849"/>
                  </a:lnTo>
                  <a:lnTo>
                    <a:pt x="3091415" y="805270"/>
                  </a:lnTo>
                  <a:lnTo>
                    <a:pt x="3096808" y="805270"/>
                  </a:lnTo>
                  <a:lnTo>
                    <a:pt x="3096808" y="826849"/>
                  </a:lnTo>
                  <a:close/>
                </a:path>
                <a:path w="5038725" h="1857375">
                  <a:moveTo>
                    <a:pt x="3440598" y="914513"/>
                  </a:moveTo>
                  <a:lnTo>
                    <a:pt x="3435206" y="914513"/>
                  </a:lnTo>
                  <a:lnTo>
                    <a:pt x="3435206" y="892934"/>
                  </a:lnTo>
                  <a:lnTo>
                    <a:pt x="3440598" y="892934"/>
                  </a:lnTo>
                  <a:lnTo>
                    <a:pt x="3440598" y="914513"/>
                  </a:lnTo>
                  <a:close/>
                </a:path>
                <a:path w="5038725" h="1857375">
                  <a:moveTo>
                    <a:pt x="3462170" y="919908"/>
                  </a:moveTo>
                  <a:lnTo>
                    <a:pt x="3413634" y="919908"/>
                  </a:lnTo>
                  <a:lnTo>
                    <a:pt x="3413634" y="914513"/>
                  </a:lnTo>
                  <a:lnTo>
                    <a:pt x="3462170" y="914513"/>
                  </a:lnTo>
                  <a:lnTo>
                    <a:pt x="3462170" y="919908"/>
                  </a:lnTo>
                  <a:close/>
                </a:path>
                <a:path w="5038725" h="1857375">
                  <a:moveTo>
                    <a:pt x="3440598" y="941486"/>
                  </a:moveTo>
                  <a:lnTo>
                    <a:pt x="3435206" y="941486"/>
                  </a:lnTo>
                  <a:lnTo>
                    <a:pt x="3435206" y="919908"/>
                  </a:lnTo>
                  <a:lnTo>
                    <a:pt x="3440598" y="919908"/>
                  </a:lnTo>
                  <a:lnTo>
                    <a:pt x="3440598" y="941486"/>
                  </a:lnTo>
                  <a:close/>
                </a:path>
                <a:path w="5038725" h="1857375">
                  <a:moveTo>
                    <a:pt x="3211405" y="914513"/>
                  </a:moveTo>
                  <a:lnTo>
                    <a:pt x="3206012" y="914513"/>
                  </a:lnTo>
                  <a:lnTo>
                    <a:pt x="3206012" y="892934"/>
                  </a:lnTo>
                  <a:lnTo>
                    <a:pt x="3211405" y="892934"/>
                  </a:lnTo>
                  <a:lnTo>
                    <a:pt x="3211405" y="914513"/>
                  </a:lnTo>
                  <a:close/>
                </a:path>
                <a:path w="5038725" h="1857375">
                  <a:moveTo>
                    <a:pt x="3232976" y="919908"/>
                  </a:moveTo>
                  <a:lnTo>
                    <a:pt x="3184441" y="919908"/>
                  </a:lnTo>
                  <a:lnTo>
                    <a:pt x="3184441" y="914513"/>
                  </a:lnTo>
                  <a:lnTo>
                    <a:pt x="3232976" y="914513"/>
                  </a:lnTo>
                  <a:lnTo>
                    <a:pt x="3232976" y="919908"/>
                  </a:lnTo>
                  <a:close/>
                </a:path>
                <a:path w="5038725" h="1857375">
                  <a:moveTo>
                    <a:pt x="3211405" y="941486"/>
                  </a:moveTo>
                  <a:lnTo>
                    <a:pt x="3206012" y="941486"/>
                  </a:lnTo>
                  <a:lnTo>
                    <a:pt x="3206012" y="919908"/>
                  </a:lnTo>
                  <a:lnTo>
                    <a:pt x="3211405" y="919908"/>
                  </a:lnTo>
                  <a:lnTo>
                    <a:pt x="3211405" y="941486"/>
                  </a:lnTo>
                  <a:close/>
                </a:path>
                <a:path w="5038725" h="1857375">
                  <a:moveTo>
                    <a:pt x="2982211" y="914513"/>
                  </a:moveTo>
                  <a:lnTo>
                    <a:pt x="2976819" y="914513"/>
                  </a:lnTo>
                  <a:lnTo>
                    <a:pt x="2976819" y="892934"/>
                  </a:lnTo>
                  <a:lnTo>
                    <a:pt x="2982211" y="892934"/>
                  </a:lnTo>
                  <a:lnTo>
                    <a:pt x="2982211" y="914513"/>
                  </a:lnTo>
                  <a:close/>
                </a:path>
                <a:path w="5038725" h="1857375">
                  <a:moveTo>
                    <a:pt x="3003783" y="919908"/>
                  </a:moveTo>
                  <a:lnTo>
                    <a:pt x="2955247" y="919908"/>
                  </a:lnTo>
                  <a:lnTo>
                    <a:pt x="2955247" y="914513"/>
                  </a:lnTo>
                  <a:lnTo>
                    <a:pt x="3003783" y="914513"/>
                  </a:lnTo>
                  <a:lnTo>
                    <a:pt x="3003783" y="919908"/>
                  </a:lnTo>
                  <a:close/>
                </a:path>
                <a:path w="5038725" h="1857375">
                  <a:moveTo>
                    <a:pt x="2982211" y="941486"/>
                  </a:moveTo>
                  <a:lnTo>
                    <a:pt x="2976819" y="941486"/>
                  </a:lnTo>
                  <a:lnTo>
                    <a:pt x="2976819" y="919908"/>
                  </a:lnTo>
                  <a:lnTo>
                    <a:pt x="2982211" y="919908"/>
                  </a:lnTo>
                  <a:lnTo>
                    <a:pt x="2982211" y="941486"/>
                  </a:lnTo>
                  <a:close/>
                </a:path>
                <a:path w="5038725" h="1857375">
                  <a:moveTo>
                    <a:pt x="3096808" y="1034545"/>
                  </a:moveTo>
                  <a:lnTo>
                    <a:pt x="3069844" y="1034545"/>
                  </a:lnTo>
                  <a:lnTo>
                    <a:pt x="3069844" y="1029150"/>
                  </a:lnTo>
                  <a:lnTo>
                    <a:pt x="3091415" y="1029150"/>
                  </a:lnTo>
                  <a:lnTo>
                    <a:pt x="3091415" y="1007571"/>
                  </a:lnTo>
                  <a:lnTo>
                    <a:pt x="3096808" y="1007571"/>
                  </a:lnTo>
                  <a:lnTo>
                    <a:pt x="3096808" y="1034545"/>
                  </a:lnTo>
                  <a:close/>
                </a:path>
                <a:path w="5038725" h="1857375">
                  <a:moveTo>
                    <a:pt x="2774589" y="2810"/>
                  </a:moveTo>
                  <a:lnTo>
                    <a:pt x="2726054" y="2810"/>
                  </a:lnTo>
                  <a:lnTo>
                    <a:pt x="2726054" y="0"/>
                  </a:lnTo>
                  <a:lnTo>
                    <a:pt x="2774589" y="0"/>
                  </a:lnTo>
                  <a:lnTo>
                    <a:pt x="2774589" y="2810"/>
                  </a:lnTo>
                  <a:close/>
                </a:path>
                <a:path w="5038725" h="1857375">
                  <a:moveTo>
                    <a:pt x="2753018" y="24389"/>
                  </a:moveTo>
                  <a:lnTo>
                    <a:pt x="2747625" y="24389"/>
                  </a:lnTo>
                  <a:lnTo>
                    <a:pt x="2747625" y="2810"/>
                  </a:lnTo>
                  <a:lnTo>
                    <a:pt x="2753018" y="2810"/>
                  </a:lnTo>
                  <a:lnTo>
                    <a:pt x="2753018" y="24389"/>
                  </a:lnTo>
                  <a:close/>
                </a:path>
                <a:path w="5038725" h="1857375">
                  <a:moveTo>
                    <a:pt x="2545396" y="2810"/>
                  </a:moveTo>
                  <a:lnTo>
                    <a:pt x="2496860" y="2810"/>
                  </a:lnTo>
                  <a:lnTo>
                    <a:pt x="2496860" y="0"/>
                  </a:lnTo>
                  <a:lnTo>
                    <a:pt x="2545396" y="0"/>
                  </a:lnTo>
                  <a:lnTo>
                    <a:pt x="2545396" y="2810"/>
                  </a:lnTo>
                  <a:close/>
                </a:path>
                <a:path w="5038725" h="1857375">
                  <a:moveTo>
                    <a:pt x="2523824" y="24389"/>
                  </a:moveTo>
                  <a:lnTo>
                    <a:pt x="2518432" y="24389"/>
                  </a:lnTo>
                  <a:lnTo>
                    <a:pt x="2518432" y="2810"/>
                  </a:lnTo>
                  <a:lnTo>
                    <a:pt x="2523824" y="2810"/>
                  </a:lnTo>
                  <a:lnTo>
                    <a:pt x="2523824" y="24389"/>
                  </a:lnTo>
                  <a:close/>
                </a:path>
                <a:path w="5038725" h="1857375">
                  <a:moveTo>
                    <a:pt x="2316202" y="2810"/>
                  </a:moveTo>
                  <a:lnTo>
                    <a:pt x="2267667" y="2810"/>
                  </a:lnTo>
                  <a:lnTo>
                    <a:pt x="2267667" y="0"/>
                  </a:lnTo>
                  <a:lnTo>
                    <a:pt x="2316202" y="0"/>
                  </a:lnTo>
                  <a:lnTo>
                    <a:pt x="2316202" y="2810"/>
                  </a:lnTo>
                  <a:close/>
                </a:path>
                <a:path w="5038725" h="1857375">
                  <a:moveTo>
                    <a:pt x="2294631" y="24389"/>
                  </a:moveTo>
                  <a:lnTo>
                    <a:pt x="2289238" y="24389"/>
                  </a:lnTo>
                  <a:lnTo>
                    <a:pt x="2289238" y="2810"/>
                  </a:lnTo>
                  <a:lnTo>
                    <a:pt x="2294631" y="2810"/>
                  </a:lnTo>
                  <a:lnTo>
                    <a:pt x="2294631" y="24389"/>
                  </a:lnTo>
                  <a:close/>
                </a:path>
                <a:path w="5038725" h="1857375">
                  <a:moveTo>
                    <a:pt x="2087009" y="2810"/>
                  </a:moveTo>
                  <a:lnTo>
                    <a:pt x="2038473" y="2810"/>
                  </a:lnTo>
                  <a:lnTo>
                    <a:pt x="2038473" y="0"/>
                  </a:lnTo>
                  <a:lnTo>
                    <a:pt x="2087009" y="0"/>
                  </a:lnTo>
                  <a:lnTo>
                    <a:pt x="2087009" y="2810"/>
                  </a:lnTo>
                  <a:close/>
                </a:path>
                <a:path w="5038725" h="1857375">
                  <a:moveTo>
                    <a:pt x="2065437" y="24389"/>
                  </a:moveTo>
                  <a:lnTo>
                    <a:pt x="2060045" y="24389"/>
                  </a:lnTo>
                  <a:lnTo>
                    <a:pt x="2060045" y="2810"/>
                  </a:lnTo>
                  <a:lnTo>
                    <a:pt x="2065437" y="2810"/>
                  </a:lnTo>
                  <a:lnTo>
                    <a:pt x="2065437" y="24389"/>
                  </a:lnTo>
                  <a:close/>
                </a:path>
                <a:path w="5038725" h="1857375">
                  <a:moveTo>
                    <a:pt x="2867615" y="112053"/>
                  </a:moveTo>
                  <a:lnTo>
                    <a:pt x="2862222" y="112053"/>
                  </a:lnTo>
                  <a:lnTo>
                    <a:pt x="2862222" y="90474"/>
                  </a:lnTo>
                  <a:lnTo>
                    <a:pt x="2867615" y="90474"/>
                  </a:lnTo>
                  <a:lnTo>
                    <a:pt x="2867615" y="112053"/>
                  </a:lnTo>
                  <a:close/>
                </a:path>
                <a:path w="5038725" h="1857375">
                  <a:moveTo>
                    <a:pt x="2889186" y="117447"/>
                  </a:moveTo>
                  <a:lnTo>
                    <a:pt x="2840651" y="117447"/>
                  </a:lnTo>
                  <a:lnTo>
                    <a:pt x="2840651" y="112053"/>
                  </a:lnTo>
                  <a:lnTo>
                    <a:pt x="2889186" y="112053"/>
                  </a:lnTo>
                  <a:lnTo>
                    <a:pt x="2889186" y="117447"/>
                  </a:lnTo>
                  <a:close/>
                </a:path>
                <a:path w="5038725" h="1857375">
                  <a:moveTo>
                    <a:pt x="2867615" y="139026"/>
                  </a:moveTo>
                  <a:lnTo>
                    <a:pt x="2862222" y="139026"/>
                  </a:lnTo>
                  <a:lnTo>
                    <a:pt x="2862222" y="117447"/>
                  </a:lnTo>
                  <a:lnTo>
                    <a:pt x="2867615" y="117447"/>
                  </a:lnTo>
                  <a:lnTo>
                    <a:pt x="2867615" y="139026"/>
                  </a:lnTo>
                  <a:close/>
                </a:path>
                <a:path w="5038725" h="1857375">
                  <a:moveTo>
                    <a:pt x="2638421" y="112053"/>
                  </a:moveTo>
                  <a:lnTo>
                    <a:pt x="2633028" y="112053"/>
                  </a:lnTo>
                  <a:lnTo>
                    <a:pt x="2633028" y="90474"/>
                  </a:lnTo>
                  <a:lnTo>
                    <a:pt x="2638421" y="90474"/>
                  </a:lnTo>
                  <a:lnTo>
                    <a:pt x="2638421" y="112053"/>
                  </a:lnTo>
                  <a:close/>
                </a:path>
                <a:path w="5038725" h="1857375">
                  <a:moveTo>
                    <a:pt x="2659992" y="117447"/>
                  </a:moveTo>
                  <a:lnTo>
                    <a:pt x="2611457" y="117447"/>
                  </a:lnTo>
                  <a:lnTo>
                    <a:pt x="2611457" y="112053"/>
                  </a:lnTo>
                  <a:lnTo>
                    <a:pt x="2659992" y="112053"/>
                  </a:lnTo>
                  <a:lnTo>
                    <a:pt x="2659992" y="117447"/>
                  </a:lnTo>
                  <a:close/>
                </a:path>
                <a:path w="5038725" h="1857375">
                  <a:moveTo>
                    <a:pt x="2638421" y="139026"/>
                  </a:moveTo>
                  <a:lnTo>
                    <a:pt x="2633028" y="139026"/>
                  </a:lnTo>
                  <a:lnTo>
                    <a:pt x="2633028" y="117447"/>
                  </a:lnTo>
                  <a:lnTo>
                    <a:pt x="2638421" y="117447"/>
                  </a:lnTo>
                  <a:lnTo>
                    <a:pt x="2638421" y="139026"/>
                  </a:lnTo>
                  <a:close/>
                </a:path>
                <a:path w="5038725" h="1857375">
                  <a:moveTo>
                    <a:pt x="2409228" y="112053"/>
                  </a:moveTo>
                  <a:lnTo>
                    <a:pt x="2403835" y="112053"/>
                  </a:lnTo>
                  <a:lnTo>
                    <a:pt x="2403835" y="90474"/>
                  </a:lnTo>
                  <a:lnTo>
                    <a:pt x="2409228" y="90474"/>
                  </a:lnTo>
                  <a:lnTo>
                    <a:pt x="2409228" y="112053"/>
                  </a:lnTo>
                  <a:close/>
                </a:path>
                <a:path w="5038725" h="1857375">
                  <a:moveTo>
                    <a:pt x="2430799" y="117447"/>
                  </a:moveTo>
                  <a:lnTo>
                    <a:pt x="2382264" y="117447"/>
                  </a:lnTo>
                  <a:lnTo>
                    <a:pt x="2382264" y="112053"/>
                  </a:lnTo>
                  <a:lnTo>
                    <a:pt x="2430799" y="112053"/>
                  </a:lnTo>
                  <a:lnTo>
                    <a:pt x="2430799" y="117447"/>
                  </a:lnTo>
                  <a:close/>
                </a:path>
                <a:path w="5038725" h="1857375">
                  <a:moveTo>
                    <a:pt x="2409228" y="139026"/>
                  </a:moveTo>
                  <a:lnTo>
                    <a:pt x="2403835" y="139026"/>
                  </a:lnTo>
                  <a:lnTo>
                    <a:pt x="2403835" y="117447"/>
                  </a:lnTo>
                  <a:lnTo>
                    <a:pt x="2409228" y="117447"/>
                  </a:lnTo>
                  <a:lnTo>
                    <a:pt x="2409228" y="139026"/>
                  </a:lnTo>
                  <a:close/>
                </a:path>
                <a:path w="5038725" h="1857375">
                  <a:moveTo>
                    <a:pt x="2180034" y="112053"/>
                  </a:moveTo>
                  <a:lnTo>
                    <a:pt x="2174641" y="112053"/>
                  </a:lnTo>
                  <a:lnTo>
                    <a:pt x="2174641" y="90474"/>
                  </a:lnTo>
                  <a:lnTo>
                    <a:pt x="2180034" y="90474"/>
                  </a:lnTo>
                  <a:lnTo>
                    <a:pt x="2180034" y="112053"/>
                  </a:lnTo>
                  <a:close/>
                </a:path>
                <a:path w="5038725" h="1857375">
                  <a:moveTo>
                    <a:pt x="2201605" y="117447"/>
                  </a:moveTo>
                  <a:lnTo>
                    <a:pt x="2153070" y="117447"/>
                  </a:lnTo>
                  <a:lnTo>
                    <a:pt x="2153070" y="112053"/>
                  </a:lnTo>
                  <a:lnTo>
                    <a:pt x="2201605" y="112053"/>
                  </a:lnTo>
                  <a:lnTo>
                    <a:pt x="2201605" y="117447"/>
                  </a:lnTo>
                  <a:close/>
                </a:path>
                <a:path w="5038725" h="1857375">
                  <a:moveTo>
                    <a:pt x="2180034" y="139026"/>
                  </a:moveTo>
                  <a:lnTo>
                    <a:pt x="2174641" y="139026"/>
                  </a:lnTo>
                  <a:lnTo>
                    <a:pt x="2174641" y="117447"/>
                  </a:lnTo>
                  <a:lnTo>
                    <a:pt x="2180034" y="117447"/>
                  </a:lnTo>
                  <a:lnTo>
                    <a:pt x="2180034" y="139026"/>
                  </a:lnTo>
                  <a:close/>
                </a:path>
                <a:path w="5038725" h="1857375">
                  <a:moveTo>
                    <a:pt x="2753018" y="226690"/>
                  </a:moveTo>
                  <a:lnTo>
                    <a:pt x="2747625" y="226690"/>
                  </a:lnTo>
                  <a:lnTo>
                    <a:pt x="2747625" y="205111"/>
                  </a:lnTo>
                  <a:lnTo>
                    <a:pt x="2753018" y="205111"/>
                  </a:lnTo>
                  <a:lnTo>
                    <a:pt x="2753018" y="226690"/>
                  </a:lnTo>
                  <a:close/>
                </a:path>
                <a:path w="5038725" h="1857375">
                  <a:moveTo>
                    <a:pt x="2774589" y="232085"/>
                  </a:moveTo>
                  <a:lnTo>
                    <a:pt x="2726054" y="232085"/>
                  </a:lnTo>
                  <a:lnTo>
                    <a:pt x="2726054" y="226690"/>
                  </a:lnTo>
                  <a:lnTo>
                    <a:pt x="2774589" y="226690"/>
                  </a:lnTo>
                  <a:lnTo>
                    <a:pt x="2774589" y="232085"/>
                  </a:lnTo>
                  <a:close/>
                </a:path>
                <a:path w="5038725" h="1857375">
                  <a:moveTo>
                    <a:pt x="2753018" y="253663"/>
                  </a:moveTo>
                  <a:lnTo>
                    <a:pt x="2747625" y="253663"/>
                  </a:lnTo>
                  <a:lnTo>
                    <a:pt x="2747625" y="232085"/>
                  </a:lnTo>
                  <a:lnTo>
                    <a:pt x="2753018" y="232085"/>
                  </a:lnTo>
                  <a:lnTo>
                    <a:pt x="2753018" y="253663"/>
                  </a:lnTo>
                  <a:close/>
                </a:path>
                <a:path w="5038725" h="1857375">
                  <a:moveTo>
                    <a:pt x="2523824" y="226690"/>
                  </a:moveTo>
                  <a:lnTo>
                    <a:pt x="2518432" y="226690"/>
                  </a:lnTo>
                  <a:lnTo>
                    <a:pt x="2518432" y="205111"/>
                  </a:lnTo>
                  <a:lnTo>
                    <a:pt x="2523824" y="205111"/>
                  </a:lnTo>
                  <a:lnTo>
                    <a:pt x="2523824" y="226690"/>
                  </a:lnTo>
                  <a:close/>
                </a:path>
                <a:path w="5038725" h="1857375">
                  <a:moveTo>
                    <a:pt x="2545396" y="232085"/>
                  </a:moveTo>
                  <a:lnTo>
                    <a:pt x="2496860" y="232085"/>
                  </a:lnTo>
                  <a:lnTo>
                    <a:pt x="2496860" y="226690"/>
                  </a:lnTo>
                  <a:lnTo>
                    <a:pt x="2545396" y="226690"/>
                  </a:lnTo>
                  <a:lnTo>
                    <a:pt x="2545396" y="232085"/>
                  </a:lnTo>
                  <a:close/>
                </a:path>
                <a:path w="5038725" h="1857375">
                  <a:moveTo>
                    <a:pt x="2523824" y="253663"/>
                  </a:moveTo>
                  <a:lnTo>
                    <a:pt x="2518432" y="253663"/>
                  </a:lnTo>
                  <a:lnTo>
                    <a:pt x="2518432" y="232085"/>
                  </a:lnTo>
                  <a:lnTo>
                    <a:pt x="2523824" y="232085"/>
                  </a:lnTo>
                  <a:lnTo>
                    <a:pt x="2523824" y="253663"/>
                  </a:lnTo>
                  <a:close/>
                </a:path>
                <a:path w="5038725" h="1857375">
                  <a:moveTo>
                    <a:pt x="2294631" y="226690"/>
                  </a:moveTo>
                  <a:lnTo>
                    <a:pt x="2289238" y="226690"/>
                  </a:lnTo>
                  <a:lnTo>
                    <a:pt x="2289238" y="205111"/>
                  </a:lnTo>
                  <a:lnTo>
                    <a:pt x="2294631" y="205111"/>
                  </a:lnTo>
                  <a:lnTo>
                    <a:pt x="2294631" y="226690"/>
                  </a:lnTo>
                  <a:close/>
                </a:path>
                <a:path w="5038725" h="1857375">
                  <a:moveTo>
                    <a:pt x="2316202" y="232085"/>
                  </a:moveTo>
                  <a:lnTo>
                    <a:pt x="2267667" y="232085"/>
                  </a:lnTo>
                  <a:lnTo>
                    <a:pt x="2267667" y="226690"/>
                  </a:lnTo>
                  <a:lnTo>
                    <a:pt x="2316202" y="226690"/>
                  </a:lnTo>
                  <a:lnTo>
                    <a:pt x="2316202" y="232085"/>
                  </a:lnTo>
                  <a:close/>
                </a:path>
                <a:path w="5038725" h="1857375">
                  <a:moveTo>
                    <a:pt x="2294631" y="253663"/>
                  </a:moveTo>
                  <a:lnTo>
                    <a:pt x="2289238" y="253663"/>
                  </a:lnTo>
                  <a:lnTo>
                    <a:pt x="2289238" y="232085"/>
                  </a:lnTo>
                  <a:lnTo>
                    <a:pt x="2294631" y="232085"/>
                  </a:lnTo>
                  <a:lnTo>
                    <a:pt x="2294631" y="253663"/>
                  </a:lnTo>
                  <a:close/>
                </a:path>
                <a:path w="5038725" h="1857375">
                  <a:moveTo>
                    <a:pt x="2065437" y="226690"/>
                  </a:moveTo>
                  <a:lnTo>
                    <a:pt x="2060045" y="226690"/>
                  </a:lnTo>
                  <a:lnTo>
                    <a:pt x="2060045" y="205111"/>
                  </a:lnTo>
                  <a:lnTo>
                    <a:pt x="2065437" y="205111"/>
                  </a:lnTo>
                  <a:lnTo>
                    <a:pt x="2065437" y="226690"/>
                  </a:lnTo>
                  <a:close/>
                </a:path>
                <a:path w="5038725" h="1857375">
                  <a:moveTo>
                    <a:pt x="2087009" y="232085"/>
                  </a:moveTo>
                  <a:lnTo>
                    <a:pt x="2038473" y="232085"/>
                  </a:lnTo>
                  <a:lnTo>
                    <a:pt x="2038473" y="226690"/>
                  </a:lnTo>
                  <a:lnTo>
                    <a:pt x="2087009" y="226690"/>
                  </a:lnTo>
                  <a:lnTo>
                    <a:pt x="2087009" y="232085"/>
                  </a:lnTo>
                  <a:close/>
                </a:path>
                <a:path w="5038725" h="1857375">
                  <a:moveTo>
                    <a:pt x="2065437" y="253663"/>
                  </a:moveTo>
                  <a:lnTo>
                    <a:pt x="2060045" y="253663"/>
                  </a:lnTo>
                  <a:lnTo>
                    <a:pt x="2060045" y="232085"/>
                  </a:lnTo>
                  <a:lnTo>
                    <a:pt x="2065437" y="232085"/>
                  </a:lnTo>
                  <a:lnTo>
                    <a:pt x="2065437" y="253663"/>
                  </a:lnTo>
                  <a:close/>
                </a:path>
                <a:path w="5038725" h="1857375">
                  <a:moveTo>
                    <a:pt x="2867615" y="341327"/>
                  </a:moveTo>
                  <a:lnTo>
                    <a:pt x="2862222" y="341327"/>
                  </a:lnTo>
                  <a:lnTo>
                    <a:pt x="2862222" y="319748"/>
                  </a:lnTo>
                  <a:lnTo>
                    <a:pt x="2867615" y="319748"/>
                  </a:lnTo>
                  <a:lnTo>
                    <a:pt x="2867615" y="341327"/>
                  </a:lnTo>
                  <a:close/>
                </a:path>
                <a:path w="5038725" h="1857375">
                  <a:moveTo>
                    <a:pt x="2889186" y="346722"/>
                  </a:moveTo>
                  <a:lnTo>
                    <a:pt x="2840651" y="346722"/>
                  </a:lnTo>
                  <a:lnTo>
                    <a:pt x="2840651" y="341327"/>
                  </a:lnTo>
                  <a:lnTo>
                    <a:pt x="2889186" y="341327"/>
                  </a:lnTo>
                  <a:lnTo>
                    <a:pt x="2889186" y="346722"/>
                  </a:lnTo>
                  <a:close/>
                </a:path>
                <a:path w="5038725" h="1857375">
                  <a:moveTo>
                    <a:pt x="2867615" y="368301"/>
                  </a:moveTo>
                  <a:lnTo>
                    <a:pt x="2862222" y="368301"/>
                  </a:lnTo>
                  <a:lnTo>
                    <a:pt x="2862222" y="346722"/>
                  </a:lnTo>
                  <a:lnTo>
                    <a:pt x="2867615" y="346722"/>
                  </a:lnTo>
                  <a:lnTo>
                    <a:pt x="2867615" y="368301"/>
                  </a:lnTo>
                  <a:close/>
                </a:path>
                <a:path w="5038725" h="1857375">
                  <a:moveTo>
                    <a:pt x="2638421" y="341327"/>
                  </a:moveTo>
                  <a:lnTo>
                    <a:pt x="2633028" y="341327"/>
                  </a:lnTo>
                  <a:lnTo>
                    <a:pt x="2633028" y="319748"/>
                  </a:lnTo>
                  <a:lnTo>
                    <a:pt x="2638421" y="319748"/>
                  </a:lnTo>
                  <a:lnTo>
                    <a:pt x="2638421" y="341327"/>
                  </a:lnTo>
                  <a:close/>
                </a:path>
                <a:path w="5038725" h="1857375">
                  <a:moveTo>
                    <a:pt x="2659992" y="346722"/>
                  </a:moveTo>
                  <a:lnTo>
                    <a:pt x="2611457" y="346722"/>
                  </a:lnTo>
                  <a:lnTo>
                    <a:pt x="2611457" y="341327"/>
                  </a:lnTo>
                  <a:lnTo>
                    <a:pt x="2659992" y="341327"/>
                  </a:lnTo>
                  <a:lnTo>
                    <a:pt x="2659992" y="346722"/>
                  </a:lnTo>
                  <a:close/>
                </a:path>
                <a:path w="5038725" h="1857375">
                  <a:moveTo>
                    <a:pt x="2638421" y="368301"/>
                  </a:moveTo>
                  <a:lnTo>
                    <a:pt x="2633028" y="368301"/>
                  </a:lnTo>
                  <a:lnTo>
                    <a:pt x="2633028" y="346722"/>
                  </a:lnTo>
                  <a:lnTo>
                    <a:pt x="2638421" y="346722"/>
                  </a:lnTo>
                  <a:lnTo>
                    <a:pt x="2638421" y="368301"/>
                  </a:lnTo>
                  <a:close/>
                </a:path>
                <a:path w="5038725" h="1857375">
                  <a:moveTo>
                    <a:pt x="2409228" y="341327"/>
                  </a:moveTo>
                  <a:lnTo>
                    <a:pt x="2403835" y="341327"/>
                  </a:lnTo>
                  <a:lnTo>
                    <a:pt x="2403835" y="319748"/>
                  </a:lnTo>
                  <a:lnTo>
                    <a:pt x="2409228" y="319748"/>
                  </a:lnTo>
                  <a:lnTo>
                    <a:pt x="2409228" y="341327"/>
                  </a:lnTo>
                  <a:close/>
                </a:path>
                <a:path w="5038725" h="1857375">
                  <a:moveTo>
                    <a:pt x="2430799" y="346722"/>
                  </a:moveTo>
                  <a:lnTo>
                    <a:pt x="2382264" y="346722"/>
                  </a:lnTo>
                  <a:lnTo>
                    <a:pt x="2382264" y="341327"/>
                  </a:lnTo>
                  <a:lnTo>
                    <a:pt x="2430799" y="341327"/>
                  </a:lnTo>
                  <a:lnTo>
                    <a:pt x="2430799" y="346722"/>
                  </a:lnTo>
                  <a:close/>
                </a:path>
                <a:path w="5038725" h="1857375">
                  <a:moveTo>
                    <a:pt x="2409228" y="368301"/>
                  </a:moveTo>
                  <a:lnTo>
                    <a:pt x="2403835" y="368301"/>
                  </a:lnTo>
                  <a:lnTo>
                    <a:pt x="2403835" y="346722"/>
                  </a:lnTo>
                  <a:lnTo>
                    <a:pt x="2409228" y="346722"/>
                  </a:lnTo>
                  <a:lnTo>
                    <a:pt x="2409228" y="368301"/>
                  </a:lnTo>
                  <a:close/>
                </a:path>
                <a:path w="5038725" h="1857375">
                  <a:moveTo>
                    <a:pt x="2180034" y="341327"/>
                  </a:moveTo>
                  <a:lnTo>
                    <a:pt x="2174641" y="341327"/>
                  </a:lnTo>
                  <a:lnTo>
                    <a:pt x="2174641" y="319748"/>
                  </a:lnTo>
                  <a:lnTo>
                    <a:pt x="2180034" y="319748"/>
                  </a:lnTo>
                  <a:lnTo>
                    <a:pt x="2180034" y="341327"/>
                  </a:lnTo>
                  <a:close/>
                </a:path>
                <a:path w="5038725" h="1857375">
                  <a:moveTo>
                    <a:pt x="2201605" y="346722"/>
                  </a:moveTo>
                  <a:lnTo>
                    <a:pt x="2153070" y="346722"/>
                  </a:lnTo>
                  <a:lnTo>
                    <a:pt x="2153070" y="341327"/>
                  </a:lnTo>
                  <a:lnTo>
                    <a:pt x="2201605" y="341327"/>
                  </a:lnTo>
                  <a:lnTo>
                    <a:pt x="2201605" y="346722"/>
                  </a:lnTo>
                  <a:close/>
                </a:path>
                <a:path w="5038725" h="1857375">
                  <a:moveTo>
                    <a:pt x="2180034" y="368301"/>
                  </a:moveTo>
                  <a:lnTo>
                    <a:pt x="2174641" y="368301"/>
                  </a:lnTo>
                  <a:lnTo>
                    <a:pt x="2174641" y="346722"/>
                  </a:lnTo>
                  <a:lnTo>
                    <a:pt x="2180034" y="346722"/>
                  </a:lnTo>
                  <a:lnTo>
                    <a:pt x="2180034" y="368301"/>
                  </a:lnTo>
                  <a:close/>
                </a:path>
                <a:path w="5038725" h="1857375">
                  <a:moveTo>
                    <a:pt x="2753018" y="455964"/>
                  </a:moveTo>
                  <a:lnTo>
                    <a:pt x="2747625" y="455964"/>
                  </a:lnTo>
                  <a:lnTo>
                    <a:pt x="2747625" y="434386"/>
                  </a:lnTo>
                  <a:lnTo>
                    <a:pt x="2753018" y="434386"/>
                  </a:lnTo>
                  <a:lnTo>
                    <a:pt x="2753018" y="455964"/>
                  </a:lnTo>
                  <a:close/>
                </a:path>
                <a:path w="5038725" h="1857375">
                  <a:moveTo>
                    <a:pt x="2774589" y="461359"/>
                  </a:moveTo>
                  <a:lnTo>
                    <a:pt x="2726054" y="461359"/>
                  </a:lnTo>
                  <a:lnTo>
                    <a:pt x="2726054" y="455964"/>
                  </a:lnTo>
                  <a:lnTo>
                    <a:pt x="2774589" y="455964"/>
                  </a:lnTo>
                  <a:lnTo>
                    <a:pt x="2774589" y="461359"/>
                  </a:lnTo>
                  <a:close/>
                </a:path>
                <a:path w="5038725" h="1857375">
                  <a:moveTo>
                    <a:pt x="2753018" y="482938"/>
                  </a:moveTo>
                  <a:lnTo>
                    <a:pt x="2747625" y="482938"/>
                  </a:lnTo>
                  <a:lnTo>
                    <a:pt x="2747625" y="461359"/>
                  </a:lnTo>
                  <a:lnTo>
                    <a:pt x="2753018" y="461359"/>
                  </a:lnTo>
                  <a:lnTo>
                    <a:pt x="2753018" y="482938"/>
                  </a:lnTo>
                  <a:close/>
                </a:path>
                <a:path w="5038725" h="1857375">
                  <a:moveTo>
                    <a:pt x="2523824" y="455964"/>
                  </a:moveTo>
                  <a:lnTo>
                    <a:pt x="2518432" y="455964"/>
                  </a:lnTo>
                  <a:lnTo>
                    <a:pt x="2518432" y="434386"/>
                  </a:lnTo>
                  <a:lnTo>
                    <a:pt x="2523824" y="434386"/>
                  </a:lnTo>
                  <a:lnTo>
                    <a:pt x="2523824" y="455964"/>
                  </a:lnTo>
                  <a:close/>
                </a:path>
                <a:path w="5038725" h="1857375">
                  <a:moveTo>
                    <a:pt x="2545396" y="461359"/>
                  </a:moveTo>
                  <a:lnTo>
                    <a:pt x="2496860" y="461359"/>
                  </a:lnTo>
                  <a:lnTo>
                    <a:pt x="2496860" y="455964"/>
                  </a:lnTo>
                  <a:lnTo>
                    <a:pt x="2545396" y="455964"/>
                  </a:lnTo>
                  <a:lnTo>
                    <a:pt x="2545396" y="461359"/>
                  </a:lnTo>
                  <a:close/>
                </a:path>
                <a:path w="5038725" h="1857375">
                  <a:moveTo>
                    <a:pt x="2523824" y="482938"/>
                  </a:moveTo>
                  <a:lnTo>
                    <a:pt x="2518432" y="482938"/>
                  </a:lnTo>
                  <a:lnTo>
                    <a:pt x="2518432" y="461359"/>
                  </a:lnTo>
                  <a:lnTo>
                    <a:pt x="2523824" y="461359"/>
                  </a:lnTo>
                  <a:lnTo>
                    <a:pt x="2523824" y="482938"/>
                  </a:lnTo>
                  <a:close/>
                </a:path>
                <a:path w="5038725" h="1857375">
                  <a:moveTo>
                    <a:pt x="2294631" y="455964"/>
                  </a:moveTo>
                  <a:lnTo>
                    <a:pt x="2289238" y="455964"/>
                  </a:lnTo>
                  <a:lnTo>
                    <a:pt x="2289238" y="434386"/>
                  </a:lnTo>
                  <a:lnTo>
                    <a:pt x="2294631" y="434386"/>
                  </a:lnTo>
                  <a:lnTo>
                    <a:pt x="2294631" y="455964"/>
                  </a:lnTo>
                  <a:close/>
                </a:path>
                <a:path w="5038725" h="1857375">
                  <a:moveTo>
                    <a:pt x="2316202" y="461359"/>
                  </a:moveTo>
                  <a:lnTo>
                    <a:pt x="2267667" y="461359"/>
                  </a:lnTo>
                  <a:lnTo>
                    <a:pt x="2267667" y="455964"/>
                  </a:lnTo>
                  <a:lnTo>
                    <a:pt x="2316202" y="455964"/>
                  </a:lnTo>
                  <a:lnTo>
                    <a:pt x="2316202" y="461359"/>
                  </a:lnTo>
                  <a:close/>
                </a:path>
                <a:path w="5038725" h="1857375">
                  <a:moveTo>
                    <a:pt x="2294631" y="482938"/>
                  </a:moveTo>
                  <a:lnTo>
                    <a:pt x="2289238" y="482938"/>
                  </a:lnTo>
                  <a:lnTo>
                    <a:pt x="2289238" y="461359"/>
                  </a:lnTo>
                  <a:lnTo>
                    <a:pt x="2294631" y="461359"/>
                  </a:lnTo>
                  <a:lnTo>
                    <a:pt x="2294631" y="482938"/>
                  </a:lnTo>
                  <a:close/>
                </a:path>
                <a:path w="5038725" h="1857375">
                  <a:moveTo>
                    <a:pt x="2065437" y="455964"/>
                  </a:moveTo>
                  <a:lnTo>
                    <a:pt x="2060045" y="455964"/>
                  </a:lnTo>
                  <a:lnTo>
                    <a:pt x="2060045" y="434386"/>
                  </a:lnTo>
                  <a:lnTo>
                    <a:pt x="2065437" y="434386"/>
                  </a:lnTo>
                  <a:lnTo>
                    <a:pt x="2065437" y="455964"/>
                  </a:lnTo>
                  <a:close/>
                </a:path>
                <a:path w="5038725" h="1857375">
                  <a:moveTo>
                    <a:pt x="2087009" y="461359"/>
                  </a:moveTo>
                  <a:lnTo>
                    <a:pt x="2038473" y="461359"/>
                  </a:lnTo>
                  <a:lnTo>
                    <a:pt x="2038473" y="455964"/>
                  </a:lnTo>
                  <a:lnTo>
                    <a:pt x="2087009" y="455964"/>
                  </a:lnTo>
                  <a:lnTo>
                    <a:pt x="2087009" y="461359"/>
                  </a:lnTo>
                  <a:close/>
                </a:path>
                <a:path w="5038725" h="1857375">
                  <a:moveTo>
                    <a:pt x="2065437" y="482938"/>
                  </a:moveTo>
                  <a:lnTo>
                    <a:pt x="2060045" y="482938"/>
                  </a:lnTo>
                  <a:lnTo>
                    <a:pt x="2060045" y="461359"/>
                  </a:lnTo>
                  <a:lnTo>
                    <a:pt x="2065437" y="461359"/>
                  </a:lnTo>
                  <a:lnTo>
                    <a:pt x="2065437" y="482938"/>
                  </a:lnTo>
                  <a:close/>
                </a:path>
                <a:path w="5038725" h="1857375">
                  <a:moveTo>
                    <a:pt x="2867615" y="570601"/>
                  </a:moveTo>
                  <a:lnTo>
                    <a:pt x="2862222" y="570601"/>
                  </a:lnTo>
                  <a:lnTo>
                    <a:pt x="2862222" y="549023"/>
                  </a:lnTo>
                  <a:lnTo>
                    <a:pt x="2867615" y="549023"/>
                  </a:lnTo>
                  <a:lnTo>
                    <a:pt x="2867615" y="570601"/>
                  </a:lnTo>
                  <a:close/>
                </a:path>
                <a:path w="5038725" h="1857375">
                  <a:moveTo>
                    <a:pt x="2889186" y="575996"/>
                  </a:moveTo>
                  <a:lnTo>
                    <a:pt x="2840651" y="575996"/>
                  </a:lnTo>
                  <a:lnTo>
                    <a:pt x="2840651" y="570601"/>
                  </a:lnTo>
                  <a:lnTo>
                    <a:pt x="2889186" y="570601"/>
                  </a:lnTo>
                  <a:lnTo>
                    <a:pt x="2889186" y="575996"/>
                  </a:lnTo>
                  <a:close/>
                </a:path>
                <a:path w="5038725" h="1857375">
                  <a:moveTo>
                    <a:pt x="2867615" y="597575"/>
                  </a:moveTo>
                  <a:lnTo>
                    <a:pt x="2862222" y="597575"/>
                  </a:lnTo>
                  <a:lnTo>
                    <a:pt x="2862222" y="575996"/>
                  </a:lnTo>
                  <a:lnTo>
                    <a:pt x="2867615" y="575996"/>
                  </a:lnTo>
                  <a:lnTo>
                    <a:pt x="2867615" y="597575"/>
                  </a:lnTo>
                  <a:close/>
                </a:path>
                <a:path w="5038725" h="1857375">
                  <a:moveTo>
                    <a:pt x="2638421" y="570601"/>
                  </a:moveTo>
                  <a:lnTo>
                    <a:pt x="2633028" y="570601"/>
                  </a:lnTo>
                  <a:lnTo>
                    <a:pt x="2633028" y="549023"/>
                  </a:lnTo>
                  <a:lnTo>
                    <a:pt x="2638421" y="549023"/>
                  </a:lnTo>
                  <a:lnTo>
                    <a:pt x="2638421" y="570601"/>
                  </a:lnTo>
                  <a:close/>
                </a:path>
                <a:path w="5038725" h="1857375">
                  <a:moveTo>
                    <a:pt x="2659992" y="575996"/>
                  </a:moveTo>
                  <a:lnTo>
                    <a:pt x="2611457" y="575996"/>
                  </a:lnTo>
                  <a:lnTo>
                    <a:pt x="2611457" y="570601"/>
                  </a:lnTo>
                  <a:lnTo>
                    <a:pt x="2659992" y="570601"/>
                  </a:lnTo>
                  <a:lnTo>
                    <a:pt x="2659992" y="575996"/>
                  </a:lnTo>
                  <a:close/>
                </a:path>
                <a:path w="5038725" h="1857375">
                  <a:moveTo>
                    <a:pt x="2638421" y="597575"/>
                  </a:moveTo>
                  <a:lnTo>
                    <a:pt x="2633028" y="597575"/>
                  </a:lnTo>
                  <a:lnTo>
                    <a:pt x="2633028" y="575996"/>
                  </a:lnTo>
                  <a:lnTo>
                    <a:pt x="2638421" y="575996"/>
                  </a:lnTo>
                  <a:lnTo>
                    <a:pt x="2638421" y="597575"/>
                  </a:lnTo>
                  <a:close/>
                </a:path>
                <a:path w="5038725" h="1857375">
                  <a:moveTo>
                    <a:pt x="2409228" y="570601"/>
                  </a:moveTo>
                  <a:lnTo>
                    <a:pt x="2403835" y="570601"/>
                  </a:lnTo>
                  <a:lnTo>
                    <a:pt x="2403835" y="549023"/>
                  </a:lnTo>
                  <a:lnTo>
                    <a:pt x="2409228" y="549023"/>
                  </a:lnTo>
                  <a:lnTo>
                    <a:pt x="2409228" y="570601"/>
                  </a:lnTo>
                  <a:close/>
                </a:path>
                <a:path w="5038725" h="1857375">
                  <a:moveTo>
                    <a:pt x="2430799" y="575996"/>
                  </a:moveTo>
                  <a:lnTo>
                    <a:pt x="2382264" y="575996"/>
                  </a:lnTo>
                  <a:lnTo>
                    <a:pt x="2382264" y="570601"/>
                  </a:lnTo>
                  <a:lnTo>
                    <a:pt x="2430799" y="570601"/>
                  </a:lnTo>
                  <a:lnTo>
                    <a:pt x="2430799" y="575996"/>
                  </a:lnTo>
                  <a:close/>
                </a:path>
                <a:path w="5038725" h="1857375">
                  <a:moveTo>
                    <a:pt x="2409228" y="597575"/>
                  </a:moveTo>
                  <a:lnTo>
                    <a:pt x="2403835" y="597575"/>
                  </a:lnTo>
                  <a:lnTo>
                    <a:pt x="2403835" y="575996"/>
                  </a:lnTo>
                  <a:lnTo>
                    <a:pt x="2409228" y="575996"/>
                  </a:lnTo>
                  <a:lnTo>
                    <a:pt x="2409228" y="597575"/>
                  </a:lnTo>
                  <a:close/>
                </a:path>
                <a:path w="5038725" h="1857375">
                  <a:moveTo>
                    <a:pt x="2180034" y="570601"/>
                  </a:moveTo>
                  <a:lnTo>
                    <a:pt x="2174641" y="570601"/>
                  </a:lnTo>
                  <a:lnTo>
                    <a:pt x="2174641" y="549023"/>
                  </a:lnTo>
                  <a:lnTo>
                    <a:pt x="2180034" y="549023"/>
                  </a:lnTo>
                  <a:lnTo>
                    <a:pt x="2180034" y="570601"/>
                  </a:lnTo>
                  <a:close/>
                </a:path>
                <a:path w="5038725" h="1857375">
                  <a:moveTo>
                    <a:pt x="2201605" y="575996"/>
                  </a:moveTo>
                  <a:lnTo>
                    <a:pt x="2153070" y="575996"/>
                  </a:lnTo>
                  <a:lnTo>
                    <a:pt x="2153070" y="570601"/>
                  </a:lnTo>
                  <a:lnTo>
                    <a:pt x="2201605" y="570601"/>
                  </a:lnTo>
                  <a:lnTo>
                    <a:pt x="2201605" y="575996"/>
                  </a:lnTo>
                  <a:close/>
                </a:path>
                <a:path w="5038725" h="1857375">
                  <a:moveTo>
                    <a:pt x="2180034" y="597575"/>
                  </a:moveTo>
                  <a:lnTo>
                    <a:pt x="2174641" y="597575"/>
                  </a:lnTo>
                  <a:lnTo>
                    <a:pt x="2174641" y="575996"/>
                  </a:lnTo>
                  <a:lnTo>
                    <a:pt x="2180034" y="575996"/>
                  </a:lnTo>
                  <a:lnTo>
                    <a:pt x="2180034" y="597575"/>
                  </a:lnTo>
                  <a:close/>
                </a:path>
                <a:path w="5038725" h="1857375">
                  <a:moveTo>
                    <a:pt x="2753018" y="685239"/>
                  </a:moveTo>
                  <a:lnTo>
                    <a:pt x="2747625" y="685239"/>
                  </a:lnTo>
                  <a:lnTo>
                    <a:pt x="2747625" y="663660"/>
                  </a:lnTo>
                  <a:lnTo>
                    <a:pt x="2753018" y="663660"/>
                  </a:lnTo>
                  <a:lnTo>
                    <a:pt x="2753018" y="685239"/>
                  </a:lnTo>
                  <a:close/>
                </a:path>
                <a:path w="5038725" h="1857375">
                  <a:moveTo>
                    <a:pt x="2774589" y="690633"/>
                  </a:moveTo>
                  <a:lnTo>
                    <a:pt x="2726054" y="690633"/>
                  </a:lnTo>
                  <a:lnTo>
                    <a:pt x="2726054" y="685239"/>
                  </a:lnTo>
                  <a:lnTo>
                    <a:pt x="2774589" y="685239"/>
                  </a:lnTo>
                  <a:lnTo>
                    <a:pt x="2774589" y="690633"/>
                  </a:lnTo>
                  <a:close/>
                </a:path>
                <a:path w="5038725" h="1857375">
                  <a:moveTo>
                    <a:pt x="2753018" y="712212"/>
                  </a:moveTo>
                  <a:lnTo>
                    <a:pt x="2747625" y="712212"/>
                  </a:lnTo>
                  <a:lnTo>
                    <a:pt x="2747625" y="690633"/>
                  </a:lnTo>
                  <a:lnTo>
                    <a:pt x="2753018" y="690633"/>
                  </a:lnTo>
                  <a:lnTo>
                    <a:pt x="2753018" y="712212"/>
                  </a:lnTo>
                  <a:close/>
                </a:path>
                <a:path w="5038725" h="1857375">
                  <a:moveTo>
                    <a:pt x="2523824" y="685239"/>
                  </a:moveTo>
                  <a:lnTo>
                    <a:pt x="2518432" y="685239"/>
                  </a:lnTo>
                  <a:lnTo>
                    <a:pt x="2518432" y="663660"/>
                  </a:lnTo>
                  <a:lnTo>
                    <a:pt x="2523824" y="663660"/>
                  </a:lnTo>
                  <a:lnTo>
                    <a:pt x="2523824" y="685239"/>
                  </a:lnTo>
                  <a:close/>
                </a:path>
                <a:path w="5038725" h="1857375">
                  <a:moveTo>
                    <a:pt x="2545396" y="690633"/>
                  </a:moveTo>
                  <a:lnTo>
                    <a:pt x="2496860" y="690633"/>
                  </a:lnTo>
                  <a:lnTo>
                    <a:pt x="2496860" y="685239"/>
                  </a:lnTo>
                  <a:lnTo>
                    <a:pt x="2545396" y="685239"/>
                  </a:lnTo>
                  <a:lnTo>
                    <a:pt x="2545396" y="690633"/>
                  </a:lnTo>
                  <a:close/>
                </a:path>
                <a:path w="5038725" h="1857375">
                  <a:moveTo>
                    <a:pt x="2523824" y="712212"/>
                  </a:moveTo>
                  <a:lnTo>
                    <a:pt x="2518432" y="712212"/>
                  </a:lnTo>
                  <a:lnTo>
                    <a:pt x="2518432" y="690633"/>
                  </a:lnTo>
                  <a:lnTo>
                    <a:pt x="2523824" y="690633"/>
                  </a:lnTo>
                  <a:lnTo>
                    <a:pt x="2523824" y="712212"/>
                  </a:lnTo>
                  <a:close/>
                </a:path>
                <a:path w="5038725" h="1857375">
                  <a:moveTo>
                    <a:pt x="2294631" y="685239"/>
                  </a:moveTo>
                  <a:lnTo>
                    <a:pt x="2289238" y="685239"/>
                  </a:lnTo>
                  <a:lnTo>
                    <a:pt x="2289238" y="663660"/>
                  </a:lnTo>
                  <a:lnTo>
                    <a:pt x="2294631" y="663660"/>
                  </a:lnTo>
                  <a:lnTo>
                    <a:pt x="2294631" y="685239"/>
                  </a:lnTo>
                  <a:close/>
                </a:path>
                <a:path w="5038725" h="1857375">
                  <a:moveTo>
                    <a:pt x="2316202" y="690633"/>
                  </a:moveTo>
                  <a:lnTo>
                    <a:pt x="2267667" y="690633"/>
                  </a:lnTo>
                  <a:lnTo>
                    <a:pt x="2267667" y="685239"/>
                  </a:lnTo>
                  <a:lnTo>
                    <a:pt x="2316202" y="685239"/>
                  </a:lnTo>
                  <a:lnTo>
                    <a:pt x="2316202" y="690633"/>
                  </a:lnTo>
                  <a:close/>
                </a:path>
                <a:path w="5038725" h="1857375">
                  <a:moveTo>
                    <a:pt x="2294631" y="712212"/>
                  </a:moveTo>
                  <a:lnTo>
                    <a:pt x="2289238" y="712212"/>
                  </a:lnTo>
                  <a:lnTo>
                    <a:pt x="2289238" y="690633"/>
                  </a:lnTo>
                  <a:lnTo>
                    <a:pt x="2294631" y="690633"/>
                  </a:lnTo>
                  <a:lnTo>
                    <a:pt x="2294631" y="712212"/>
                  </a:lnTo>
                  <a:close/>
                </a:path>
                <a:path w="5038725" h="1857375">
                  <a:moveTo>
                    <a:pt x="2065437" y="685239"/>
                  </a:moveTo>
                  <a:lnTo>
                    <a:pt x="2060045" y="685239"/>
                  </a:lnTo>
                  <a:lnTo>
                    <a:pt x="2060045" y="663660"/>
                  </a:lnTo>
                  <a:lnTo>
                    <a:pt x="2065437" y="663660"/>
                  </a:lnTo>
                  <a:lnTo>
                    <a:pt x="2065437" y="685239"/>
                  </a:lnTo>
                  <a:close/>
                </a:path>
                <a:path w="5038725" h="1857375">
                  <a:moveTo>
                    <a:pt x="2087009" y="690633"/>
                  </a:moveTo>
                  <a:lnTo>
                    <a:pt x="2038473" y="690633"/>
                  </a:lnTo>
                  <a:lnTo>
                    <a:pt x="2038473" y="685239"/>
                  </a:lnTo>
                  <a:lnTo>
                    <a:pt x="2087009" y="685239"/>
                  </a:lnTo>
                  <a:lnTo>
                    <a:pt x="2087009" y="690633"/>
                  </a:lnTo>
                  <a:close/>
                </a:path>
                <a:path w="5038725" h="1857375">
                  <a:moveTo>
                    <a:pt x="2065437" y="712212"/>
                  </a:moveTo>
                  <a:lnTo>
                    <a:pt x="2060045" y="712212"/>
                  </a:lnTo>
                  <a:lnTo>
                    <a:pt x="2060045" y="690633"/>
                  </a:lnTo>
                  <a:lnTo>
                    <a:pt x="2065437" y="690633"/>
                  </a:lnTo>
                  <a:lnTo>
                    <a:pt x="2065437" y="712212"/>
                  </a:lnTo>
                  <a:close/>
                </a:path>
                <a:path w="5038725" h="1857375">
                  <a:moveTo>
                    <a:pt x="2867615" y="799876"/>
                  </a:moveTo>
                  <a:lnTo>
                    <a:pt x="2862222" y="799876"/>
                  </a:lnTo>
                  <a:lnTo>
                    <a:pt x="2862222" y="778297"/>
                  </a:lnTo>
                  <a:lnTo>
                    <a:pt x="2867615" y="778297"/>
                  </a:lnTo>
                  <a:lnTo>
                    <a:pt x="2867615" y="799876"/>
                  </a:lnTo>
                  <a:close/>
                </a:path>
                <a:path w="5038725" h="1857375">
                  <a:moveTo>
                    <a:pt x="2889186" y="805270"/>
                  </a:moveTo>
                  <a:lnTo>
                    <a:pt x="2840651" y="805270"/>
                  </a:lnTo>
                  <a:lnTo>
                    <a:pt x="2840651" y="799876"/>
                  </a:lnTo>
                  <a:lnTo>
                    <a:pt x="2889186" y="799876"/>
                  </a:lnTo>
                  <a:lnTo>
                    <a:pt x="2889186" y="805270"/>
                  </a:lnTo>
                  <a:close/>
                </a:path>
                <a:path w="5038725" h="1857375">
                  <a:moveTo>
                    <a:pt x="2867615" y="826849"/>
                  </a:moveTo>
                  <a:lnTo>
                    <a:pt x="2862222" y="826849"/>
                  </a:lnTo>
                  <a:lnTo>
                    <a:pt x="2862222" y="805270"/>
                  </a:lnTo>
                  <a:lnTo>
                    <a:pt x="2867615" y="805270"/>
                  </a:lnTo>
                  <a:lnTo>
                    <a:pt x="2867615" y="826849"/>
                  </a:lnTo>
                  <a:close/>
                </a:path>
                <a:path w="5038725" h="1857375">
                  <a:moveTo>
                    <a:pt x="2638421" y="799876"/>
                  </a:moveTo>
                  <a:lnTo>
                    <a:pt x="2633028" y="799876"/>
                  </a:lnTo>
                  <a:lnTo>
                    <a:pt x="2633028" y="778297"/>
                  </a:lnTo>
                  <a:lnTo>
                    <a:pt x="2638421" y="778297"/>
                  </a:lnTo>
                  <a:lnTo>
                    <a:pt x="2638421" y="799876"/>
                  </a:lnTo>
                  <a:close/>
                </a:path>
                <a:path w="5038725" h="1857375">
                  <a:moveTo>
                    <a:pt x="2659992" y="805270"/>
                  </a:moveTo>
                  <a:lnTo>
                    <a:pt x="2611457" y="805270"/>
                  </a:lnTo>
                  <a:lnTo>
                    <a:pt x="2611457" y="799876"/>
                  </a:lnTo>
                  <a:lnTo>
                    <a:pt x="2659992" y="799876"/>
                  </a:lnTo>
                  <a:lnTo>
                    <a:pt x="2659992" y="805270"/>
                  </a:lnTo>
                  <a:close/>
                </a:path>
                <a:path w="5038725" h="1857375">
                  <a:moveTo>
                    <a:pt x="2638421" y="826849"/>
                  </a:moveTo>
                  <a:lnTo>
                    <a:pt x="2633028" y="826849"/>
                  </a:lnTo>
                  <a:lnTo>
                    <a:pt x="2633028" y="805270"/>
                  </a:lnTo>
                  <a:lnTo>
                    <a:pt x="2638421" y="805270"/>
                  </a:lnTo>
                  <a:lnTo>
                    <a:pt x="2638421" y="826849"/>
                  </a:lnTo>
                  <a:close/>
                </a:path>
                <a:path w="5038725" h="1857375">
                  <a:moveTo>
                    <a:pt x="2409228" y="799876"/>
                  </a:moveTo>
                  <a:lnTo>
                    <a:pt x="2403835" y="799876"/>
                  </a:lnTo>
                  <a:lnTo>
                    <a:pt x="2403835" y="778297"/>
                  </a:lnTo>
                  <a:lnTo>
                    <a:pt x="2409228" y="778297"/>
                  </a:lnTo>
                  <a:lnTo>
                    <a:pt x="2409228" y="799876"/>
                  </a:lnTo>
                  <a:close/>
                </a:path>
                <a:path w="5038725" h="1857375">
                  <a:moveTo>
                    <a:pt x="2430799" y="805270"/>
                  </a:moveTo>
                  <a:lnTo>
                    <a:pt x="2382264" y="805270"/>
                  </a:lnTo>
                  <a:lnTo>
                    <a:pt x="2382264" y="799876"/>
                  </a:lnTo>
                  <a:lnTo>
                    <a:pt x="2430799" y="799876"/>
                  </a:lnTo>
                  <a:lnTo>
                    <a:pt x="2430799" y="805270"/>
                  </a:lnTo>
                  <a:close/>
                </a:path>
                <a:path w="5038725" h="1857375">
                  <a:moveTo>
                    <a:pt x="2409228" y="826849"/>
                  </a:moveTo>
                  <a:lnTo>
                    <a:pt x="2403835" y="826849"/>
                  </a:lnTo>
                  <a:lnTo>
                    <a:pt x="2403835" y="805270"/>
                  </a:lnTo>
                  <a:lnTo>
                    <a:pt x="2409228" y="805270"/>
                  </a:lnTo>
                  <a:lnTo>
                    <a:pt x="2409228" y="826849"/>
                  </a:lnTo>
                  <a:close/>
                </a:path>
                <a:path w="5038725" h="1857375">
                  <a:moveTo>
                    <a:pt x="2180034" y="799876"/>
                  </a:moveTo>
                  <a:lnTo>
                    <a:pt x="2174641" y="799876"/>
                  </a:lnTo>
                  <a:lnTo>
                    <a:pt x="2174641" y="778297"/>
                  </a:lnTo>
                  <a:lnTo>
                    <a:pt x="2180034" y="778297"/>
                  </a:lnTo>
                  <a:lnTo>
                    <a:pt x="2180034" y="799876"/>
                  </a:lnTo>
                  <a:close/>
                </a:path>
                <a:path w="5038725" h="1857375">
                  <a:moveTo>
                    <a:pt x="2201605" y="805270"/>
                  </a:moveTo>
                  <a:lnTo>
                    <a:pt x="2153070" y="805270"/>
                  </a:lnTo>
                  <a:lnTo>
                    <a:pt x="2153070" y="799876"/>
                  </a:lnTo>
                  <a:lnTo>
                    <a:pt x="2201605" y="799876"/>
                  </a:lnTo>
                  <a:lnTo>
                    <a:pt x="2201605" y="805270"/>
                  </a:lnTo>
                  <a:close/>
                </a:path>
                <a:path w="5038725" h="1857375">
                  <a:moveTo>
                    <a:pt x="2180034" y="826849"/>
                  </a:moveTo>
                  <a:lnTo>
                    <a:pt x="2174641" y="826849"/>
                  </a:lnTo>
                  <a:lnTo>
                    <a:pt x="2174641" y="805270"/>
                  </a:lnTo>
                  <a:lnTo>
                    <a:pt x="2180034" y="805270"/>
                  </a:lnTo>
                  <a:lnTo>
                    <a:pt x="2180034" y="826849"/>
                  </a:lnTo>
                  <a:close/>
                </a:path>
                <a:path w="5038725" h="1857375">
                  <a:moveTo>
                    <a:pt x="2753018" y="914513"/>
                  </a:moveTo>
                  <a:lnTo>
                    <a:pt x="2747625" y="914513"/>
                  </a:lnTo>
                  <a:lnTo>
                    <a:pt x="2747625" y="892934"/>
                  </a:lnTo>
                  <a:lnTo>
                    <a:pt x="2753018" y="892934"/>
                  </a:lnTo>
                  <a:lnTo>
                    <a:pt x="2753018" y="914513"/>
                  </a:lnTo>
                  <a:close/>
                </a:path>
                <a:path w="5038725" h="1857375">
                  <a:moveTo>
                    <a:pt x="2774589" y="919908"/>
                  </a:moveTo>
                  <a:lnTo>
                    <a:pt x="2726054" y="919908"/>
                  </a:lnTo>
                  <a:lnTo>
                    <a:pt x="2726054" y="914513"/>
                  </a:lnTo>
                  <a:lnTo>
                    <a:pt x="2774589" y="914513"/>
                  </a:lnTo>
                  <a:lnTo>
                    <a:pt x="2774589" y="919908"/>
                  </a:lnTo>
                  <a:close/>
                </a:path>
                <a:path w="5038725" h="1857375">
                  <a:moveTo>
                    <a:pt x="2753018" y="941486"/>
                  </a:moveTo>
                  <a:lnTo>
                    <a:pt x="2747625" y="941486"/>
                  </a:lnTo>
                  <a:lnTo>
                    <a:pt x="2747625" y="919908"/>
                  </a:lnTo>
                  <a:lnTo>
                    <a:pt x="2753018" y="919908"/>
                  </a:lnTo>
                  <a:lnTo>
                    <a:pt x="2753018" y="941486"/>
                  </a:lnTo>
                  <a:close/>
                </a:path>
                <a:path w="5038725" h="1857375">
                  <a:moveTo>
                    <a:pt x="2523824" y="914513"/>
                  </a:moveTo>
                  <a:lnTo>
                    <a:pt x="2518432" y="914513"/>
                  </a:lnTo>
                  <a:lnTo>
                    <a:pt x="2518432" y="892934"/>
                  </a:lnTo>
                  <a:lnTo>
                    <a:pt x="2523824" y="892934"/>
                  </a:lnTo>
                  <a:lnTo>
                    <a:pt x="2523824" y="914513"/>
                  </a:lnTo>
                  <a:close/>
                </a:path>
                <a:path w="5038725" h="1857375">
                  <a:moveTo>
                    <a:pt x="2545396" y="919908"/>
                  </a:moveTo>
                  <a:lnTo>
                    <a:pt x="2496860" y="919908"/>
                  </a:lnTo>
                  <a:lnTo>
                    <a:pt x="2496860" y="914513"/>
                  </a:lnTo>
                  <a:lnTo>
                    <a:pt x="2545396" y="914513"/>
                  </a:lnTo>
                  <a:lnTo>
                    <a:pt x="2545396" y="919908"/>
                  </a:lnTo>
                  <a:close/>
                </a:path>
                <a:path w="5038725" h="1857375">
                  <a:moveTo>
                    <a:pt x="2523824" y="941486"/>
                  </a:moveTo>
                  <a:lnTo>
                    <a:pt x="2518432" y="941486"/>
                  </a:lnTo>
                  <a:lnTo>
                    <a:pt x="2518432" y="919908"/>
                  </a:lnTo>
                  <a:lnTo>
                    <a:pt x="2523824" y="919908"/>
                  </a:lnTo>
                  <a:lnTo>
                    <a:pt x="2523824" y="941486"/>
                  </a:lnTo>
                  <a:close/>
                </a:path>
                <a:path w="5038725" h="1857375">
                  <a:moveTo>
                    <a:pt x="2294631" y="914513"/>
                  </a:moveTo>
                  <a:lnTo>
                    <a:pt x="2289238" y="914513"/>
                  </a:lnTo>
                  <a:lnTo>
                    <a:pt x="2289238" y="892934"/>
                  </a:lnTo>
                  <a:lnTo>
                    <a:pt x="2294631" y="892934"/>
                  </a:lnTo>
                  <a:lnTo>
                    <a:pt x="2294631" y="914513"/>
                  </a:lnTo>
                  <a:close/>
                </a:path>
                <a:path w="5038725" h="1857375">
                  <a:moveTo>
                    <a:pt x="2316202" y="919908"/>
                  </a:moveTo>
                  <a:lnTo>
                    <a:pt x="2267667" y="919908"/>
                  </a:lnTo>
                  <a:lnTo>
                    <a:pt x="2267667" y="914513"/>
                  </a:lnTo>
                  <a:lnTo>
                    <a:pt x="2316202" y="914513"/>
                  </a:lnTo>
                  <a:lnTo>
                    <a:pt x="2316202" y="919908"/>
                  </a:lnTo>
                  <a:close/>
                </a:path>
                <a:path w="5038725" h="1857375">
                  <a:moveTo>
                    <a:pt x="2294631" y="941486"/>
                  </a:moveTo>
                  <a:lnTo>
                    <a:pt x="2289238" y="941486"/>
                  </a:lnTo>
                  <a:lnTo>
                    <a:pt x="2289238" y="919908"/>
                  </a:lnTo>
                  <a:lnTo>
                    <a:pt x="2294631" y="919908"/>
                  </a:lnTo>
                  <a:lnTo>
                    <a:pt x="2294631" y="941486"/>
                  </a:lnTo>
                  <a:close/>
                </a:path>
                <a:path w="5038725" h="1857375">
                  <a:moveTo>
                    <a:pt x="2065437" y="914513"/>
                  </a:moveTo>
                  <a:lnTo>
                    <a:pt x="2060045" y="914513"/>
                  </a:lnTo>
                  <a:lnTo>
                    <a:pt x="2060045" y="892934"/>
                  </a:lnTo>
                  <a:lnTo>
                    <a:pt x="2065437" y="892934"/>
                  </a:lnTo>
                  <a:lnTo>
                    <a:pt x="2065437" y="914513"/>
                  </a:lnTo>
                  <a:close/>
                </a:path>
                <a:path w="5038725" h="1857375">
                  <a:moveTo>
                    <a:pt x="2087009" y="919908"/>
                  </a:moveTo>
                  <a:lnTo>
                    <a:pt x="2038473" y="919908"/>
                  </a:lnTo>
                  <a:lnTo>
                    <a:pt x="2038473" y="914513"/>
                  </a:lnTo>
                  <a:lnTo>
                    <a:pt x="2087009" y="914513"/>
                  </a:lnTo>
                  <a:lnTo>
                    <a:pt x="2087009" y="919908"/>
                  </a:lnTo>
                  <a:close/>
                </a:path>
                <a:path w="5038725" h="1857375">
                  <a:moveTo>
                    <a:pt x="2065437" y="941486"/>
                  </a:moveTo>
                  <a:lnTo>
                    <a:pt x="2060045" y="941486"/>
                  </a:lnTo>
                  <a:lnTo>
                    <a:pt x="2060045" y="919908"/>
                  </a:lnTo>
                  <a:lnTo>
                    <a:pt x="2065437" y="919908"/>
                  </a:lnTo>
                  <a:lnTo>
                    <a:pt x="2065437" y="941486"/>
                  </a:lnTo>
                  <a:close/>
                </a:path>
                <a:path w="5038725" h="1857375">
                  <a:moveTo>
                    <a:pt x="2867615" y="1027802"/>
                  </a:moveTo>
                  <a:lnTo>
                    <a:pt x="2862222" y="1027802"/>
                  </a:lnTo>
                  <a:lnTo>
                    <a:pt x="2862222" y="1006223"/>
                  </a:lnTo>
                  <a:lnTo>
                    <a:pt x="2867615" y="1006223"/>
                  </a:lnTo>
                  <a:lnTo>
                    <a:pt x="2867615" y="1027802"/>
                  </a:lnTo>
                  <a:close/>
                </a:path>
                <a:path w="5038725" h="1857375">
                  <a:moveTo>
                    <a:pt x="2889186" y="1033196"/>
                  </a:moveTo>
                  <a:lnTo>
                    <a:pt x="2840651" y="1033196"/>
                  </a:lnTo>
                  <a:lnTo>
                    <a:pt x="2840651" y="1027802"/>
                  </a:lnTo>
                  <a:lnTo>
                    <a:pt x="2889186" y="1027802"/>
                  </a:lnTo>
                  <a:lnTo>
                    <a:pt x="2889186" y="1033196"/>
                  </a:lnTo>
                  <a:close/>
                </a:path>
                <a:path w="5038725" h="1857375">
                  <a:moveTo>
                    <a:pt x="2867615" y="1054775"/>
                  </a:moveTo>
                  <a:lnTo>
                    <a:pt x="2862222" y="1054775"/>
                  </a:lnTo>
                  <a:lnTo>
                    <a:pt x="2862222" y="1033196"/>
                  </a:lnTo>
                  <a:lnTo>
                    <a:pt x="2867615" y="1033196"/>
                  </a:lnTo>
                  <a:lnTo>
                    <a:pt x="2867615" y="1054775"/>
                  </a:lnTo>
                  <a:close/>
                </a:path>
                <a:path w="5038725" h="1857375">
                  <a:moveTo>
                    <a:pt x="2638421" y="1027802"/>
                  </a:moveTo>
                  <a:lnTo>
                    <a:pt x="2633028" y="1027802"/>
                  </a:lnTo>
                  <a:lnTo>
                    <a:pt x="2633028" y="1006223"/>
                  </a:lnTo>
                  <a:lnTo>
                    <a:pt x="2638421" y="1006223"/>
                  </a:lnTo>
                  <a:lnTo>
                    <a:pt x="2638421" y="1027802"/>
                  </a:lnTo>
                  <a:close/>
                </a:path>
                <a:path w="5038725" h="1857375">
                  <a:moveTo>
                    <a:pt x="2659992" y="1033196"/>
                  </a:moveTo>
                  <a:lnTo>
                    <a:pt x="2611457" y="1033196"/>
                  </a:lnTo>
                  <a:lnTo>
                    <a:pt x="2611457" y="1027802"/>
                  </a:lnTo>
                  <a:lnTo>
                    <a:pt x="2659992" y="1027802"/>
                  </a:lnTo>
                  <a:lnTo>
                    <a:pt x="2659992" y="1033196"/>
                  </a:lnTo>
                  <a:close/>
                </a:path>
                <a:path w="5038725" h="1857375">
                  <a:moveTo>
                    <a:pt x="2638421" y="1054775"/>
                  </a:moveTo>
                  <a:lnTo>
                    <a:pt x="2633028" y="1054775"/>
                  </a:lnTo>
                  <a:lnTo>
                    <a:pt x="2633028" y="1033196"/>
                  </a:lnTo>
                  <a:lnTo>
                    <a:pt x="2638421" y="1033196"/>
                  </a:lnTo>
                  <a:lnTo>
                    <a:pt x="2638421" y="1054775"/>
                  </a:lnTo>
                  <a:close/>
                </a:path>
                <a:path w="5038725" h="1857375">
                  <a:moveTo>
                    <a:pt x="2409228" y="1027802"/>
                  </a:moveTo>
                  <a:lnTo>
                    <a:pt x="2403835" y="1027802"/>
                  </a:lnTo>
                  <a:lnTo>
                    <a:pt x="2403835" y="1006223"/>
                  </a:lnTo>
                  <a:lnTo>
                    <a:pt x="2409228" y="1006223"/>
                  </a:lnTo>
                  <a:lnTo>
                    <a:pt x="2409228" y="1027802"/>
                  </a:lnTo>
                  <a:close/>
                </a:path>
                <a:path w="5038725" h="1857375">
                  <a:moveTo>
                    <a:pt x="2430799" y="1033196"/>
                  </a:moveTo>
                  <a:lnTo>
                    <a:pt x="2382264" y="1033196"/>
                  </a:lnTo>
                  <a:lnTo>
                    <a:pt x="2382264" y="1027802"/>
                  </a:lnTo>
                  <a:lnTo>
                    <a:pt x="2430799" y="1027802"/>
                  </a:lnTo>
                  <a:lnTo>
                    <a:pt x="2430799" y="1033196"/>
                  </a:lnTo>
                  <a:close/>
                </a:path>
                <a:path w="5038725" h="1857375">
                  <a:moveTo>
                    <a:pt x="2409228" y="1054775"/>
                  </a:moveTo>
                  <a:lnTo>
                    <a:pt x="2403835" y="1054775"/>
                  </a:lnTo>
                  <a:lnTo>
                    <a:pt x="2403835" y="1033196"/>
                  </a:lnTo>
                  <a:lnTo>
                    <a:pt x="2409228" y="1033196"/>
                  </a:lnTo>
                  <a:lnTo>
                    <a:pt x="2409228" y="1054775"/>
                  </a:lnTo>
                  <a:close/>
                </a:path>
                <a:path w="5038725" h="1857375">
                  <a:moveTo>
                    <a:pt x="2180034" y="1027802"/>
                  </a:moveTo>
                  <a:lnTo>
                    <a:pt x="2174641" y="1027802"/>
                  </a:lnTo>
                  <a:lnTo>
                    <a:pt x="2174641" y="1006223"/>
                  </a:lnTo>
                  <a:lnTo>
                    <a:pt x="2180034" y="1006223"/>
                  </a:lnTo>
                  <a:lnTo>
                    <a:pt x="2180034" y="1027802"/>
                  </a:lnTo>
                  <a:close/>
                </a:path>
                <a:path w="5038725" h="1857375">
                  <a:moveTo>
                    <a:pt x="2201605" y="1033196"/>
                  </a:moveTo>
                  <a:lnTo>
                    <a:pt x="2153070" y="1033196"/>
                  </a:lnTo>
                  <a:lnTo>
                    <a:pt x="2153070" y="1027802"/>
                  </a:lnTo>
                  <a:lnTo>
                    <a:pt x="2201605" y="1027802"/>
                  </a:lnTo>
                  <a:lnTo>
                    <a:pt x="2201605" y="1033196"/>
                  </a:lnTo>
                  <a:close/>
                </a:path>
                <a:path w="5038725" h="1857375">
                  <a:moveTo>
                    <a:pt x="2180034" y="1054775"/>
                  </a:moveTo>
                  <a:lnTo>
                    <a:pt x="2174641" y="1054775"/>
                  </a:lnTo>
                  <a:lnTo>
                    <a:pt x="2174641" y="1033196"/>
                  </a:lnTo>
                  <a:lnTo>
                    <a:pt x="2180034" y="1033196"/>
                  </a:lnTo>
                  <a:lnTo>
                    <a:pt x="2180034" y="1054775"/>
                  </a:lnTo>
                  <a:close/>
                </a:path>
                <a:path w="5038725" h="1857375">
                  <a:moveTo>
                    <a:pt x="2519780" y="1123557"/>
                  </a:moveTo>
                  <a:lnTo>
                    <a:pt x="2519780" y="1120860"/>
                  </a:lnTo>
                  <a:lnTo>
                    <a:pt x="2525172" y="1120860"/>
                  </a:lnTo>
                  <a:lnTo>
                    <a:pt x="2525172" y="1122209"/>
                  </a:lnTo>
                  <a:lnTo>
                    <a:pt x="2519780" y="1123557"/>
                  </a:lnTo>
                  <a:close/>
                </a:path>
                <a:path w="5038725" h="1857375">
                  <a:moveTo>
                    <a:pt x="2294631" y="1142439"/>
                  </a:moveTo>
                  <a:lnTo>
                    <a:pt x="2289238" y="1142439"/>
                  </a:lnTo>
                  <a:lnTo>
                    <a:pt x="2289238" y="1120860"/>
                  </a:lnTo>
                  <a:lnTo>
                    <a:pt x="2294631" y="1120860"/>
                  </a:lnTo>
                  <a:lnTo>
                    <a:pt x="2294631" y="1142439"/>
                  </a:lnTo>
                  <a:close/>
                </a:path>
                <a:path w="5038725" h="1857375">
                  <a:moveTo>
                    <a:pt x="2316202" y="1147833"/>
                  </a:moveTo>
                  <a:lnTo>
                    <a:pt x="2267667" y="1147833"/>
                  </a:lnTo>
                  <a:lnTo>
                    <a:pt x="2267667" y="1142439"/>
                  </a:lnTo>
                  <a:lnTo>
                    <a:pt x="2316202" y="1142439"/>
                  </a:lnTo>
                  <a:lnTo>
                    <a:pt x="2316202" y="1147833"/>
                  </a:lnTo>
                  <a:close/>
                </a:path>
                <a:path w="5038725" h="1857375">
                  <a:moveTo>
                    <a:pt x="2294631" y="1169412"/>
                  </a:moveTo>
                  <a:lnTo>
                    <a:pt x="2289238" y="1169412"/>
                  </a:lnTo>
                  <a:lnTo>
                    <a:pt x="2289238" y="1147833"/>
                  </a:lnTo>
                  <a:lnTo>
                    <a:pt x="2294631" y="1147833"/>
                  </a:lnTo>
                  <a:lnTo>
                    <a:pt x="2294631" y="1169412"/>
                  </a:lnTo>
                  <a:close/>
                </a:path>
                <a:path w="5038725" h="1857375">
                  <a:moveTo>
                    <a:pt x="2065437" y="1142439"/>
                  </a:moveTo>
                  <a:lnTo>
                    <a:pt x="2060045" y="1142439"/>
                  </a:lnTo>
                  <a:lnTo>
                    <a:pt x="2060045" y="1120860"/>
                  </a:lnTo>
                  <a:lnTo>
                    <a:pt x="2065437" y="1120860"/>
                  </a:lnTo>
                  <a:lnTo>
                    <a:pt x="2065437" y="1142439"/>
                  </a:lnTo>
                  <a:close/>
                </a:path>
                <a:path w="5038725" h="1857375">
                  <a:moveTo>
                    <a:pt x="2087009" y="1147833"/>
                  </a:moveTo>
                  <a:lnTo>
                    <a:pt x="2038473" y="1147833"/>
                  </a:lnTo>
                  <a:lnTo>
                    <a:pt x="2038473" y="1142439"/>
                  </a:lnTo>
                  <a:lnTo>
                    <a:pt x="2087009" y="1142439"/>
                  </a:lnTo>
                  <a:lnTo>
                    <a:pt x="2087009" y="1147833"/>
                  </a:lnTo>
                  <a:close/>
                </a:path>
                <a:path w="5038725" h="1857375">
                  <a:moveTo>
                    <a:pt x="2065437" y="1169412"/>
                  </a:moveTo>
                  <a:lnTo>
                    <a:pt x="2060045" y="1169412"/>
                  </a:lnTo>
                  <a:lnTo>
                    <a:pt x="2060045" y="1147833"/>
                  </a:lnTo>
                  <a:lnTo>
                    <a:pt x="2065437" y="1147833"/>
                  </a:lnTo>
                  <a:lnTo>
                    <a:pt x="2065437" y="1169412"/>
                  </a:lnTo>
                  <a:close/>
                </a:path>
                <a:path w="5038725" h="1857375">
                  <a:moveTo>
                    <a:pt x="2410576" y="1262470"/>
                  </a:moveTo>
                  <a:lnTo>
                    <a:pt x="2383612" y="1262470"/>
                  </a:lnTo>
                  <a:lnTo>
                    <a:pt x="2383612" y="1257076"/>
                  </a:lnTo>
                  <a:lnTo>
                    <a:pt x="2405183" y="1257076"/>
                  </a:lnTo>
                  <a:lnTo>
                    <a:pt x="2405183" y="1235497"/>
                  </a:lnTo>
                  <a:lnTo>
                    <a:pt x="2410576" y="1235497"/>
                  </a:lnTo>
                  <a:lnTo>
                    <a:pt x="2410576" y="1262470"/>
                  </a:lnTo>
                  <a:close/>
                </a:path>
                <a:path w="5038725" h="1857375">
                  <a:moveTo>
                    <a:pt x="2180034" y="1257076"/>
                  </a:moveTo>
                  <a:lnTo>
                    <a:pt x="2174641" y="1257076"/>
                  </a:lnTo>
                  <a:lnTo>
                    <a:pt x="2174641" y="1235497"/>
                  </a:lnTo>
                  <a:lnTo>
                    <a:pt x="2180034" y="1235497"/>
                  </a:lnTo>
                  <a:lnTo>
                    <a:pt x="2180034" y="1257076"/>
                  </a:lnTo>
                  <a:close/>
                </a:path>
                <a:path w="5038725" h="1857375">
                  <a:moveTo>
                    <a:pt x="2201605" y="1262471"/>
                  </a:moveTo>
                  <a:lnTo>
                    <a:pt x="2153070" y="1262471"/>
                  </a:lnTo>
                  <a:lnTo>
                    <a:pt x="2153070" y="1257076"/>
                  </a:lnTo>
                  <a:lnTo>
                    <a:pt x="2201605" y="1257076"/>
                  </a:lnTo>
                  <a:lnTo>
                    <a:pt x="2201605" y="1262471"/>
                  </a:lnTo>
                  <a:close/>
                </a:path>
                <a:path w="5038725" h="1857375">
                  <a:moveTo>
                    <a:pt x="2180034" y="1284049"/>
                  </a:moveTo>
                  <a:lnTo>
                    <a:pt x="2174641" y="1284049"/>
                  </a:lnTo>
                  <a:lnTo>
                    <a:pt x="2174641" y="1262471"/>
                  </a:lnTo>
                  <a:lnTo>
                    <a:pt x="2180034" y="1262471"/>
                  </a:lnTo>
                  <a:lnTo>
                    <a:pt x="2180034" y="1284049"/>
                  </a:lnTo>
                  <a:close/>
                </a:path>
                <a:path w="5038725" h="1857375">
                  <a:moveTo>
                    <a:pt x="2294631" y="1371713"/>
                  </a:moveTo>
                  <a:lnTo>
                    <a:pt x="2289238" y="1371713"/>
                  </a:lnTo>
                  <a:lnTo>
                    <a:pt x="2289238" y="1350134"/>
                  </a:lnTo>
                  <a:lnTo>
                    <a:pt x="2294631" y="1350134"/>
                  </a:lnTo>
                  <a:lnTo>
                    <a:pt x="2294631" y="1371713"/>
                  </a:lnTo>
                  <a:close/>
                </a:path>
                <a:path w="5038725" h="1857375">
                  <a:moveTo>
                    <a:pt x="2316202" y="1377108"/>
                  </a:moveTo>
                  <a:lnTo>
                    <a:pt x="2267667" y="1377108"/>
                  </a:lnTo>
                  <a:lnTo>
                    <a:pt x="2267667" y="1371713"/>
                  </a:lnTo>
                  <a:lnTo>
                    <a:pt x="2316202" y="1371713"/>
                  </a:lnTo>
                  <a:lnTo>
                    <a:pt x="2316202" y="1377108"/>
                  </a:lnTo>
                  <a:close/>
                </a:path>
                <a:path w="5038725" h="1857375">
                  <a:moveTo>
                    <a:pt x="2294631" y="1398687"/>
                  </a:moveTo>
                  <a:lnTo>
                    <a:pt x="2289238" y="1398687"/>
                  </a:lnTo>
                  <a:lnTo>
                    <a:pt x="2289238" y="1377108"/>
                  </a:lnTo>
                  <a:lnTo>
                    <a:pt x="2294631" y="1377108"/>
                  </a:lnTo>
                  <a:lnTo>
                    <a:pt x="2294631" y="1398687"/>
                  </a:lnTo>
                  <a:close/>
                </a:path>
                <a:path w="5038725" h="1857375">
                  <a:moveTo>
                    <a:pt x="2065437" y="1371713"/>
                  </a:moveTo>
                  <a:lnTo>
                    <a:pt x="2060045" y="1371713"/>
                  </a:lnTo>
                  <a:lnTo>
                    <a:pt x="2060045" y="1350134"/>
                  </a:lnTo>
                  <a:lnTo>
                    <a:pt x="2065437" y="1350134"/>
                  </a:lnTo>
                  <a:lnTo>
                    <a:pt x="2065437" y="1371713"/>
                  </a:lnTo>
                  <a:close/>
                </a:path>
                <a:path w="5038725" h="1857375">
                  <a:moveTo>
                    <a:pt x="2087009" y="1377108"/>
                  </a:moveTo>
                  <a:lnTo>
                    <a:pt x="2038473" y="1377108"/>
                  </a:lnTo>
                  <a:lnTo>
                    <a:pt x="2038473" y="1371713"/>
                  </a:lnTo>
                  <a:lnTo>
                    <a:pt x="2087009" y="1371713"/>
                  </a:lnTo>
                  <a:lnTo>
                    <a:pt x="2087009" y="1377108"/>
                  </a:lnTo>
                  <a:close/>
                </a:path>
                <a:path w="5038725" h="1857375">
                  <a:moveTo>
                    <a:pt x="2065437" y="1398687"/>
                  </a:moveTo>
                  <a:lnTo>
                    <a:pt x="2060045" y="1398687"/>
                  </a:lnTo>
                  <a:lnTo>
                    <a:pt x="2060045" y="1377108"/>
                  </a:lnTo>
                  <a:lnTo>
                    <a:pt x="2065437" y="1377108"/>
                  </a:lnTo>
                  <a:lnTo>
                    <a:pt x="2065437" y="1398687"/>
                  </a:lnTo>
                  <a:close/>
                </a:path>
                <a:path w="5038725" h="1857375">
                  <a:moveTo>
                    <a:pt x="2180034" y="1486350"/>
                  </a:moveTo>
                  <a:lnTo>
                    <a:pt x="2174641" y="1486350"/>
                  </a:lnTo>
                  <a:lnTo>
                    <a:pt x="2174641" y="1464771"/>
                  </a:lnTo>
                  <a:lnTo>
                    <a:pt x="2180034" y="1464771"/>
                  </a:lnTo>
                  <a:lnTo>
                    <a:pt x="2180034" y="1486350"/>
                  </a:lnTo>
                  <a:close/>
                </a:path>
                <a:path w="5038725" h="1857375">
                  <a:moveTo>
                    <a:pt x="2201605" y="1491745"/>
                  </a:moveTo>
                  <a:lnTo>
                    <a:pt x="2153070" y="1491745"/>
                  </a:lnTo>
                  <a:lnTo>
                    <a:pt x="2153070" y="1486350"/>
                  </a:lnTo>
                  <a:lnTo>
                    <a:pt x="2201605" y="1486350"/>
                  </a:lnTo>
                  <a:lnTo>
                    <a:pt x="2201605" y="1491745"/>
                  </a:lnTo>
                  <a:close/>
                </a:path>
                <a:path w="5038725" h="1857375">
                  <a:moveTo>
                    <a:pt x="2180034" y="1513324"/>
                  </a:moveTo>
                  <a:lnTo>
                    <a:pt x="2174641" y="1513324"/>
                  </a:lnTo>
                  <a:lnTo>
                    <a:pt x="2174641" y="1491745"/>
                  </a:lnTo>
                  <a:lnTo>
                    <a:pt x="2180034" y="1491745"/>
                  </a:lnTo>
                  <a:lnTo>
                    <a:pt x="2180034" y="1513324"/>
                  </a:lnTo>
                  <a:close/>
                </a:path>
                <a:path w="5038725" h="1857375">
                  <a:moveTo>
                    <a:pt x="2065437" y="1600987"/>
                  </a:moveTo>
                  <a:lnTo>
                    <a:pt x="2060045" y="1600987"/>
                  </a:lnTo>
                  <a:lnTo>
                    <a:pt x="2060045" y="1579409"/>
                  </a:lnTo>
                  <a:lnTo>
                    <a:pt x="2065437" y="1579409"/>
                  </a:lnTo>
                  <a:lnTo>
                    <a:pt x="2065437" y="1600987"/>
                  </a:lnTo>
                  <a:close/>
                </a:path>
                <a:path w="5038725" h="1857375">
                  <a:moveTo>
                    <a:pt x="2087009" y="1606382"/>
                  </a:moveTo>
                  <a:lnTo>
                    <a:pt x="2038473" y="1606382"/>
                  </a:lnTo>
                  <a:lnTo>
                    <a:pt x="2038473" y="1600987"/>
                  </a:lnTo>
                  <a:lnTo>
                    <a:pt x="2087009" y="1600987"/>
                  </a:lnTo>
                  <a:lnTo>
                    <a:pt x="2087009" y="1606382"/>
                  </a:lnTo>
                  <a:close/>
                </a:path>
                <a:path w="5038725" h="1857375">
                  <a:moveTo>
                    <a:pt x="2065437" y="1627961"/>
                  </a:moveTo>
                  <a:lnTo>
                    <a:pt x="2060045" y="1627961"/>
                  </a:lnTo>
                  <a:lnTo>
                    <a:pt x="2060045" y="1606382"/>
                  </a:lnTo>
                  <a:lnTo>
                    <a:pt x="2065437" y="1606382"/>
                  </a:lnTo>
                  <a:lnTo>
                    <a:pt x="2065437" y="1627961"/>
                  </a:lnTo>
                  <a:close/>
                </a:path>
                <a:path w="5038725" h="1857375">
                  <a:moveTo>
                    <a:pt x="2181382" y="1721019"/>
                  </a:moveTo>
                  <a:lnTo>
                    <a:pt x="2154418" y="1721019"/>
                  </a:lnTo>
                  <a:lnTo>
                    <a:pt x="2154418" y="1715625"/>
                  </a:lnTo>
                  <a:lnTo>
                    <a:pt x="2175990" y="1715625"/>
                  </a:lnTo>
                  <a:lnTo>
                    <a:pt x="2175990" y="1694046"/>
                  </a:lnTo>
                  <a:lnTo>
                    <a:pt x="2181382" y="1694046"/>
                  </a:lnTo>
                  <a:lnTo>
                    <a:pt x="2181382" y="1721019"/>
                  </a:lnTo>
                  <a:close/>
                </a:path>
                <a:path w="5038725" h="1857375">
                  <a:moveTo>
                    <a:pt x="2065437" y="1830262"/>
                  </a:moveTo>
                  <a:lnTo>
                    <a:pt x="2060045" y="1830262"/>
                  </a:lnTo>
                  <a:lnTo>
                    <a:pt x="2060045" y="1808683"/>
                  </a:lnTo>
                  <a:lnTo>
                    <a:pt x="2065437" y="1808683"/>
                  </a:lnTo>
                  <a:lnTo>
                    <a:pt x="2065437" y="1830262"/>
                  </a:lnTo>
                  <a:close/>
                </a:path>
                <a:path w="5038725" h="1857375">
                  <a:moveTo>
                    <a:pt x="2087009" y="1835656"/>
                  </a:moveTo>
                  <a:lnTo>
                    <a:pt x="2038473" y="1835656"/>
                  </a:lnTo>
                  <a:lnTo>
                    <a:pt x="2038473" y="1830262"/>
                  </a:lnTo>
                  <a:lnTo>
                    <a:pt x="2087009" y="1830262"/>
                  </a:lnTo>
                  <a:lnTo>
                    <a:pt x="2087009" y="1835656"/>
                  </a:lnTo>
                  <a:close/>
                </a:path>
                <a:path w="5038725" h="1857375">
                  <a:moveTo>
                    <a:pt x="2065437" y="1857235"/>
                  </a:moveTo>
                  <a:lnTo>
                    <a:pt x="2060045" y="1857235"/>
                  </a:lnTo>
                  <a:lnTo>
                    <a:pt x="2060045" y="1835656"/>
                  </a:lnTo>
                  <a:lnTo>
                    <a:pt x="2065437" y="1835656"/>
                  </a:lnTo>
                  <a:lnTo>
                    <a:pt x="2065437" y="1857235"/>
                  </a:lnTo>
                  <a:close/>
                </a:path>
                <a:path w="5038725" h="1857375">
                  <a:moveTo>
                    <a:pt x="1859163" y="2810"/>
                  </a:moveTo>
                  <a:lnTo>
                    <a:pt x="1810628" y="2810"/>
                  </a:lnTo>
                  <a:lnTo>
                    <a:pt x="1810628" y="0"/>
                  </a:lnTo>
                  <a:lnTo>
                    <a:pt x="1859163" y="0"/>
                  </a:lnTo>
                  <a:lnTo>
                    <a:pt x="1859163" y="2810"/>
                  </a:lnTo>
                  <a:close/>
                </a:path>
                <a:path w="5038725" h="1857375">
                  <a:moveTo>
                    <a:pt x="1837592" y="24389"/>
                  </a:moveTo>
                  <a:lnTo>
                    <a:pt x="1832199" y="24389"/>
                  </a:lnTo>
                  <a:lnTo>
                    <a:pt x="1832199" y="2810"/>
                  </a:lnTo>
                  <a:lnTo>
                    <a:pt x="1837592" y="2810"/>
                  </a:lnTo>
                  <a:lnTo>
                    <a:pt x="1837592" y="24389"/>
                  </a:lnTo>
                  <a:close/>
                </a:path>
                <a:path w="5038725" h="1857375">
                  <a:moveTo>
                    <a:pt x="1629970" y="2810"/>
                  </a:moveTo>
                  <a:lnTo>
                    <a:pt x="1581435" y="2810"/>
                  </a:lnTo>
                  <a:lnTo>
                    <a:pt x="1581435" y="0"/>
                  </a:lnTo>
                  <a:lnTo>
                    <a:pt x="1629970" y="0"/>
                  </a:lnTo>
                  <a:lnTo>
                    <a:pt x="1629970" y="2810"/>
                  </a:lnTo>
                  <a:close/>
                </a:path>
                <a:path w="5038725" h="1857375">
                  <a:moveTo>
                    <a:pt x="1608398" y="24389"/>
                  </a:moveTo>
                  <a:lnTo>
                    <a:pt x="1603006" y="24389"/>
                  </a:lnTo>
                  <a:lnTo>
                    <a:pt x="1603006" y="2810"/>
                  </a:lnTo>
                  <a:lnTo>
                    <a:pt x="1608398" y="2810"/>
                  </a:lnTo>
                  <a:lnTo>
                    <a:pt x="1608398" y="24389"/>
                  </a:lnTo>
                  <a:close/>
                </a:path>
                <a:path w="5038725" h="1857375">
                  <a:moveTo>
                    <a:pt x="1400776" y="2810"/>
                  </a:moveTo>
                  <a:lnTo>
                    <a:pt x="1352241" y="2810"/>
                  </a:lnTo>
                  <a:lnTo>
                    <a:pt x="1352241" y="0"/>
                  </a:lnTo>
                  <a:lnTo>
                    <a:pt x="1400776" y="0"/>
                  </a:lnTo>
                  <a:lnTo>
                    <a:pt x="1400776" y="2810"/>
                  </a:lnTo>
                  <a:close/>
                </a:path>
                <a:path w="5038725" h="1857375">
                  <a:moveTo>
                    <a:pt x="1379205" y="24389"/>
                  </a:moveTo>
                  <a:lnTo>
                    <a:pt x="1373812" y="24389"/>
                  </a:lnTo>
                  <a:lnTo>
                    <a:pt x="1373812" y="2810"/>
                  </a:lnTo>
                  <a:lnTo>
                    <a:pt x="1379205" y="2810"/>
                  </a:lnTo>
                  <a:lnTo>
                    <a:pt x="1379205" y="24389"/>
                  </a:lnTo>
                  <a:close/>
                </a:path>
                <a:path w="5038725" h="1857375">
                  <a:moveTo>
                    <a:pt x="1171583" y="2810"/>
                  </a:moveTo>
                  <a:lnTo>
                    <a:pt x="1123048" y="2810"/>
                  </a:lnTo>
                  <a:lnTo>
                    <a:pt x="1123048" y="0"/>
                  </a:lnTo>
                  <a:lnTo>
                    <a:pt x="1171583" y="0"/>
                  </a:lnTo>
                  <a:lnTo>
                    <a:pt x="1171583" y="2810"/>
                  </a:lnTo>
                  <a:close/>
                </a:path>
                <a:path w="5038725" h="1857375">
                  <a:moveTo>
                    <a:pt x="1150011" y="24389"/>
                  </a:moveTo>
                  <a:lnTo>
                    <a:pt x="1144619" y="24389"/>
                  </a:lnTo>
                  <a:lnTo>
                    <a:pt x="1144619" y="2810"/>
                  </a:lnTo>
                  <a:lnTo>
                    <a:pt x="1150011" y="2810"/>
                  </a:lnTo>
                  <a:lnTo>
                    <a:pt x="1150011" y="24389"/>
                  </a:lnTo>
                  <a:close/>
                </a:path>
                <a:path w="5038725" h="1857375">
                  <a:moveTo>
                    <a:pt x="1950841" y="112053"/>
                  </a:moveTo>
                  <a:lnTo>
                    <a:pt x="1945448" y="112053"/>
                  </a:lnTo>
                  <a:lnTo>
                    <a:pt x="1945448" y="90474"/>
                  </a:lnTo>
                  <a:lnTo>
                    <a:pt x="1950841" y="90474"/>
                  </a:lnTo>
                  <a:lnTo>
                    <a:pt x="1950841" y="112053"/>
                  </a:lnTo>
                  <a:close/>
                </a:path>
                <a:path w="5038725" h="1857375">
                  <a:moveTo>
                    <a:pt x="1972412" y="117447"/>
                  </a:moveTo>
                  <a:lnTo>
                    <a:pt x="1923877" y="117447"/>
                  </a:lnTo>
                  <a:lnTo>
                    <a:pt x="1923877" y="112053"/>
                  </a:lnTo>
                  <a:lnTo>
                    <a:pt x="1972412" y="112053"/>
                  </a:lnTo>
                  <a:lnTo>
                    <a:pt x="1972412" y="117447"/>
                  </a:lnTo>
                  <a:close/>
                </a:path>
                <a:path w="5038725" h="1857375">
                  <a:moveTo>
                    <a:pt x="1950841" y="139026"/>
                  </a:moveTo>
                  <a:lnTo>
                    <a:pt x="1945448" y="139026"/>
                  </a:lnTo>
                  <a:lnTo>
                    <a:pt x="1945448" y="117447"/>
                  </a:lnTo>
                  <a:lnTo>
                    <a:pt x="1950841" y="117447"/>
                  </a:lnTo>
                  <a:lnTo>
                    <a:pt x="1950841" y="139026"/>
                  </a:lnTo>
                  <a:close/>
                </a:path>
                <a:path w="5038725" h="1857375">
                  <a:moveTo>
                    <a:pt x="1722995" y="112053"/>
                  </a:moveTo>
                  <a:lnTo>
                    <a:pt x="1717603" y="112053"/>
                  </a:lnTo>
                  <a:lnTo>
                    <a:pt x="1717603" y="90474"/>
                  </a:lnTo>
                  <a:lnTo>
                    <a:pt x="1722995" y="90474"/>
                  </a:lnTo>
                  <a:lnTo>
                    <a:pt x="1722995" y="112053"/>
                  </a:lnTo>
                  <a:close/>
                </a:path>
                <a:path w="5038725" h="1857375">
                  <a:moveTo>
                    <a:pt x="1744566" y="117447"/>
                  </a:moveTo>
                  <a:lnTo>
                    <a:pt x="1696031" y="117447"/>
                  </a:lnTo>
                  <a:lnTo>
                    <a:pt x="1696031" y="112053"/>
                  </a:lnTo>
                  <a:lnTo>
                    <a:pt x="1744566" y="112053"/>
                  </a:lnTo>
                  <a:lnTo>
                    <a:pt x="1744566" y="117447"/>
                  </a:lnTo>
                  <a:close/>
                </a:path>
                <a:path w="5038725" h="1857375">
                  <a:moveTo>
                    <a:pt x="1722995" y="139026"/>
                  </a:moveTo>
                  <a:lnTo>
                    <a:pt x="1717603" y="139026"/>
                  </a:lnTo>
                  <a:lnTo>
                    <a:pt x="1717603" y="117447"/>
                  </a:lnTo>
                  <a:lnTo>
                    <a:pt x="1722995" y="117447"/>
                  </a:lnTo>
                  <a:lnTo>
                    <a:pt x="1722995" y="139026"/>
                  </a:lnTo>
                  <a:close/>
                </a:path>
                <a:path w="5038725" h="1857375">
                  <a:moveTo>
                    <a:pt x="1493802" y="112053"/>
                  </a:moveTo>
                  <a:lnTo>
                    <a:pt x="1488409" y="112053"/>
                  </a:lnTo>
                  <a:lnTo>
                    <a:pt x="1488409" y="90474"/>
                  </a:lnTo>
                  <a:lnTo>
                    <a:pt x="1493802" y="90474"/>
                  </a:lnTo>
                  <a:lnTo>
                    <a:pt x="1493802" y="112053"/>
                  </a:lnTo>
                  <a:close/>
                </a:path>
                <a:path w="5038725" h="1857375">
                  <a:moveTo>
                    <a:pt x="1515373" y="117447"/>
                  </a:moveTo>
                  <a:lnTo>
                    <a:pt x="1466838" y="117447"/>
                  </a:lnTo>
                  <a:lnTo>
                    <a:pt x="1466838" y="112053"/>
                  </a:lnTo>
                  <a:lnTo>
                    <a:pt x="1515373" y="112053"/>
                  </a:lnTo>
                  <a:lnTo>
                    <a:pt x="1515373" y="117447"/>
                  </a:lnTo>
                  <a:close/>
                </a:path>
                <a:path w="5038725" h="1857375">
                  <a:moveTo>
                    <a:pt x="1493802" y="139026"/>
                  </a:moveTo>
                  <a:lnTo>
                    <a:pt x="1488409" y="139026"/>
                  </a:lnTo>
                  <a:lnTo>
                    <a:pt x="1488409" y="117447"/>
                  </a:lnTo>
                  <a:lnTo>
                    <a:pt x="1493802" y="117447"/>
                  </a:lnTo>
                  <a:lnTo>
                    <a:pt x="1493802" y="139026"/>
                  </a:lnTo>
                  <a:close/>
                </a:path>
                <a:path w="5038725" h="1857375">
                  <a:moveTo>
                    <a:pt x="1264608" y="112053"/>
                  </a:moveTo>
                  <a:lnTo>
                    <a:pt x="1259215" y="112053"/>
                  </a:lnTo>
                  <a:lnTo>
                    <a:pt x="1259215" y="90474"/>
                  </a:lnTo>
                  <a:lnTo>
                    <a:pt x="1264608" y="90474"/>
                  </a:lnTo>
                  <a:lnTo>
                    <a:pt x="1264608" y="112053"/>
                  </a:lnTo>
                  <a:close/>
                </a:path>
                <a:path w="5038725" h="1857375">
                  <a:moveTo>
                    <a:pt x="1286179" y="117447"/>
                  </a:moveTo>
                  <a:lnTo>
                    <a:pt x="1237644" y="117447"/>
                  </a:lnTo>
                  <a:lnTo>
                    <a:pt x="1237644" y="112053"/>
                  </a:lnTo>
                  <a:lnTo>
                    <a:pt x="1286179" y="112053"/>
                  </a:lnTo>
                  <a:lnTo>
                    <a:pt x="1286179" y="117447"/>
                  </a:lnTo>
                  <a:close/>
                </a:path>
                <a:path w="5038725" h="1857375">
                  <a:moveTo>
                    <a:pt x="1264608" y="139026"/>
                  </a:moveTo>
                  <a:lnTo>
                    <a:pt x="1259215" y="139026"/>
                  </a:lnTo>
                  <a:lnTo>
                    <a:pt x="1259215" y="117447"/>
                  </a:lnTo>
                  <a:lnTo>
                    <a:pt x="1264608" y="117447"/>
                  </a:lnTo>
                  <a:lnTo>
                    <a:pt x="1264608" y="139026"/>
                  </a:lnTo>
                  <a:close/>
                </a:path>
                <a:path w="5038725" h="1857375">
                  <a:moveTo>
                    <a:pt x="1837592" y="226690"/>
                  </a:moveTo>
                  <a:lnTo>
                    <a:pt x="1832199" y="226690"/>
                  </a:lnTo>
                  <a:lnTo>
                    <a:pt x="1832199" y="205111"/>
                  </a:lnTo>
                  <a:lnTo>
                    <a:pt x="1837592" y="205111"/>
                  </a:lnTo>
                  <a:lnTo>
                    <a:pt x="1837592" y="226690"/>
                  </a:lnTo>
                  <a:close/>
                </a:path>
                <a:path w="5038725" h="1857375">
                  <a:moveTo>
                    <a:pt x="1859163" y="232085"/>
                  </a:moveTo>
                  <a:lnTo>
                    <a:pt x="1810628" y="232085"/>
                  </a:lnTo>
                  <a:lnTo>
                    <a:pt x="1810628" y="226690"/>
                  </a:lnTo>
                  <a:lnTo>
                    <a:pt x="1859163" y="226690"/>
                  </a:lnTo>
                  <a:lnTo>
                    <a:pt x="1859163" y="232085"/>
                  </a:lnTo>
                  <a:close/>
                </a:path>
                <a:path w="5038725" h="1857375">
                  <a:moveTo>
                    <a:pt x="1837592" y="253663"/>
                  </a:moveTo>
                  <a:lnTo>
                    <a:pt x="1832199" y="253663"/>
                  </a:lnTo>
                  <a:lnTo>
                    <a:pt x="1832199" y="232085"/>
                  </a:lnTo>
                  <a:lnTo>
                    <a:pt x="1837592" y="232085"/>
                  </a:lnTo>
                  <a:lnTo>
                    <a:pt x="1837592" y="253663"/>
                  </a:lnTo>
                  <a:close/>
                </a:path>
                <a:path w="5038725" h="1857375">
                  <a:moveTo>
                    <a:pt x="1608398" y="226690"/>
                  </a:moveTo>
                  <a:lnTo>
                    <a:pt x="1603006" y="226690"/>
                  </a:lnTo>
                  <a:lnTo>
                    <a:pt x="1603006" y="205111"/>
                  </a:lnTo>
                  <a:lnTo>
                    <a:pt x="1608398" y="205111"/>
                  </a:lnTo>
                  <a:lnTo>
                    <a:pt x="1608398" y="226690"/>
                  </a:lnTo>
                  <a:close/>
                </a:path>
                <a:path w="5038725" h="1857375">
                  <a:moveTo>
                    <a:pt x="1629970" y="232085"/>
                  </a:moveTo>
                  <a:lnTo>
                    <a:pt x="1581435" y="232085"/>
                  </a:lnTo>
                  <a:lnTo>
                    <a:pt x="1581435" y="226690"/>
                  </a:lnTo>
                  <a:lnTo>
                    <a:pt x="1629970" y="226690"/>
                  </a:lnTo>
                  <a:lnTo>
                    <a:pt x="1629970" y="232085"/>
                  </a:lnTo>
                  <a:close/>
                </a:path>
                <a:path w="5038725" h="1857375">
                  <a:moveTo>
                    <a:pt x="1608398" y="253663"/>
                  </a:moveTo>
                  <a:lnTo>
                    <a:pt x="1603006" y="253663"/>
                  </a:lnTo>
                  <a:lnTo>
                    <a:pt x="1603006" y="232085"/>
                  </a:lnTo>
                  <a:lnTo>
                    <a:pt x="1608398" y="232085"/>
                  </a:lnTo>
                  <a:lnTo>
                    <a:pt x="1608398" y="253663"/>
                  </a:lnTo>
                  <a:close/>
                </a:path>
                <a:path w="5038725" h="1857375">
                  <a:moveTo>
                    <a:pt x="1379205" y="226690"/>
                  </a:moveTo>
                  <a:lnTo>
                    <a:pt x="1373812" y="226690"/>
                  </a:lnTo>
                  <a:lnTo>
                    <a:pt x="1373812" y="205111"/>
                  </a:lnTo>
                  <a:lnTo>
                    <a:pt x="1379205" y="205111"/>
                  </a:lnTo>
                  <a:lnTo>
                    <a:pt x="1379205" y="226690"/>
                  </a:lnTo>
                  <a:close/>
                </a:path>
                <a:path w="5038725" h="1857375">
                  <a:moveTo>
                    <a:pt x="1400776" y="232085"/>
                  </a:moveTo>
                  <a:lnTo>
                    <a:pt x="1352241" y="232085"/>
                  </a:lnTo>
                  <a:lnTo>
                    <a:pt x="1352241" y="226690"/>
                  </a:lnTo>
                  <a:lnTo>
                    <a:pt x="1400776" y="226690"/>
                  </a:lnTo>
                  <a:lnTo>
                    <a:pt x="1400776" y="232085"/>
                  </a:lnTo>
                  <a:close/>
                </a:path>
                <a:path w="5038725" h="1857375">
                  <a:moveTo>
                    <a:pt x="1379205" y="253663"/>
                  </a:moveTo>
                  <a:lnTo>
                    <a:pt x="1373812" y="253663"/>
                  </a:lnTo>
                  <a:lnTo>
                    <a:pt x="1373812" y="232085"/>
                  </a:lnTo>
                  <a:lnTo>
                    <a:pt x="1379205" y="232085"/>
                  </a:lnTo>
                  <a:lnTo>
                    <a:pt x="1379205" y="253663"/>
                  </a:lnTo>
                  <a:close/>
                </a:path>
                <a:path w="5038725" h="1857375">
                  <a:moveTo>
                    <a:pt x="1150011" y="226690"/>
                  </a:moveTo>
                  <a:lnTo>
                    <a:pt x="1144619" y="226690"/>
                  </a:lnTo>
                  <a:lnTo>
                    <a:pt x="1144619" y="205111"/>
                  </a:lnTo>
                  <a:lnTo>
                    <a:pt x="1150011" y="205111"/>
                  </a:lnTo>
                  <a:lnTo>
                    <a:pt x="1150011" y="226690"/>
                  </a:lnTo>
                  <a:close/>
                </a:path>
                <a:path w="5038725" h="1857375">
                  <a:moveTo>
                    <a:pt x="1171583" y="232085"/>
                  </a:moveTo>
                  <a:lnTo>
                    <a:pt x="1123048" y="232085"/>
                  </a:lnTo>
                  <a:lnTo>
                    <a:pt x="1123048" y="226690"/>
                  </a:lnTo>
                  <a:lnTo>
                    <a:pt x="1171583" y="226690"/>
                  </a:lnTo>
                  <a:lnTo>
                    <a:pt x="1171583" y="232085"/>
                  </a:lnTo>
                  <a:close/>
                </a:path>
                <a:path w="5038725" h="1857375">
                  <a:moveTo>
                    <a:pt x="1150011" y="253663"/>
                  </a:moveTo>
                  <a:lnTo>
                    <a:pt x="1144619" y="253663"/>
                  </a:lnTo>
                  <a:lnTo>
                    <a:pt x="1144619" y="232085"/>
                  </a:lnTo>
                  <a:lnTo>
                    <a:pt x="1150011" y="232085"/>
                  </a:lnTo>
                  <a:lnTo>
                    <a:pt x="1150011" y="253663"/>
                  </a:lnTo>
                  <a:close/>
                </a:path>
                <a:path w="5038725" h="1857375">
                  <a:moveTo>
                    <a:pt x="1950841" y="341327"/>
                  </a:moveTo>
                  <a:lnTo>
                    <a:pt x="1945448" y="341327"/>
                  </a:lnTo>
                  <a:lnTo>
                    <a:pt x="1945448" y="319748"/>
                  </a:lnTo>
                  <a:lnTo>
                    <a:pt x="1950841" y="319748"/>
                  </a:lnTo>
                  <a:lnTo>
                    <a:pt x="1950841" y="341327"/>
                  </a:lnTo>
                  <a:close/>
                </a:path>
                <a:path w="5038725" h="1857375">
                  <a:moveTo>
                    <a:pt x="1972412" y="346722"/>
                  </a:moveTo>
                  <a:lnTo>
                    <a:pt x="1923877" y="346722"/>
                  </a:lnTo>
                  <a:lnTo>
                    <a:pt x="1923877" y="341327"/>
                  </a:lnTo>
                  <a:lnTo>
                    <a:pt x="1972412" y="341327"/>
                  </a:lnTo>
                  <a:lnTo>
                    <a:pt x="1972412" y="346722"/>
                  </a:lnTo>
                  <a:close/>
                </a:path>
                <a:path w="5038725" h="1857375">
                  <a:moveTo>
                    <a:pt x="1950841" y="368301"/>
                  </a:moveTo>
                  <a:lnTo>
                    <a:pt x="1945448" y="368301"/>
                  </a:lnTo>
                  <a:lnTo>
                    <a:pt x="1945448" y="346722"/>
                  </a:lnTo>
                  <a:lnTo>
                    <a:pt x="1950841" y="346722"/>
                  </a:lnTo>
                  <a:lnTo>
                    <a:pt x="1950841" y="368301"/>
                  </a:lnTo>
                  <a:close/>
                </a:path>
                <a:path w="5038725" h="1857375">
                  <a:moveTo>
                    <a:pt x="1722995" y="341327"/>
                  </a:moveTo>
                  <a:lnTo>
                    <a:pt x="1717603" y="341327"/>
                  </a:lnTo>
                  <a:lnTo>
                    <a:pt x="1717603" y="319748"/>
                  </a:lnTo>
                  <a:lnTo>
                    <a:pt x="1722995" y="319748"/>
                  </a:lnTo>
                  <a:lnTo>
                    <a:pt x="1722995" y="341327"/>
                  </a:lnTo>
                  <a:close/>
                </a:path>
                <a:path w="5038725" h="1857375">
                  <a:moveTo>
                    <a:pt x="1744566" y="346722"/>
                  </a:moveTo>
                  <a:lnTo>
                    <a:pt x="1696031" y="346722"/>
                  </a:lnTo>
                  <a:lnTo>
                    <a:pt x="1696031" y="341327"/>
                  </a:lnTo>
                  <a:lnTo>
                    <a:pt x="1744566" y="341327"/>
                  </a:lnTo>
                  <a:lnTo>
                    <a:pt x="1744566" y="346722"/>
                  </a:lnTo>
                  <a:close/>
                </a:path>
                <a:path w="5038725" h="1857375">
                  <a:moveTo>
                    <a:pt x="1722995" y="368301"/>
                  </a:moveTo>
                  <a:lnTo>
                    <a:pt x="1717603" y="368301"/>
                  </a:lnTo>
                  <a:lnTo>
                    <a:pt x="1717603" y="346722"/>
                  </a:lnTo>
                  <a:lnTo>
                    <a:pt x="1722995" y="346722"/>
                  </a:lnTo>
                  <a:lnTo>
                    <a:pt x="1722995" y="368301"/>
                  </a:lnTo>
                  <a:close/>
                </a:path>
                <a:path w="5038725" h="1857375">
                  <a:moveTo>
                    <a:pt x="1493802" y="341327"/>
                  </a:moveTo>
                  <a:lnTo>
                    <a:pt x="1488409" y="341327"/>
                  </a:lnTo>
                  <a:lnTo>
                    <a:pt x="1488409" y="319748"/>
                  </a:lnTo>
                  <a:lnTo>
                    <a:pt x="1493802" y="319748"/>
                  </a:lnTo>
                  <a:lnTo>
                    <a:pt x="1493802" y="341327"/>
                  </a:lnTo>
                  <a:close/>
                </a:path>
                <a:path w="5038725" h="1857375">
                  <a:moveTo>
                    <a:pt x="1515373" y="346722"/>
                  </a:moveTo>
                  <a:lnTo>
                    <a:pt x="1466838" y="346722"/>
                  </a:lnTo>
                  <a:lnTo>
                    <a:pt x="1466838" y="341327"/>
                  </a:lnTo>
                  <a:lnTo>
                    <a:pt x="1515373" y="341327"/>
                  </a:lnTo>
                  <a:lnTo>
                    <a:pt x="1515373" y="346722"/>
                  </a:lnTo>
                  <a:close/>
                </a:path>
                <a:path w="5038725" h="1857375">
                  <a:moveTo>
                    <a:pt x="1493802" y="368301"/>
                  </a:moveTo>
                  <a:lnTo>
                    <a:pt x="1488409" y="368301"/>
                  </a:lnTo>
                  <a:lnTo>
                    <a:pt x="1488409" y="346722"/>
                  </a:lnTo>
                  <a:lnTo>
                    <a:pt x="1493802" y="346722"/>
                  </a:lnTo>
                  <a:lnTo>
                    <a:pt x="1493802" y="368301"/>
                  </a:lnTo>
                  <a:close/>
                </a:path>
                <a:path w="5038725" h="1857375">
                  <a:moveTo>
                    <a:pt x="1264608" y="341327"/>
                  </a:moveTo>
                  <a:lnTo>
                    <a:pt x="1259215" y="341327"/>
                  </a:lnTo>
                  <a:lnTo>
                    <a:pt x="1259215" y="319748"/>
                  </a:lnTo>
                  <a:lnTo>
                    <a:pt x="1264608" y="319748"/>
                  </a:lnTo>
                  <a:lnTo>
                    <a:pt x="1264608" y="341327"/>
                  </a:lnTo>
                  <a:close/>
                </a:path>
                <a:path w="5038725" h="1857375">
                  <a:moveTo>
                    <a:pt x="1286179" y="346722"/>
                  </a:moveTo>
                  <a:lnTo>
                    <a:pt x="1237644" y="346722"/>
                  </a:lnTo>
                  <a:lnTo>
                    <a:pt x="1237644" y="341327"/>
                  </a:lnTo>
                  <a:lnTo>
                    <a:pt x="1286179" y="341327"/>
                  </a:lnTo>
                  <a:lnTo>
                    <a:pt x="1286179" y="346722"/>
                  </a:lnTo>
                  <a:close/>
                </a:path>
                <a:path w="5038725" h="1857375">
                  <a:moveTo>
                    <a:pt x="1264608" y="368301"/>
                  </a:moveTo>
                  <a:lnTo>
                    <a:pt x="1259215" y="368301"/>
                  </a:lnTo>
                  <a:lnTo>
                    <a:pt x="1259215" y="346722"/>
                  </a:lnTo>
                  <a:lnTo>
                    <a:pt x="1264608" y="346722"/>
                  </a:lnTo>
                  <a:lnTo>
                    <a:pt x="1264608" y="368301"/>
                  </a:lnTo>
                  <a:close/>
                </a:path>
                <a:path w="5038725" h="1857375">
                  <a:moveTo>
                    <a:pt x="1837592" y="455964"/>
                  </a:moveTo>
                  <a:lnTo>
                    <a:pt x="1832199" y="455964"/>
                  </a:lnTo>
                  <a:lnTo>
                    <a:pt x="1832199" y="434386"/>
                  </a:lnTo>
                  <a:lnTo>
                    <a:pt x="1837592" y="434386"/>
                  </a:lnTo>
                  <a:lnTo>
                    <a:pt x="1837592" y="455964"/>
                  </a:lnTo>
                  <a:close/>
                </a:path>
                <a:path w="5038725" h="1857375">
                  <a:moveTo>
                    <a:pt x="1859163" y="461359"/>
                  </a:moveTo>
                  <a:lnTo>
                    <a:pt x="1810628" y="461359"/>
                  </a:lnTo>
                  <a:lnTo>
                    <a:pt x="1810628" y="455964"/>
                  </a:lnTo>
                  <a:lnTo>
                    <a:pt x="1859163" y="455964"/>
                  </a:lnTo>
                  <a:lnTo>
                    <a:pt x="1859163" y="461359"/>
                  </a:lnTo>
                  <a:close/>
                </a:path>
                <a:path w="5038725" h="1857375">
                  <a:moveTo>
                    <a:pt x="1837592" y="482938"/>
                  </a:moveTo>
                  <a:lnTo>
                    <a:pt x="1832199" y="482938"/>
                  </a:lnTo>
                  <a:lnTo>
                    <a:pt x="1832199" y="461359"/>
                  </a:lnTo>
                  <a:lnTo>
                    <a:pt x="1837592" y="461359"/>
                  </a:lnTo>
                  <a:lnTo>
                    <a:pt x="1837592" y="482938"/>
                  </a:lnTo>
                  <a:close/>
                </a:path>
                <a:path w="5038725" h="1857375">
                  <a:moveTo>
                    <a:pt x="1608398" y="455964"/>
                  </a:moveTo>
                  <a:lnTo>
                    <a:pt x="1603006" y="455964"/>
                  </a:lnTo>
                  <a:lnTo>
                    <a:pt x="1603006" y="434386"/>
                  </a:lnTo>
                  <a:lnTo>
                    <a:pt x="1608398" y="434386"/>
                  </a:lnTo>
                  <a:lnTo>
                    <a:pt x="1608398" y="455964"/>
                  </a:lnTo>
                  <a:close/>
                </a:path>
                <a:path w="5038725" h="1857375">
                  <a:moveTo>
                    <a:pt x="1629970" y="461359"/>
                  </a:moveTo>
                  <a:lnTo>
                    <a:pt x="1581435" y="461359"/>
                  </a:lnTo>
                  <a:lnTo>
                    <a:pt x="1581435" y="455964"/>
                  </a:lnTo>
                  <a:lnTo>
                    <a:pt x="1629970" y="455964"/>
                  </a:lnTo>
                  <a:lnTo>
                    <a:pt x="1629970" y="461359"/>
                  </a:lnTo>
                  <a:close/>
                </a:path>
                <a:path w="5038725" h="1857375">
                  <a:moveTo>
                    <a:pt x="1608398" y="482938"/>
                  </a:moveTo>
                  <a:lnTo>
                    <a:pt x="1603006" y="482938"/>
                  </a:lnTo>
                  <a:lnTo>
                    <a:pt x="1603006" y="461359"/>
                  </a:lnTo>
                  <a:lnTo>
                    <a:pt x="1608398" y="461359"/>
                  </a:lnTo>
                  <a:lnTo>
                    <a:pt x="1608398" y="482938"/>
                  </a:lnTo>
                  <a:close/>
                </a:path>
                <a:path w="5038725" h="1857375">
                  <a:moveTo>
                    <a:pt x="1379205" y="455964"/>
                  </a:moveTo>
                  <a:lnTo>
                    <a:pt x="1373812" y="455964"/>
                  </a:lnTo>
                  <a:lnTo>
                    <a:pt x="1373812" y="434386"/>
                  </a:lnTo>
                  <a:lnTo>
                    <a:pt x="1379205" y="434386"/>
                  </a:lnTo>
                  <a:lnTo>
                    <a:pt x="1379205" y="455964"/>
                  </a:lnTo>
                  <a:close/>
                </a:path>
                <a:path w="5038725" h="1857375">
                  <a:moveTo>
                    <a:pt x="1400776" y="461359"/>
                  </a:moveTo>
                  <a:lnTo>
                    <a:pt x="1352241" y="461359"/>
                  </a:lnTo>
                  <a:lnTo>
                    <a:pt x="1352241" y="455964"/>
                  </a:lnTo>
                  <a:lnTo>
                    <a:pt x="1400776" y="455964"/>
                  </a:lnTo>
                  <a:lnTo>
                    <a:pt x="1400776" y="461359"/>
                  </a:lnTo>
                  <a:close/>
                </a:path>
                <a:path w="5038725" h="1857375">
                  <a:moveTo>
                    <a:pt x="1379205" y="482938"/>
                  </a:moveTo>
                  <a:lnTo>
                    <a:pt x="1373812" y="482938"/>
                  </a:lnTo>
                  <a:lnTo>
                    <a:pt x="1373812" y="461359"/>
                  </a:lnTo>
                  <a:lnTo>
                    <a:pt x="1379205" y="461359"/>
                  </a:lnTo>
                  <a:lnTo>
                    <a:pt x="1379205" y="482938"/>
                  </a:lnTo>
                  <a:close/>
                </a:path>
                <a:path w="5038725" h="1857375">
                  <a:moveTo>
                    <a:pt x="1150011" y="455964"/>
                  </a:moveTo>
                  <a:lnTo>
                    <a:pt x="1144619" y="455964"/>
                  </a:lnTo>
                  <a:lnTo>
                    <a:pt x="1144619" y="434386"/>
                  </a:lnTo>
                  <a:lnTo>
                    <a:pt x="1150011" y="434386"/>
                  </a:lnTo>
                  <a:lnTo>
                    <a:pt x="1150011" y="455964"/>
                  </a:lnTo>
                  <a:close/>
                </a:path>
                <a:path w="5038725" h="1857375">
                  <a:moveTo>
                    <a:pt x="1171583" y="461359"/>
                  </a:moveTo>
                  <a:lnTo>
                    <a:pt x="1123048" y="461359"/>
                  </a:lnTo>
                  <a:lnTo>
                    <a:pt x="1123048" y="455964"/>
                  </a:lnTo>
                  <a:lnTo>
                    <a:pt x="1171583" y="455964"/>
                  </a:lnTo>
                  <a:lnTo>
                    <a:pt x="1171583" y="461359"/>
                  </a:lnTo>
                  <a:close/>
                </a:path>
                <a:path w="5038725" h="1857375">
                  <a:moveTo>
                    <a:pt x="1150011" y="482938"/>
                  </a:moveTo>
                  <a:lnTo>
                    <a:pt x="1144619" y="482938"/>
                  </a:lnTo>
                  <a:lnTo>
                    <a:pt x="1144619" y="461359"/>
                  </a:lnTo>
                  <a:lnTo>
                    <a:pt x="1150011" y="461359"/>
                  </a:lnTo>
                  <a:lnTo>
                    <a:pt x="1150011" y="482938"/>
                  </a:lnTo>
                  <a:close/>
                </a:path>
                <a:path w="5038725" h="1857375">
                  <a:moveTo>
                    <a:pt x="1950841" y="570601"/>
                  </a:moveTo>
                  <a:lnTo>
                    <a:pt x="1945448" y="570601"/>
                  </a:lnTo>
                  <a:lnTo>
                    <a:pt x="1945448" y="549023"/>
                  </a:lnTo>
                  <a:lnTo>
                    <a:pt x="1950841" y="549023"/>
                  </a:lnTo>
                  <a:lnTo>
                    <a:pt x="1950841" y="570601"/>
                  </a:lnTo>
                  <a:close/>
                </a:path>
                <a:path w="5038725" h="1857375">
                  <a:moveTo>
                    <a:pt x="1972412" y="575996"/>
                  </a:moveTo>
                  <a:lnTo>
                    <a:pt x="1923877" y="575996"/>
                  </a:lnTo>
                  <a:lnTo>
                    <a:pt x="1923877" y="570601"/>
                  </a:lnTo>
                  <a:lnTo>
                    <a:pt x="1972412" y="570601"/>
                  </a:lnTo>
                  <a:lnTo>
                    <a:pt x="1972412" y="575996"/>
                  </a:lnTo>
                  <a:close/>
                </a:path>
                <a:path w="5038725" h="1857375">
                  <a:moveTo>
                    <a:pt x="1950841" y="597575"/>
                  </a:moveTo>
                  <a:lnTo>
                    <a:pt x="1945448" y="597575"/>
                  </a:lnTo>
                  <a:lnTo>
                    <a:pt x="1945448" y="575996"/>
                  </a:lnTo>
                  <a:lnTo>
                    <a:pt x="1950841" y="575996"/>
                  </a:lnTo>
                  <a:lnTo>
                    <a:pt x="1950841" y="597575"/>
                  </a:lnTo>
                  <a:close/>
                </a:path>
                <a:path w="5038725" h="1857375">
                  <a:moveTo>
                    <a:pt x="1722995" y="570601"/>
                  </a:moveTo>
                  <a:lnTo>
                    <a:pt x="1717603" y="570601"/>
                  </a:lnTo>
                  <a:lnTo>
                    <a:pt x="1717603" y="549023"/>
                  </a:lnTo>
                  <a:lnTo>
                    <a:pt x="1722995" y="549023"/>
                  </a:lnTo>
                  <a:lnTo>
                    <a:pt x="1722995" y="570601"/>
                  </a:lnTo>
                  <a:close/>
                </a:path>
                <a:path w="5038725" h="1857375">
                  <a:moveTo>
                    <a:pt x="1744566" y="575996"/>
                  </a:moveTo>
                  <a:lnTo>
                    <a:pt x="1696031" y="575996"/>
                  </a:lnTo>
                  <a:lnTo>
                    <a:pt x="1696031" y="570601"/>
                  </a:lnTo>
                  <a:lnTo>
                    <a:pt x="1744566" y="570601"/>
                  </a:lnTo>
                  <a:lnTo>
                    <a:pt x="1744566" y="575996"/>
                  </a:lnTo>
                  <a:close/>
                </a:path>
                <a:path w="5038725" h="1857375">
                  <a:moveTo>
                    <a:pt x="1722995" y="597575"/>
                  </a:moveTo>
                  <a:lnTo>
                    <a:pt x="1717603" y="597575"/>
                  </a:lnTo>
                  <a:lnTo>
                    <a:pt x="1717603" y="575996"/>
                  </a:lnTo>
                  <a:lnTo>
                    <a:pt x="1722995" y="575996"/>
                  </a:lnTo>
                  <a:lnTo>
                    <a:pt x="1722995" y="597575"/>
                  </a:lnTo>
                  <a:close/>
                </a:path>
                <a:path w="5038725" h="1857375">
                  <a:moveTo>
                    <a:pt x="1493802" y="570601"/>
                  </a:moveTo>
                  <a:lnTo>
                    <a:pt x="1488409" y="570601"/>
                  </a:lnTo>
                  <a:lnTo>
                    <a:pt x="1488409" y="549023"/>
                  </a:lnTo>
                  <a:lnTo>
                    <a:pt x="1493802" y="549023"/>
                  </a:lnTo>
                  <a:lnTo>
                    <a:pt x="1493802" y="570601"/>
                  </a:lnTo>
                  <a:close/>
                </a:path>
                <a:path w="5038725" h="1857375">
                  <a:moveTo>
                    <a:pt x="1515373" y="575996"/>
                  </a:moveTo>
                  <a:lnTo>
                    <a:pt x="1466838" y="575996"/>
                  </a:lnTo>
                  <a:lnTo>
                    <a:pt x="1466838" y="570601"/>
                  </a:lnTo>
                  <a:lnTo>
                    <a:pt x="1515373" y="570601"/>
                  </a:lnTo>
                  <a:lnTo>
                    <a:pt x="1515373" y="575996"/>
                  </a:lnTo>
                  <a:close/>
                </a:path>
                <a:path w="5038725" h="1857375">
                  <a:moveTo>
                    <a:pt x="1493802" y="597575"/>
                  </a:moveTo>
                  <a:lnTo>
                    <a:pt x="1488409" y="597575"/>
                  </a:lnTo>
                  <a:lnTo>
                    <a:pt x="1488409" y="575996"/>
                  </a:lnTo>
                  <a:lnTo>
                    <a:pt x="1493802" y="575996"/>
                  </a:lnTo>
                  <a:lnTo>
                    <a:pt x="1493802" y="597575"/>
                  </a:lnTo>
                  <a:close/>
                </a:path>
                <a:path w="5038725" h="1857375">
                  <a:moveTo>
                    <a:pt x="1264608" y="570601"/>
                  </a:moveTo>
                  <a:lnTo>
                    <a:pt x="1259215" y="570601"/>
                  </a:lnTo>
                  <a:lnTo>
                    <a:pt x="1259215" y="549023"/>
                  </a:lnTo>
                  <a:lnTo>
                    <a:pt x="1264608" y="549023"/>
                  </a:lnTo>
                  <a:lnTo>
                    <a:pt x="1264608" y="570601"/>
                  </a:lnTo>
                  <a:close/>
                </a:path>
                <a:path w="5038725" h="1857375">
                  <a:moveTo>
                    <a:pt x="1286179" y="575996"/>
                  </a:moveTo>
                  <a:lnTo>
                    <a:pt x="1237644" y="575996"/>
                  </a:lnTo>
                  <a:lnTo>
                    <a:pt x="1237644" y="570601"/>
                  </a:lnTo>
                  <a:lnTo>
                    <a:pt x="1286179" y="570601"/>
                  </a:lnTo>
                  <a:lnTo>
                    <a:pt x="1286179" y="575996"/>
                  </a:lnTo>
                  <a:close/>
                </a:path>
                <a:path w="5038725" h="1857375">
                  <a:moveTo>
                    <a:pt x="1264608" y="597575"/>
                  </a:moveTo>
                  <a:lnTo>
                    <a:pt x="1259215" y="597575"/>
                  </a:lnTo>
                  <a:lnTo>
                    <a:pt x="1259215" y="575996"/>
                  </a:lnTo>
                  <a:lnTo>
                    <a:pt x="1264608" y="575996"/>
                  </a:lnTo>
                  <a:lnTo>
                    <a:pt x="1264608" y="597575"/>
                  </a:lnTo>
                  <a:close/>
                </a:path>
                <a:path w="5038725" h="1857375">
                  <a:moveTo>
                    <a:pt x="1837592" y="685239"/>
                  </a:moveTo>
                  <a:lnTo>
                    <a:pt x="1832199" y="685239"/>
                  </a:lnTo>
                  <a:lnTo>
                    <a:pt x="1832199" y="663660"/>
                  </a:lnTo>
                  <a:lnTo>
                    <a:pt x="1837592" y="663660"/>
                  </a:lnTo>
                  <a:lnTo>
                    <a:pt x="1837592" y="685239"/>
                  </a:lnTo>
                  <a:close/>
                </a:path>
                <a:path w="5038725" h="1857375">
                  <a:moveTo>
                    <a:pt x="1859163" y="690633"/>
                  </a:moveTo>
                  <a:lnTo>
                    <a:pt x="1810628" y="690633"/>
                  </a:lnTo>
                  <a:lnTo>
                    <a:pt x="1810628" y="685239"/>
                  </a:lnTo>
                  <a:lnTo>
                    <a:pt x="1859163" y="685239"/>
                  </a:lnTo>
                  <a:lnTo>
                    <a:pt x="1859163" y="690633"/>
                  </a:lnTo>
                  <a:close/>
                </a:path>
                <a:path w="5038725" h="1857375">
                  <a:moveTo>
                    <a:pt x="1837592" y="712212"/>
                  </a:moveTo>
                  <a:lnTo>
                    <a:pt x="1832199" y="712212"/>
                  </a:lnTo>
                  <a:lnTo>
                    <a:pt x="1832199" y="690633"/>
                  </a:lnTo>
                  <a:lnTo>
                    <a:pt x="1837592" y="690633"/>
                  </a:lnTo>
                  <a:lnTo>
                    <a:pt x="1837592" y="712212"/>
                  </a:lnTo>
                  <a:close/>
                </a:path>
                <a:path w="5038725" h="1857375">
                  <a:moveTo>
                    <a:pt x="1608398" y="685239"/>
                  </a:moveTo>
                  <a:lnTo>
                    <a:pt x="1603006" y="685239"/>
                  </a:lnTo>
                  <a:lnTo>
                    <a:pt x="1603006" y="663660"/>
                  </a:lnTo>
                  <a:lnTo>
                    <a:pt x="1608398" y="663660"/>
                  </a:lnTo>
                  <a:lnTo>
                    <a:pt x="1608398" y="685239"/>
                  </a:lnTo>
                  <a:close/>
                </a:path>
                <a:path w="5038725" h="1857375">
                  <a:moveTo>
                    <a:pt x="1629970" y="690633"/>
                  </a:moveTo>
                  <a:lnTo>
                    <a:pt x="1581435" y="690633"/>
                  </a:lnTo>
                  <a:lnTo>
                    <a:pt x="1581435" y="685239"/>
                  </a:lnTo>
                  <a:lnTo>
                    <a:pt x="1629970" y="685239"/>
                  </a:lnTo>
                  <a:lnTo>
                    <a:pt x="1629970" y="690633"/>
                  </a:lnTo>
                  <a:close/>
                </a:path>
                <a:path w="5038725" h="1857375">
                  <a:moveTo>
                    <a:pt x="1608398" y="712212"/>
                  </a:moveTo>
                  <a:lnTo>
                    <a:pt x="1603006" y="712212"/>
                  </a:lnTo>
                  <a:lnTo>
                    <a:pt x="1603006" y="690633"/>
                  </a:lnTo>
                  <a:lnTo>
                    <a:pt x="1608398" y="690633"/>
                  </a:lnTo>
                  <a:lnTo>
                    <a:pt x="1608398" y="712212"/>
                  </a:lnTo>
                  <a:close/>
                </a:path>
                <a:path w="5038725" h="1857375">
                  <a:moveTo>
                    <a:pt x="1379205" y="685239"/>
                  </a:moveTo>
                  <a:lnTo>
                    <a:pt x="1373812" y="685239"/>
                  </a:lnTo>
                  <a:lnTo>
                    <a:pt x="1373812" y="663660"/>
                  </a:lnTo>
                  <a:lnTo>
                    <a:pt x="1379205" y="663660"/>
                  </a:lnTo>
                  <a:lnTo>
                    <a:pt x="1379205" y="685239"/>
                  </a:lnTo>
                  <a:close/>
                </a:path>
                <a:path w="5038725" h="1857375">
                  <a:moveTo>
                    <a:pt x="1400776" y="690633"/>
                  </a:moveTo>
                  <a:lnTo>
                    <a:pt x="1352241" y="690633"/>
                  </a:lnTo>
                  <a:lnTo>
                    <a:pt x="1352241" y="685239"/>
                  </a:lnTo>
                  <a:lnTo>
                    <a:pt x="1400776" y="685239"/>
                  </a:lnTo>
                  <a:lnTo>
                    <a:pt x="1400776" y="690633"/>
                  </a:lnTo>
                  <a:close/>
                </a:path>
                <a:path w="5038725" h="1857375">
                  <a:moveTo>
                    <a:pt x="1379205" y="712212"/>
                  </a:moveTo>
                  <a:lnTo>
                    <a:pt x="1373812" y="712212"/>
                  </a:lnTo>
                  <a:lnTo>
                    <a:pt x="1373812" y="690633"/>
                  </a:lnTo>
                  <a:lnTo>
                    <a:pt x="1379205" y="690633"/>
                  </a:lnTo>
                  <a:lnTo>
                    <a:pt x="1379205" y="712212"/>
                  </a:lnTo>
                  <a:close/>
                </a:path>
                <a:path w="5038725" h="1857375">
                  <a:moveTo>
                    <a:pt x="1150011" y="685239"/>
                  </a:moveTo>
                  <a:lnTo>
                    <a:pt x="1144619" y="685239"/>
                  </a:lnTo>
                  <a:lnTo>
                    <a:pt x="1144619" y="663660"/>
                  </a:lnTo>
                  <a:lnTo>
                    <a:pt x="1150011" y="663660"/>
                  </a:lnTo>
                  <a:lnTo>
                    <a:pt x="1150011" y="685239"/>
                  </a:lnTo>
                  <a:close/>
                </a:path>
                <a:path w="5038725" h="1857375">
                  <a:moveTo>
                    <a:pt x="1171583" y="690633"/>
                  </a:moveTo>
                  <a:lnTo>
                    <a:pt x="1123048" y="690633"/>
                  </a:lnTo>
                  <a:lnTo>
                    <a:pt x="1123048" y="685239"/>
                  </a:lnTo>
                  <a:lnTo>
                    <a:pt x="1171583" y="685239"/>
                  </a:lnTo>
                  <a:lnTo>
                    <a:pt x="1171583" y="690633"/>
                  </a:lnTo>
                  <a:close/>
                </a:path>
                <a:path w="5038725" h="1857375">
                  <a:moveTo>
                    <a:pt x="1150011" y="712212"/>
                  </a:moveTo>
                  <a:lnTo>
                    <a:pt x="1144619" y="712212"/>
                  </a:lnTo>
                  <a:lnTo>
                    <a:pt x="1144619" y="690633"/>
                  </a:lnTo>
                  <a:lnTo>
                    <a:pt x="1150011" y="690633"/>
                  </a:lnTo>
                  <a:lnTo>
                    <a:pt x="1150011" y="712212"/>
                  </a:lnTo>
                  <a:close/>
                </a:path>
                <a:path w="5038725" h="1857375">
                  <a:moveTo>
                    <a:pt x="1950841" y="799876"/>
                  </a:moveTo>
                  <a:lnTo>
                    <a:pt x="1945448" y="799876"/>
                  </a:lnTo>
                  <a:lnTo>
                    <a:pt x="1945448" y="778297"/>
                  </a:lnTo>
                  <a:lnTo>
                    <a:pt x="1950841" y="778297"/>
                  </a:lnTo>
                  <a:lnTo>
                    <a:pt x="1950841" y="799876"/>
                  </a:lnTo>
                  <a:close/>
                </a:path>
                <a:path w="5038725" h="1857375">
                  <a:moveTo>
                    <a:pt x="1972412" y="805270"/>
                  </a:moveTo>
                  <a:lnTo>
                    <a:pt x="1923877" y="805270"/>
                  </a:lnTo>
                  <a:lnTo>
                    <a:pt x="1923877" y="799876"/>
                  </a:lnTo>
                  <a:lnTo>
                    <a:pt x="1972412" y="799876"/>
                  </a:lnTo>
                  <a:lnTo>
                    <a:pt x="1972412" y="805270"/>
                  </a:lnTo>
                  <a:close/>
                </a:path>
                <a:path w="5038725" h="1857375">
                  <a:moveTo>
                    <a:pt x="1950841" y="826849"/>
                  </a:moveTo>
                  <a:lnTo>
                    <a:pt x="1945448" y="826849"/>
                  </a:lnTo>
                  <a:lnTo>
                    <a:pt x="1945448" y="805270"/>
                  </a:lnTo>
                  <a:lnTo>
                    <a:pt x="1950841" y="805270"/>
                  </a:lnTo>
                  <a:lnTo>
                    <a:pt x="1950841" y="826849"/>
                  </a:lnTo>
                  <a:close/>
                </a:path>
                <a:path w="5038725" h="1857375">
                  <a:moveTo>
                    <a:pt x="1722995" y="799876"/>
                  </a:moveTo>
                  <a:lnTo>
                    <a:pt x="1717603" y="799876"/>
                  </a:lnTo>
                  <a:lnTo>
                    <a:pt x="1717603" y="778297"/>
                  </a:lnTo>
                  <a:lnTo>
                    <a:pt x="1722995" y="778297"/>
                  </a:lnTo>
                  <a:lnTo>
                    <a:pt x="1722995" y="799876"/>
                  </a:lnTo>
                  <a:close/>
                </a:path>
                <a:path w="5038725" h="1857375">
                  <a:moveTo>
                    <a:pt x="1744566" y="805270"/>
                  </a:moveTo>
                  <a:lnTo>
                    <a:pt x="1696031" y="805270"/>
                  </a:lnTo>
                  <a:lnTo>
                    <a:pt x="1696031" y="799876"/>
                  </a:lnTo>
                  <a:lnTo>
                    <a:pt x="1744566" y="799876"/>
                  </a:lnTo>
                  <a:lnTo>
                    <a:pt x="1744566" y="805270"/>
                  </a:lnTo>
                  <a:close/>
                </a:path>
                <a:path w="5038725" h="1857375">
                  <a:moveTo>
                    <a:pt x="1722995" y="826849"/>
                  </a:moveTo>
                  <a:lnTo>
                    <a:pt x="1717603" y="826849"/>
                  </a:lnTo>
                  <a:lnTo>
                    <a:pt x="1717603" y="805270"/>
                  </a:lnTo>
                  <a:lnTo>
                    <a:pt x="1722995" y="805270"/>
                  </a:lnTo>
                  <a:lnTo>
                    <a:pt x="1722995" y="826849"/>
                  </a:lnTo>
                  <a:close/>
                </a:path>
                <a:path w="5038725" h="1857375">
                  <a:moveTo>
                    <a:pt x="1493802" y="799876"/>
                  </a:moveTo>
                  <a:lnTo>
                    <a:pt x="1488409" y="799876"/>
                  </a:lnTo>
                  <a:lnTo>
                    <a:pt x="1488409" y="778297"/>
                  </a:lnTo>
                  <a:lnTo>
                    <a:pt x="1493802" y="778297"/>
                  </a:lnTo>
                  <a:lnTo>
                    <a:pt x="1493802" y="799876"/>
                  </a:lnTo>
                  <a:close/>
                </a:path>
                <a:path w="5038725" h="1857375">
                  <a:moveTo>
                    <a:pt x="1515373" y="805270"/>
                  </a:moveTo>
                  <a:lnTo>
                    <a:pt x="1466838" y="805270"/>
                  </a:lnTo>
                  <a:lnTo>
                    <a:pt x="1466838" y="799876"/>
                  </a:lnTo>
                  <a:lnTo>
                    <a:pt x="1515373" y="799876"/>
                  </a:lnTo>
                  <a:lnTo>
                    <a:pt x="1515373" y="805270"/>
                  </a:lnTo>
                  <a:close/>
                </a:path>
                <a:path w="5038725" h="1857375">
                  <a:moveTo>
                    <a:pt x="1493802" y="826849"/>
                  </a:moveTo>
                  <a:lnTo>
                    <a:pt x="1488409" y="826849"/>
                  </a:lnTo>
                  <a:lnTo>
                    <a:pt x="1488409" y="805270"/>
                  </a:lnTo>
                  <a:lnTo>
                    <a:pt x="1493802" y="805270"/>
                  </a:lnTo>
                  <a:lnTo>
                    <a:pt x="1493802" y="826849"/>
                  </a:lnTo>
                  <a:close/>
                </a:path>
                <a:path w="5038725" h="1857375">
                  <a:moveTo>
                    <a:pt x="1264608" y="799876"/>
                  </a:moveTo>
                  <a:lnTo>
                    <a:pt x="1259215" y="799876"/>
                  </a:lnTo>
                  <a:lnTo>
                    <a:pt x="1259215" y="778297"/>
                  </a:lnTo>
                  <a:lnTo>
                    <a:pt x="1264608" y="778297"/>
                  </a:lnTo>
                  <a:lnTo>
                    <a:pt x="1264608" y="799876"/>
                  </a:lnTo>
                  <a:close/>
                </a:path>
                <a:path w="5038725" h="1857375">
                  <a:moveTo>
                    <a:pt x="1286179" y="805270"/>
                  </a:moveTo>
                  <a:lnTo>
                    <a:pt x="1237644" y="805270"/>
                  </a:lnTo>
                  <a:lnTo>
                    <a:pt x="1237644" y="799876"/>
                  </a:lnTo>
                  <a:lnTo>
                    <a:pt x="1286179" y="799876"/>
                  </a:lnTo>
                  <a:lnTo>
                    <a:pt x="1286179" y="805270"/>
                  </a:lnTo>
                  <a:close/>
                </a:path>
                <a:path w="5038725" h="1857375">
                  <a:moveTo>
                    <a:pt x="1264608" y="826849"/>
                  </a:moveTo>
                  <a:lnTo>
                    <a:pt x="1259215" y="826849"/>
                  </a:lnTo>
                  <a:lnTo>
                    <a:pt x="1259215" y="805270"/>
                  </a:lnTo>
                  <a:lnTo>
                    <a:pt x="1264608" y="805270"/>
                  </a:lnTo>
                  <a:lnTo>
                    <a:pt x="1264608" y="826849"/>
                  </a:lnTo>
                  <a:close/>
                </a:path>
                <a:path w="5038725" h="1857375">
                  <a:moveTo>
                    <a:pt x="1837592" y="914513"/>
                  </a:moveTo>
                  <a:lnTo>
                    <a:pt x="1832199" y="914513"/>
                  </a:lnTo>
                  <a:lnTo>
                    <a:pt x="1832199" y="892934"/>
                  </a:lnTo>
                  <a:lnTo>
                    <a:pt x="1837592" y="892934"/>
                  </a:lnTo>
                  <a:lnTo>
                    <a:pt x="1837592" y="914513"/>
                  </a:lnTo>
                  <a:close/>
                </a:path>
                <a:path w="5038725" h="1857375">
                  <a:moveTo>
                    <a:pt x="1859163" y="919908"/>
                  </a:moveTo>
                  <a:lnTo>
                    <a:pt x="1810628" y="919908"/>
                  </a:lnTo>
                  <a:lnTo>
                    <a:pt x="1810628" y="914513"/>
                  </a:lnTo>
                  <a:lnTo>
                    <a:pt x="1859163" y="914513"/>
                  </a:lnTo>
                  <a:lnTo>
                    <a:pt x="1859163" y="919908"/>
                  </a:lnTo>
                  <a:close/>
                </a:path>
                <a:path w="5038725" h="1857375">
                  <a:moveTo>
                    <a:pt x="1837592" y="941486"/>
                  </a:moveTo>
                  <a:lnTo>
                    <a:pt x="1832199" y="941486"/>
                  </a:lnTo>
                  <a:lnTo>
                    <a:pt x="1832199" y="919908"/>
                  </a:lnTo>
                  <a:lnTo>
                    <a:pt x="1837592" y="919908"/>
                  </a:lnTo>
                  <a:lnTo>
                    <a:pt x="1837592" y="941486"/>
                  </a:lnTo>
                  <a:close/>
                </a:path>
                <a:path w="5038725" h="1857375">
                  <a:moveTo>
                    <a:pt x="1608398" y="914513"/>
                  </a:moveTo>
                  <a:lnTo>
                    <a:pt x="1603006" y="914513"/>
                  </a:lnTo>
                  <a:lnTo>
                    <a:pt x="1603006" y="892934"/>
                  </a:lnTo>
                  <a:lnTo>
                    <a:pt x="1608398" y="892934"/>
                  </a:lnTo>
                  <a:lnTo>
                    <a:pt x="1608398" y="914513"/>
                  </a:lnTo>
                  <a:close/>
                </a:path>
                <a:path w="5038725" h="1857375">
                  <a:moveTo>
                    <a:pt x="1629970" y="919908"/>
                  </a:moveTo>
                  <a:lnTo>
                    <a:pt x="1581435" y="919908"/>
                  </a:lnTo>
                  <a:lnTo>
                    <a:pt x="1581435" y="914513"/>
                  </a:lnTo>
                  <a:lnTo>
                    <a:pt x="1629970" y="914513"/>
                  </a:lnTo>
                  <a:lnTo>
                    <a:pt x="1629970" y="919908"/>
                  </a:lnTo>
                  <a:close/>
                </a:path>
                <a:path w="5038725" h="1857375">
                  <a:moveTo>
                    <a:pt x="1608398" y="941486"/>
                  </a:moveTo>
                  <a:lnTo>
                    <a:pt x="1603006" y="941486"/>
                  </a:lnTo>
                  <a:lnTo>
                    <a:pt x="1603006" y="919908"/>
                  </a:lnTo>
                  <a:lnTo>
                    <a:pt x="1608398" y="919908"/>
                  </a:lnTo>
                  <a:lnTo>
                    <a:pt x="1608398" y="941486"/>
                  </a:lnTo>
                  <a:close/>
                </a:path>
                <a:path w="5038725" h="1857375">
                  <a:moveTo>
                    <a:pt x="1379205" y="914513"/>
                  </a:moveTo>
                  <a:lnTo>
                    <a:pt x="1373812" y="914513"/>
                  </a:lnTo>
                  <a:lnTo>
                    <a:pt x="1373812" y="892934"/>
                  </a:lnTo>
                  <a:lnTo>
                    <a:pt x="1379205" y="892934"/>
                  </a:lnTo>
                  <a:lnTo>
                    <a:pt x="1379205" y="914513"/>
                  </a:lnTo>
                  <a:close/>
                </a:path>
                <a:path w="5038725" h="1857375">
                  <a:moveTo>
                    <a:pt x="1400776" y="919908"/>
                  </a:moveTo>
                  <a:lnTo>
                    <a:pt x="1352241" y="919908"/>
                  </a:lnTo>
                  <a:lnTo>
                    <a:pt x="1352241" y="914513"/>
                  </a:lnTo>
                  <a:lnTo>
                    <a:pt x="1400776" y="914513"/>
                  </a:lnTo>
                  <a:lnTo>
                    <a:pt x="1400776" y="919908"/>
                  </a:lnTo>
                  <a:close/>
                </a:path>
                <a:path w="5038725" h="1857375">
                  <a:moveTo>
                    <a:pt x="1379205" y="941486"/>
                  </a:moveTo>
                  <a:lnTo>
                    <a:pt x="1373812" y="941486"/>
                  </a:lnTo>
                  <a:lnTo>
                    <a:pt x="1373812" y="919908"/>
                  </a:lnTo>
                  <a:lnTo>
                    <a:pt x="1379205" y="919908"/>
                  </a:lnTo>
                  <a:lnTo>
                    <a:pt x="1379205" y="941486"/>
                  </a:lnTo>
                  <a:close/>
                </a:path>
                <a:path w="5038725" h="1857375">
                  <a:moveTo>
                    <a:pt x="1150011" y="914513"/>
                  </a:moveTo>
                  <a:lnTo>
                    <a:pt x="1144619" y="914513"/>
                  </a:lnTo>
                  <a:lnTo>
                    <a:pt x="1144619" y="892934"/>
                  </a:lnTo>
                  <a:lnTo>
                    <a:pt x="1150011" y="892934"/>
                  </a:lnTo>
                  <a:lnTo>
                    <a:pt x="1150011" y="914513"/>
                  </a:lnTo>
                  <a:close/>
                </a:path>
                <a:path w="5038725" h="1857375">
                  <a:moveTo>
                    <a:pt x="1171583" y="919908"/>
                  </a:moveTo>
                  <a:lnTo>
                    <a:pt x="1123048" y="919908"/>
                  </a:lnTo>
                  <a:lnTo>
                    <a:pt x="1123048" y="914513"/>
                  </a:lnTo>
                  <a:lnTo>
                    <a:pt x="1171583" y="914513"/>
                  </a:lnTo>
                  <a:lnTo>
                    <a:pt x="1171583" y="919908"/>
                  </a:lnTo>
                  <a:close/>
                </a:path>
                <a:path w="5038725" h="1857375">
                  <a:moveTo>
                    <a:pt x="1150011" y="941486"/>
                  </a:moveTo>
                  <a:lnTo>
                    <a:pt x="1144619" y="941486"/>
                  </a:lnTo>
                  <a:lnTo>
                    <a:pt x="1144619" y="919908"/>
                  </a:lnTo>
                  <a:lnTo>
                    <a:pt x="1150011" y="919908"/>
                  </a:lnTo>
                  <a:lnTo>
                    <a:pt x="1150011" y="941486"/>
                  </a:lnTo>
                  <a:close/>
                </a:path>
                <a:path w="5038725" h="1857375">
                  <a:moveTo>
                    <a:pt x="1950841" y="1027802"/>
                  </a:moveTo>
                  <a:lnTo>
                    <a:pt x="1945448" y="1027802"/>
                  </a:lnTo>
                  <a:lnTo>
                    <a:pt x="1945448" y="1006223"/>
                  </a:lnTo>
                  <a:lnTo>
                    <a:pt x="1950841" y="1006223"/>
                  </a:lnTo>
                  <a:lnTo>
                    <a:pt x="1950841" y="1027802"/>
                  </a:lnTo>
                  <a:close/>
                </a:path>
                <a:path w="5038725" h="1857375">
                  <a:moveTo>
                    <a:pt x="1972412" y="1033196"/>
                  </a:moveTo>
                  <a:lnTo>
                    <a:pt x="1923877" y="1033196"/>
                  </a:lnTo>
                  <a:lnTo>
                    <a:pt x="1923877" y="1027802"/>
                  </a:lnTo>
                  <a:lnTo>
                    <a:pt x="1972412" y="1027802"/>
                  </a:lnTo>
                  <a:lnTo>
                    <a:pt x="1972412" y="1033196"/>
                  </a:lnTo>
                  <a:close/>
                </a:path>
                <a:path w="5038725" h="1857375">
                  <a:moveTo>
                    <a:pt x="1950841" y="1054775"/>
                  </a:moveTo>
                  <a:lnTo>
                    <a:pt x="1945448" y="1054775"/>
                  </a:lnTo>
                  <a:lnTo>
                    <a:pt x="1945448" y="1033196"/>
                  </a:lnTo>
                  <a:lnTo>
                    <a:pt x="1950841" y="1033196"/>
                  </a:lnTo>
                  <a:lnTo>
                    <a:pt x="1950841" y="1054775"/>
                  </a:lnTo>
                  <a:close/>
                </a:path>
                <a:path w="5038725" h="1857375">
                  <a:moveTo>
                    <a:pt x="1722995" y="1027802"/>
                  </a:moveTo>
                  <a:lnTo>
                    <a:pt x="1717603" y="1027802"/>
                  </a:lnTo>
                  <a:lnTo>
                    <a:pt x="1717603" y="1006223"/>
                  </a:lnTo>
                  <a:lnTo>
                    <a:pt x="1722995" y="1006223"/>
                  </a:lnTo>
                  <a:lnTo>
                    <a:pt x="1722995" y="1027802"/>
                  </a:lnTo>
                  <a:close/>
                </a:path>
                <a:path w="5038725" h="1857375">
                  <a:moveTo>
                    <a:pt x="1744566" y="1033196"/>
                  </a:moveTo>
                  <a:lnTo>
                    <a:pt x="1696031" y="1033196"/>
                  </a:lnTo>
                  <a:lnTo>
                    <a:pt x="1696031" y="1027802"/>
                  </a:lnTo>
                  <a:lnTo>
                    <a:pt x="1744566" y="1027802"/>
                  </a:lnTo>
                  <a:lnTo>
                    <a:pt x="1744566" y="1033196"/>
                  </a:lnTo>
                  <a:close/>
                </a:path>
                <a:path w="5038725" h="1857375">
                  <a:moveTo>
                    <a:pt x="1722995" y="1054775"/>
                  </a:moveTo>
                  <a:lnTo>
                    <a:pt x="1717603" y="1054775"/>
                  </a:lnTo>
                  <a:lnTo>
                    <a:pt x="1717603" y="1033196"/>
                  </a:lnTo>
                  <a:lnTo>
                    <a:pt x="1722995" y="1033196"/>
                  </a:lnTo>
                  <a:lnTo>
                    <a:pt x="1722995" y="1054775"/>
                  </a:lnTo>
                  <a:close/>
                </a:path>
                <a:path w="5038725" h="1857375">
                  <a:moveTo>
                    <a:pt x="1493802" y="1027802"/>
                  </a:moveTo>
                  <a:lnTo>
                    <a:pt x="1488409" y="1027802"/>
                  </a:lnTo>
                  <a:lnTo>
                    <a:pt x="1488409" y="1006223"/>
                  </a:lnTo>
                  <a:lnTo>
                    <a:pt x="1493802" y="1006223"/>
                  </a:lnTo>
                  <a:lnTo>
                    <a:pt x="1493802" y="1027802"/>
                  </a:lnTo>
                  <a:close/>
                </a:path>
                <a:path w="5038725" h="1857375">
                  <a:moveTo>
                    <a:pt x="1515373" y="1033196"/>
                  </a:moveTo>
                  <a:lnTo>
                    <a:pt x="1466838" y="1033196"/>
                  </a:lnTo>
                  <a:lnTo>
                    <a:pt x="1466838" y="1027802"/>
                  </a:lnTo>
                  <a:lnTo>
                    <a:pt x="1515373" y="1027802"/>
                  </a:lnTo>
                  <a:lnTo>
                    <a:pt x="1515373" y="1033196"/>
                  </a:lnTo>
                  <a:close/>
                </a:path>
                <a:path w="5038725" h="1857375">
                  <a:moveTo>
                    <a:pt x="1493802" y="1054775"/>
                  </a:moveTo>
                  <a:lnTo>
                    <a:pt x="1488409" y="1054775"/>
                  </a:lnTo>
                  <a:lnTo>
                    <a:pt x="1488409" y="1033196"/>
                  </a:lnTo>
                  <a:lnTo>
                    <a:pt x="1493802" y="1033196"/>
                  </a:lnTo>
                  <a:lnTo>
                    <a:pt x="1493802" y="1054775"/>
                  </a:lnTo>
                  <a:close/>
                </a:path>
                <a:path w="5038725" h="1857375">
                  <a:moveTo>
                    <a:pt x="1264608" y="1027802"/>
                  </a:moveTo>
                  <a:lnTo>
                    <a:pt x="1259215" y="1027802"/>
                  </a:lnTo>
                  <a:lnTo>
                    <a:pt x="1259215" y="1006223"/>
                  </a:lnTo>
                  <a:lnTo>
                    <a:pt x="1264608" y="1006223"/>
                  </a:lnTo>
                  <a:lnTo>
                    <a:pt x="1264608" y="1027802"/>
                  </a:lnTo>
                  <a:close/>
                </a:path>
                <a:path w="5038725" h="1857375">
                  <a:moveTo>
                    <a:pt x="1286179" y="1033196"/>
                  </a:moveTo>
                  <a:lnTo>
                    <a:pt x="1237644" y="1033196"/>
                  </a:lnTo>
                  <a:lnTo>
                    <a:pt x="1237644" y="1027802"/>
                  </a:lnTo>
                  <a:lnTo>
                    <a:pt x="1286179" y="1027802"/>
                  </a:lnTo>
                  <a:lnTo>
                    <a:pt x="1286179" y="1033196"/>
                  </a:lnTo>
                  <a:close/>
                </a:path>
                <a:path w="5038725" h="1857375">
                  <a:moveTo>
                    <a:pt x="1264608" y="1054775"/>
                  </a:moveTo>
                  <a:lnTo>
                    <a:pt x="1259215" y="1054775"/>
                  </a:lnTo>
                  <a:lnTo>
                    <a:pt x="1259215" y="1033196"/>
                  </a:lnTo>
                  <a:lnTo>
                    <a:pt x="1264608" y="1033196"/>
                  </a:lnTo>
                  <a:lnTo>
                    <a:pt x="1264608" y="1054775"/>
                  </a:lnTo>
                  <a:close/>
                </a:path>
                <a:path w="5038725" h="1857375">
                  <a:moveTo>
                    <a:pt x="1837592" y="1142439"/>
                  </a:moveTo>
                  <a:lnTo>
                    <a:pt x="1832199" y="1142439"/>
                  </a:lnTo>
                  <a:lnTo>
                    <a:pt x="1832199" y="1120860"/>
                  </a:lnTo>
                  <a:lnTo>
                    <a:pt x="1837592" y="1120860"/>
                  </a:lnTo>
                  <a:lnTo>
                    <a:pt x="1837592" y="1142439"/>
                  </a:lnTo>
                  <a:close/>
                </a:path>
                <a:path w="5038725" h="1857375">
                  <a:moveTo>
                    <a:pt x="1859163" y="1147833"/>
                  </a:moveTo>
                  <a:lnTo>
                    <a:pt x="1810628" y="1147833"/>
                  </a:lnTo>
                  <a:lnTo>
                    <a:pt x="1810628" y="1142439"/>
                  </a:lnTo>
                  <a:lnTo>
                    <a:pt x="1859163" y="1142439"/>
                  </a:lnTo>
                  <a:lnTo>
                    <a:pt x="1859163" y="1147833"/>
                  </a:lnTo>
                  <a:close/>
                </a:path>
                <a:path w="5038725" h="1857375">
                  <a:moveTo>
                    <a:pt x="1837592" y="1169412"/>
                  </a:moveTo>
                  <a:lnTo>
                    <a:pt x="1832199" y="1169412"/>
                  </a:lnTo>
                  <a:lnTo>
                    <a:pt x="1832199" y="1147833"/>
                  </a:lnTo>
                  <a:lnTo>
                    <a:pt x="1837592" y="1147833"/>
                  </a:lnTo>
                  <a:lnTo>
                    <a:pt x="1837592" y="1169412"/>
                  </a:lnTo>
                  <a:close/>
                </a:path>
                <a:path w="5038725" h="1857375">
                  <a:moveTo>
                    <a:pt x="1608398" y="1142439"/>
                  </a:moveTo>
                  <a:lnTo>
                    <a:pt x="1603006" y="1142439"/>
                  </a:lnTo>
                  <a:lnTo>
                    <a:pt x="1603006" y="1120860"/>
                  </a:lnTo>
                  <a:lnTo>
                    <a:pt x="1608398" y="1120860"/>
                  </a:lnTo>
                  <a:lnTo>
                    <a:pt x="1608398" y="1142439"/>
                  </a:lnTo>
                  <a:close/>
                </a:path>
                <a:path w="5038725" h="1857375">
                  <a:moveTo>
                    <a:pt x="1629970" y="1147833"/>
                  </a:moveTo>
                  <a:lnTo>
                    <a:pt x="1581435" y="1147833"/>
                  </a:lnTo>
                  <a:lnTo>
                    <a:pt x="1581435" y="1142439"/>
                  </a:lnTo>
                  <a:lnTo>
                    <a:pt x="1629970" y="1142439"/>
                  </a:lnTo>
                  <a:lnTo>
                    <a:pt x="1629970" y="1147833"/>
                  </a:lnTo>
                  <a:close/>
                </a:path>
                <a:path w="5038725" h="1857375">
                  <a:moveTo>
                    <a:pt x="1608398" y="1169412"/>
                  </a:moveTo>
                  <a:lnTo>
                    <a:pt x="1603006" y="1169412"/>
                  </a:lnTo>
                  <a:lnTo>
                    <a:pt x="1603006" y="1147833"/>
                  </a:lnTo>
                  <a:lnTo>
                    <a:pt x="1608398" y="1147833"/>
                  </a:lnTo>
                  <a:lnTo>
                    <a:pt x="1608398" y="1169412"/>
                  </a:lnTo>
                  <a:close/>
                </a:path>
                <a:path w="5038725" h="1857375">
                  <a:moveTo>
                    <a:pt x="1379205" y="1142439"/>
                  </a:moveTo>
                  <a:lnTo>
                    <a:pt x="1373812" y="1142439"/>
                  </a:lnTo>
                  <a:lnTo>
                    <a:pt x="1373812" y="1120860"/>
                  </a:lnTo>
                  <a:lnTo>
                    <a:pt x="1379205" y="1120860"/>
                  </a:lnTo>
                  <a:lnTo>
                    <a:pt x="1379205" y="1142439"/>
                  </a:lnTo>
                  <a:close/>
                </a:path>
                <a:path w="5038725" h="1857375">
                  <a:moveTo>
                    <a:pt x="1400776" y="1147833"/>
                  </a:moveTo>
                  <a:lnTo>
                    <a:pt x="1352241" y="1147833"/>
                  </a:lnTo>
                  <a:lnTo>
                    <a:pt x="1352241" y="1142439"/>
                  </a:lnTo>
                  <a:lnTo>
                    <a:pt x="1400776" y="1142439"/>
                  </a:lnTo>
                  <a:lnTo>
                    <a:pt x="1400776" y="1147833"/>
                  </a:lnTo>
                  <a:close/>
                </a:path>
                <a:path w="5038725" h="1857375">
                  <a:moveTo>
                    <a:pt x="1379205" y="1169412"/>
                  </a:moveTo>
                  <a:lnTo>
                    <a:pt x="1373812" y="1169412"/>
                  </a:lnTo>
                  <a:lnTo>
                    <a:pt x="1373812" y="1147833"/>
                  </a:lnTo>
                  <a:lnTo>
                    <a:pt x="1379205" y="1147833"/>
                  </a:lnTo>
                  <a:lnTo>
                    <a:pt x="1379205" y="1169412"/>
                  </a:lnTo>
                  <a:close/>
                </a:path>
                <a:path w="5038725" h="1857375">
                  <a:moveTo>
                    <a:pt x="1150011" y="1142439"/>
                  </a:moveTo>
                  <a:lnTo>
                    <a:pt x="1144619" y="1142439"/>
                  </a:lnTo>
                  <a:lnTo>
                    <a:pt x="1144619" y="1120860"/>
                  </a:lnTo>
                  <a:lnTo>
                    <a:pt x="1150011" y="1120860"/>
                  </a:lnTo>
                  <a:lnTo>
                    <a:pt x="1150011" y="1142439"/>
                  </a:lnTo>
                  <a:close/>
                </a:path>
                <a:path w="5038725" h="1857375">
                  <a:moveTo>
                    <a:pt x="1171583" y="1147833"/>
                  </a:moveTo>
                  <a:lnTo>
                    <a:pt x="1123048" y="1147833"/>
                  </a:lnTo>
                  <a:lnTo>
                    <a:pt x="1123048" y="1142439"/>
                  </a:lnTo>
                  <a:lnTo>
                    <a:pt x="1171583" y="1142439"/>
                  </a:lnTo>
                  <a:lnTo>
                    <a:pt x="1171583" y="1147833"/>
                  </a:lnTo>
                  <a:close/>
                </a:path>
                <a:path w="5038725" h="1857375">
                  <a:moveTo>
                    <a:pt x="1150011" y="1169412"/>
                  </a:moveTo>
                  <a:lnTo>
                    <a:pt x="1144619" y="1169412"/>
                  </a:lnTo>
                  <a:lnTo>
                    <a:pt x="1144619" y="1147833"/>
                  </a:lnTo>
                  <a:lnTo>
                    <a:pt x="1150011" y="1147833"/>
                  </a:lnTo>
                  <a:lnTo>
                    <a:pt x="1150011" y="1169412"/>
                  </a:lnTo>
                  <a:close/>
                </a:path>
                <a:path w="5038725" h="1857375">
                  <a:moveTo>
                    <a:pt x="1950841" y="1257076"/>
                  </a:moveTo>
                  <a:lnTo>
                    <a:pt x="1945448" y="1257076"/>
                  </a:lnTo>
                  <a:lnTo>
                    <a:pt x="1945448" y="1235497"/>
                  </a:lnTo>
                  <a:lnTo>
                    <a:pt x="1950841" y="1235497"/>
                  </a:lnTo>
                  <a:lnTo>
                    <a:pt x="1950841" y="1257076"/>
                  </a:lnTo>
                  <a:close/>
                </a:path>
                <a:path w="5038725" h="1857375">
                  <a:moveTo>
                    <a:pt x="1972412" y="1262471"/>
                  </a:moveTo>
                  <a:lnTo>
                    <a:pt x="1923877" y="1262471"/>
                  </a:lnTo>
                  <a:lnTo>
                    <a:pt x="1923877" y="1257076"/>
                  </a:lnTo>
                  <a:lnTo>
                    <a:pt x="1972412" y="1257076"/>
                  </a:lnTo>
                  <a:lnTo>
                    <a:pt x="1972412" y="1262471"/>
                  </a:lnTo>
                  <a:close/>
                </a:path>
                <a:path w="5038725" h="1857375">
                  <a:moveTo>
                    <a:pt x="1950841" y="1284049"/>
                  </a:moveTo>
                  <a:lnTo>
                    <a:pt x="1945448" y="1284049"/>
                  </a:lnTo>
                  <a:lnTo>
                    <a:pt x="1945448" y="1262471"/>
                  </a:lnTo>
                  <a:lnTo>
                    <a:pt x="1950841" y="1262471"/>
                  </a:lnTo>
                  <a:lnTo>
                    <a:pt x="1950841" y="1284049"/>
                  </a:lnTo>
                  <a:close/>
                </a:path>
                <a:path w="5038725" h="1857375">
                  <a:moveTo>
                    <a:pt x="1722995" y="1257076"/>
                  </a:moveTo>
                  <a:lnTo>
                    <a:pt x="1717603" y="1257076"/>
                  </a:lnTo>
                  <a:lnTo>
                    <a:pt x="1717603" y="1235497"/>
                  </a:lnTo>
                  <a:lnTo>
                    <a:pt x="1722995" y="1235497"/>
                  </a:lnTo>
                  <a:lnTo>
                    <a:pt x="1722995" y="1257076"/>
                  </a:lnTo>
                  <a:close/>
                </a:path>
                <a:path w="5038725" h="1857375">
                  <a:moveTo>
                    <a:pt x="1744566" y="1262471"/>
                  </a:moveTo>
                  <a:lnTo>
                    <a:pt x="1696031" y="1262471"/>
                  </a:lnTo>
                  <a:lnTo>
                    <a:pt x="1696031" y="1257076"/>
                  </a:lnTo>
                  <a:lnTo>
                    <a:pt x="1744566" y="1257076"/>
                  </a:lnTo>
                  <a:lnTo>
                    <a:pt x="1744566" y="1262471"/>
                  </a:lnTo>
                  <a:close/>
                </a:path>
                <a:path w="5038725" h="1857375">
                  <a:moveTo>
                    <a:pt x="1722995" y="1284049"/>
                  </a:moveTo>
                  <a:lnTo>
                    <a:pt x="1717603" y="1284049"/>
                  </a:lnTo>
                  <a:lnTo>
                    <a:pt x="1717603" y="1262471"/>
                  </a:lnTo>
                  <a:lnTo>
                    <a:pt x="1722995" y="1262471"/>
                  </a:lnTo>
                  <a:lnTo>
                    <a:pt x="1722995" y="1284049"/>
                  </a:lnTo>
                  <a:close/>
                </a:path>
                <a:path w="5038725" h="1857375">
                  <a:moveTo>
                    <a:pt x="1493802" y="1257076"/>
                  </a:moveTo>
                  <a:lnTo>
                    <a:pt x="1488409" y="1257076"/>
                  </a:lnTo>
                  <a:lnTo>
                    <a:pt x="1488409" y="1235497"/>
                  </a:lnTo>
                  <a:lnTo>
                    <a:pt x="1493802" y="1235497"/>
                  </a:lnTo>
                  <a:lnTo>
                    <a:pt x="1493802" y="1257076"/>
                  </a:lnTo>
                  <a:close/>
                </a:path>
                <a:path w="5038725" h="1857375">
                  <a:moveTo>
                    <a:pt x="1515373" y="1262471"/>
                  </a:moveTo>
                  <a:lnTo>
                    <a:pt x="1466838" y="1262471"/>
                  </a:lnTo>
                  <a:lnTo>
                    <a:pt x="1466838" y="1257076"/>
                  </a:lnTo>
                  <a:lnTo>
                    <a:pt x="1515373" y="1257076"/>
                  </a:lnTo>
                  <a:lnTo>
                    <a:pt x="1515373" y="1262471"/>
                  </a:lnTo>
                  <a:close/>
                </a:path>
                <a:path w="5038725" h="1857375">
                  <a:moveTo>
                    <a:pt x="1493802" y="1284049"/>
                  </a:moveTo>
                  <a:lnTo>
                    <a:pt x="1488409" y="1284049"/>
                  </a:lnTo>
                  <a:lnTo>
                    <a:pt x="1488409" y="1262471"/>
                  </a:lnTo>
                  <a:lnTo>
                    <a:pt x="1493802" y="1262471"/>
                  </a:lnTo>
                  <a:lnTo>
                    <a:pt x="1493802" y="1284049"/>
                  </a:lnTo>
                  <a:close/>
                </a:path>
                <a:path w="5038725" h="1857375">
                  <a:moveTo>
                    <a:pt x="1264608" y="1257076"/>
                  </a:moveTo>
                  <a:lnTo>
                    <a:pt x="1259215" y="1257076"/>
                  </a:lnTo>
                  <a:lnTo>
                    <a:pt x="1259215" y="1235497"/>
                  </a:lnTo>
                  <a:lnTo>
                    <a:pt x="1264608" y="1235497"/>
                  </a:lnTo>
                  <a:lnTo>
                    <a:pt x="1264608" y="1257076"/>
                  </a:lnTo>
                  <a:close/>
                </a:path>
                <a:path w="5038725" h="1857375">
                  <a:moveTo>
                    <a:pt x="1286179" y="1262471"/>
                  </a:moveTo>
                  <a:lnTo>
                    <a:pt x="1237644" y="1262471"/>
                  </a:lnTo>
                  <a:lnTo>
                    <a:pt x="1237644" y="1257076"/>
                  </a:lnTo>
                  <a:lnTo>
                    <a:pt x="1286179" y="1257076"/>
                  </a:lnTo>
                  <a:lnTo>
                    <a:pt x="1286179" y="1262471"/>
                  </a:lnTo>
                  <a:close/>
                </a:path>
                <a:path w="5038725" h="1857375">
                  <a:moveTo>
                    <a:pt x="1264608" y="1284049"/>
                  </a:moveTo>
                  <a:lnTo>
                    <a:pt x="1259215" y="1284049"/>
                  </a:lnTo>
                  <a:lnTo>
                    <a:pt x="1259215" y="1262471"/>
                  </a:lnTo>
                  <a:lnTo>
                    <a:pt x="1264608" y="1262471"/>
                  </a:lnTo>
                  <a:lnTo>
                    <a:pt x="1264608" y="1284049"/>
                  </a:lnTo>
                  <a:close/>
                </a:path>
                <a:path w="5038725" h="1857375">
                  <a:moveTo>
                    <a:pt x="1837592" y="1371713"/>
                  </a:moveTo>
                  <a:lnTo>
                    <a:pt x="1832199" y="1371713"/>
                  </a:lnTo>
                  <a:lnTo>
                    <a:pt x="1832199" y="1350134"/>
                  </a:lnTo>
                  <a:lnTo>
                    <a:pt x="1837592" y="1350134"/>
                  </a:lnTo>
                  <a:lnTo>
                    <a:pt x="1837592" y="1371713"/>
                  </a:lnTo>
                  <a:close/>
                </a:path>
                <a:path w="5038725" h="1857375">
                  <a:moveTo>
                    <a:pt x="1859163" y="1377108"/>
                  </a:moveTo>
                  <a:lnTo>
                    <a:pt x="1810628" y="1377108"/>
                  </a:lnTo>
                  <a:lnTo>
                    <a:pt x="1810628" y="1371713"/>
                  </a:lnTo>
                  <a:lnTo>
                    <a:pt x="1859163" y="1371713"/>
                  </a:lnTo>
                  <a:lnTo>
                    <a:pt x="1859163" y="1377108"/>
                  </a:lnTo>
                  <a:close/>
                </a:path>
                <a:path w="5038725" h="1857375">
                  <a:moveTo>
                    <a:pt x="1837592" y="1398687"/>
                  </a:moveTo>
                  <a:lnTo>
                    <a:pt x="1832199" y="1398687"/>
                  </a:lnTo>
                  <a:lnTo>
                    <a:pt x="1832199" y="1377108"/>
                  </a:lnTo>
                  <a:lnTo>
                    <a:pt x="1837592" y="1377108"/>
                  </a:lnTo>
                  <a:lnTo>
                    <a:pt x="1837592" y="1398687"/>
                  </a:lnTo>
                  <a:close/>
                </a:path>
                <a:path w="5038725" h="1857375">
                  <a:moveTo>
                    <a:pt x="1608398" y="1371713"/>
                  </a:moveTo>
                  <a:lnTo>
                    <a:pt x="1603006" y="1371713"/>
                  </a:lnTo>
                  <a:lnTo>
                    <a:pt x="1603006" y="1350134"/>
                  </a:lnTo>
                  <a:lnTo>
                    <a:pt x="1608398" y="1350134"/>
                  </a:lnTo>
                  <a:lnTo>
                    <a:pt x="1608398" y="1371713"/>
                  </a:lnTo>
                  <a:close/>
                </a:path>
                <a:path w="5038725" h="1857375">
                  <a:moveTo>
                    <a:pt x="1629970" y="1377108"/>
                  </a:moveTo>
                  <a:lnTo>
                    <a:pt x="1581435" y="1377108"/>
                  </a:lnTo>
                  <a:lnTo>
                    <a:pt x="1581435" y="1371713"/>
                  </a:lnTo>
                  <a:lnTo>
                    <a:pt x="1629970" y="1371713"/>
                  </a:lnTo>
                  <a:lnTo>
                    <a:pt x="1629970" y="1377108"/>
                  </a:lnTo>
                  <a:close/>
                </a:path>
                <a:path w="5038725" h="1857375">
                  <a:moveTo>
                    <a:pt x="1608398" y="1398687"/>
                  </a:moveTo>
                  <a:lnTo>
                    <a:pt x="1603006" y="1398687"/>
                  </a:lnTo>
                  <a:lnTo>
                    <a:pt x="1603006" y="1377108"/>
                  </a:lnTo>
                  <a:lnTo>
                    <a:pt x="1608398" y="1377108"/>
                  </a:lnTo>
                  <a:lnTo>
                    <a:pt x="1608398" y="1398687"/>
                  </a:lnTo>
                  <a:close/>
                </a:path>
                <a:path w="5038725" h="1857375">
                  <a:moveTo>
                    <a:pt x="1379205" y="1371713"/>
                  </a:moveTo>
                  <a:lnTo>
                    <a:pt x="1373812" y="1371713"/>
                  </a:lnTo>
                  <a:lnTo>
                    <a:pt x="1373812" y="1350134"/>
                  </a:lnTo>
                  <a:lnTo>
                    <a:pt x="1379205" y="1350134"/>
                  </a:lnTo>
                  <a:lnTo>
                    <a:pt x="1379205" y="1371713"/>
                  </a:lnTo>
                  <a:close/>
                </a:path>
                <a:path w="5038725" h="1857375">
                  <a:moveTo>
                    <a:pt x="1400776" y="1377108"/>
                  </a:moveTo>
                  <a:lnTo>
                    <a:pt x="1352241" y="1377108"/>
                  </a:lnTo>
                  <a:lnTo>
                    <a:pt x="1352241" y="1371713"/>
                  </a:lnTo>
                  <a:lnTo>
                    <a:pt x="1400776" y="1371713"/>
                  </a:lnTo>
                  <a:lnTo>
                    <a:pt x="1400776" y="1377108"/>
                  </a:lnTo>
                  <a:close/>
                </a:path>
                <a:path w="5038725" h="1857375">
                  <a:moveTo>
                    <a:pt x="1379205" y="1398687"/>
                  </a:moveTo>
                  <a:lnTo>
                    <a:pt x="1373812" y="1398687"/>
                  </a:lnTo>
                  <a:lnTo>
                    <a:pt x="1373812" y="1377108"/>
                  </a:lnTo>
                  <a:lnTo>
                    <a:pt x="1379205" y="1377108"/>
                  </a:lnTo>
                  <a:lnTo>
                    <a:pt x="1379205" y="1398687"/>
                  </a:lnTo>
                  <a:close/>
                </a:path>
                <a:path w="5038725" h="1857375">
                  <a:moveTo>
                    <a:pt x="1950841" y="1486350"/>
                  </a:moveTo>
                  <a:lnTo>
                    <a:pt x="1945448" y="1486350"/>
                  </a:lnTo>
                  <a:lnTo>
                    <a:pt x="1945448" y="1464771"/>
                  </a:lnTo>
                  <a:lnTo>
                    <a:pt x="1950841" y="1464771"/>
                  </a:lnTo>
                  <a:lnTo>
                    <a:pt x="1950841" y="1486350"/>
                  </a:lnTo>
                  <a:close/>
                </a:path>
                <a:path w="5038725" h="1857375">
                  <a:moveTo>
                    <a:pt x="1972412" y="1491745"/>
                  </a:moveTo>
                  <a:lnTo>
                    <a:pt x="1923877" y="1491745"/>
                  </a:lnTo>
                  <a:lnTo>
                    <a:pt x="1923877" y="1486350"/>
                  </a:lnTo>
                  <a:lnTo>
                    <a:pt x="1972412" y="1486350"/>
                  </a:lnTo>
                  <a:lnTo>
                    <a:pt x="1972412" y="1491745"/>
                  </a:lnTo>
                  <a:close/>
                </a:path>
                <a:path w="5038725" h="1857375">
                  <a:moveTo>
                    <a:pt x="1950841" y="1513324"/>
                  </a:moveTo>
                  <a:lnTo>
                    <a:pt x="1945448" y="1513324"/>
                  </a:lnTo>
                  <a:lnTo>
                    <a:pt x="1945448" y="1491745"/>
                  </a:lnTo>
                  <a:lnTo>
                    <a:pt x="1950841" y="1491745"/>
                  </a:lnTo>
                  <a:lnTo>
                    <a:pt x="1950841" y="1513324"/>
                  </a:lnTo>
                  <a:close/>
                </a:path>
                <a:path w="5038725" h="1857375">
                  <a:moveTo>
                    <a:pt x="1722995" y="1486350"/>
                  </a:moveTo>
                  <a:lnTo>
                    <a:pt x="1717603" y="1486350"/>
                  </a:lnTo>
                  <a:lnTo>
                    <a:pt x="1717603" y="1464771"/>
                  </a:lnTo>
                  <a:lnTo>
                    <a:pt x="1722995" y="1464771"/>
                  </a:lnTo>
                  <a:lnTo>
                    <a:pt x="1722995" y="1486350"/>
                  </a:lnTo>
                  <a:close/>
                </a:path>
                <a:path w="5038725" h="1857375">
                  <a:moveTo>
                    <a:pt x="1744566" y="1491745"/>
                  </a:moveTo>
                  <a:lnTo>
                    <a:pt x="1696031" y="1491745"/>
                  </a:lnTo>
                  <a:lnTo>
                    <a:pt x="1696031" y="1486350"/>
                  </a:lnTo>
                  <a:lnTo>
                    <a:pt x="1744566" y="1486350"/>
                  </a:lnTo>
                  <a:lnTo>
                    <a:pt x="1744566" y="1491745"/>
                  </a:lnTo>
                  <a:close/>
                </a:path>
                <a:path w="5038725" h="1857375">
                  <a:moveTo>
                    <a:pt x="1722995" y="1513324"/>
                  </a:moveTo>
                  <a:lnTo>
                    <a:pt x="1717603" y="1513324"/>
                  </a:lnTo>
                  <a:lnTo>
                    <a:pt x="1717603" y="1491745"/>
                  </a:lnTo>
                  <a:lnTo>
                    <a:pt x="1722995" y="1491745"/>
                  </a:lnTo>
                  <a:lnTo>
                    <a:pt x="1722995" y="1513324"/>
                  </a:lnTo>
                  <a:close/>
                </a:path>
                <a:path w="5038725" h="1857375">
                  <a:moveTo>
                    <a:pt x="1493802" y="1486350"/>
                  </a:moveTo>
                  <a:lnTo>
                    <a:pt x="1488409" y="1486350"/>
                  </a:lnTo>
                  <a:lnTo>
                    <a:pt x="1488409" y="1464771"/>
                  </a:lnTo>
                  <a:lnTo>
                    <a:pt x="1493802" y="1464771"/>
                  </a:lnTo>
                  <a:lnTo>
                    <a:pt x="1493802" y="1486350"/>
                  </a:lnTo>
                  <a:close/>
                </a:path>
                <a:path w="5038725" h="1857375">
                  <a:moveTo>
                    <a:pt x="1515373" y="1491745"/>
                  </a:moveTo>
                  <a:lnTo>
                    <a:pt x="1466838" y="1491745"/>
                  </a:lnTo>
                  <a:lnTo>
                    <a:pt x="1466838" y="1486350"/>
                  </a:lnTo>
                  <a:lnTo>
                    <a:pt x="1515373" y="1486350"/>
                  </a:lnTo>
                  <a:lnTo>
                    <a:pt x="1515373" y="1491745"/>
                  </a:lnTo>
                  <a:close/>
                </a:path>
                <a:path w="5038725" h="1857375">
                  <a:moveTo>
                    <a:pt x="1493802" y="1513324"/>
                  </a:moveTo>
                  <a:lnTo>
                    <a:pt x="1488409" y="1513324"/>
                  </a:lnTo>
                  <a:lnTo>
                    <a:pt x="1488409" y="1491745"/>
                  </a:lnTo>
                  <a:lnTo>
                    <a:pt x="1493802" y="1491745"/>
                  </a:lnTo>
                  <a:lnTo>
                    <a:pt x="1493802" y="1513324"/>
                  </a:lnTo>
                  <a:close/>
                </a:path>
                <a:path w="5038725" h="1857375">
                  <a:moveTo>
                    <a:pt x="1837592" y="1600987"/>
                  </a:moveTo>
                  <a:lnTo>
                    <a:pt x="1832199" y="1600987"/>
                  </a:lnTo>
                  <a:lnTo>
                    <a:pt x="1832199" y="1579409"/>
                  </a:lnTo>
                  <a:lnTo>
                    <a:pt x="1837592" y="1579409"/>
                  </a:lnTo>
                  <a:lnTo>
                    <a:pt x="1837592" y="1600987"/>
                  </a:lnTo>
                  <a:close/>
                </a:path>
                <a:path w="5038725" h="1857375">
                  <a:moveTo>
                    <a:pt x="1859163" y="1606382"/>
                  </a:moveTo>
                  <a:lnTo>
                    <a:pt x="1810628" y="1606382"/>
                  </a:lnTo>
                  <a:lnTo>
                    <a:pt x="1810628" y="1600987"/>
                  </a:lnTo>
                  <a:lnTo>
                    <a:pt x="1859163" y="1600987"/>
                  </a:lnTo>
                  <a:lnTo>
                    <a:pt x="1859163" y="1606382"/>
                  </a:lnTo>
                  <a:close/>
                </a:path>
                <a:path w="5038725" h="1857375">
                  <a:moveTo>
                    <a:pt x="1837592" y="1627961"/>
                  </a:moveTo>
                  <a:lnTo>
                    <a:pt x="1832199" y="1627961"/>
                  </a:lnTo>
                  <a:lnTo>
                    <a:pt x="1832199" y="1606382"/>
                  </a:lnTo>
                  <a:lnTo>
                    <a:pt x="1837592" y="1606382"/>
                  </a:lnTo>
                  <a:lnTo>
                    <a:pt x="1837592" y="1627961"/>
                  </a:lnTo>
                  <a:close/>
                </a:path>
                <a:path w="5038725" h="1857375">
                  <a:moveTo>
                    <a:pt x="1950841" y="1715625"/>
                  </a:moveTo>
                  <a:lnTo>
                    <a:pt x="1945448" y="1715625"/>
                  </a:lnTo>
                  <a:lnTo>
                    <a:pt x="1945448" y="1694046"/>
                  </a:lnTo>
                  <a:lnTo>
                    <a:pt x="1950841" y="1694046"/>
                  </a:lnTo>
                  <a:lnTo>
                    <a:pt x="1950841" y="1715625"/>
                  </a:lnTo>
                  <a:close/>
                </a:path>
                <a:path w="5038725" h="1857375">
                  <a:moveTo>
                    <a:pt x="1972412" y="1721019"/>
                  </a:moveTo>
                  <a:lnTo>
                    <a:pt x="1923877" y="1721019"/>
                  </a:lnTo>
                  <a:lnTo>
                    <a:pt x="1923877" y="1715625"/>
                  </a:lnTo>
                  <a:lnTo>
                    <a:pt x="1972412" y="1715625"/>
                  </a:lnTo>
                  <a:lnTo>
                    <a:pt x="1972412" y="1721019"/>
                  </a:lnTo>
                  <a:close/>
                </a:path>
                <a:path w="5038725" h="1857375">
                  <a:moveTo>
                    <a:pt x="1950841" y="1742598"/>
                  </a:moveTo>
                  <a:lnTo>
                    <a:pt x="1945448" y="1742598"/>
                  </a:lnTo>
                  <a:lnTo>
                    <a:pt x="1945448" y="1721019"/>
                  </a:lnTo>
                  <a:lnTo>
                    <a:pt x="1950841" y="1721019"/>
                  </a:lnTo>
                  <a:lnTo>
                    <a:pt x="1950841" y="1742598"/>
                  </a:lnTo>
                  <a:close/>
                </a:path>
                <a:path w="5038725" h="1857375">
                  <a:moveTo>
                    <a:pt x="942389" y="2810"/>
                  </a:moveTo>
                  <a:lnTo>
                    <a:pt x="893854" y="2810"/>
                  </a:lnTo>
                  <a:lnTo>
                    <a:pt x="893854" y="0"/>
                  </a:lnTo>
                  <a:lnTo>
                    <a:pt x="942389" y="0"/>
                  </a:lnTo>
                  <a:lnTo>
                    <a:pt x="942389" y="2810"/>
                  </a:lnTo>
                  <a:close/>
                </a:path>
                <a:path w="5038725" h="1857375">
                  <a:moveTo>
                    <a:pt x="920818" y="24389"/>
                  </a:moveTo>
                  <a:lnTo>
                    <a:pt x="915425" y="24389"/>
                  </a:lnTo>
                  <a:lnTo>
                    <a:pt x="915425" y="2810"/>
                  </a:lnTo>
                  <a:lnTo>
                    <a:pt x="920818" y="2810"/>
                  </a:lnTo>
                  <a:lnTo>
                    <a:pt x="920818" y="24389"/>
                  </a:lnTo>
                  <a:close/>
                </a:path>
                <a:path w="5038725" h="1857375">
                  <a:moveTo>
                    <a:pt x="713196" y="2810"/>
                  </a:moveTo>
                  <a:lnTo>
                    <a:pt x="664661" y="2810"/>
                  </a:lnTo>
                  <a:lnTo>
                    <a:pt x="664661" y="0"/>
                  </a:lnTo>
                  <a:lnTo>
                    <a:pt x="713196" y="0"/>
                  </a:lnTo>
                  <a:lnTo>
                    <a:pt x="713196" y="2810"/>
                  </a:lnTo>
                  <a:close/>
                </a:path>
                <a:path w="5038725" h="1857375">
                  <a:moveTo>
                    <a:pt x="691625" y="24389"/>
                  </a:moveTo>
                  <a:lnTo>
                    <a:pt x="686232" y="24389"/>
                  </a:lnTo>
                  <a:lnTo>
                    <a:pt x="686232" y="2810"/>
                  </a:lnTo>
                  <a:lnTo>
                    <a:pt x="691625" y="2810"/>
                  </a:lnTo>
                  <a:lnTo>
                    <a:pt x="691625" y="24389"/>
                  </a:lnTo>
                  <a:close/>
                </a:path>
                <a:path w="5038725" h="1857375">
                  <a:moveTo>
                    <a:pt x="484002" y="2810"/>
                  </a:moveTo>
                  <a:lnTo>
                    <a:pt x="435467" y="2810"/>
                  </a:lnTo>
                  <a:lnTo>
                    <a:pt x="435467" y="0"/>
                  </a:lnTo>
                  <a:lnTo>
                    <a:pt x="484002" y="0"/>
                  </a:lnTo>
                  <a:lnTo>
                    <a:pt x="484002" y="2810"/>
                  </a:lnTo>
                  <a:close/>
                </a:path>
                <a:path w="5038725" h="1857375">
                  <a:moveTo>
                    <a:pt x="462431" y="24389"/>
                  </a:moveTo>
                  <a:lnTo>
                    <a:pt x="457038" y="24389"/>
                  </a:lnTo>
                  <a:lnTo>
                    <a:pt x="457038" y="2810"/>
                  </a:lnTo>
                  <a:lnTo>
                    <a:pt x="462431" y="2810"/>
                  </a:lnTo>
                  <a:lnTo>
                    <a:pt x="462431" y="24389"/>
                  </a:lnTo>
                  <a:close/>
                </a:path>
                <a:path w="5038725" h="1857375">
                  <a:moveTo>
                    <a:pt x="1035415" y="112053"/>
                  </a:moveTo>
                  <a:lnTo>
                    <a:pt x="1030022" y="112053"/>
                  </a:lnTo>
                  <a:lnTo>
                    <a:pt x="1030022" y="90474"/>
                  </a:lnTo>
                  <a:lnTo>
                    <a:pt x="1035415" y="90474"/>
                  </a:lnTo>
                  <a:lnTo>
                    <a:pt x="1035415" y="112053"/>
                  </a:lnTo>
                  <a:close/>
                </a:path>
                <a:path w="5038725" h="1857375">
                  <a:moveTo>
                    <a:pt x="1056986" y="117447"/>
                  </a:moveTo>
                  <a:lnTo>
                    <a:pt x="1008451" y="117447"/>
                  </a:lnTo>
                  <a:lnTo>
                    <a:pt x="1008451" y="112053"/>
                  </a:lnTo>
                  <a:lnTo>
                    <a:pt x="1056986" y="112053"/>
                  </a:lnTo>
                  <a:lnTo>
                    <a:pt x="1056986" y="117447"/>
                  </a:lnTo>
                  <a:close/>
                </a:path>
                <a:path w="5038725" h="1857375">
                  <a:moveTo>
                    <a:pt x="1035415" y="139026"/>
                  </a:moveTo>
                  <a:lnTo>
                    <a:pt x="1030022" y="139026"/>
                  </a:lnTo>
                  <a:lnTo>
                    <a:pt x="1030022" y="117447"/>
                  </a:lnTo>
                  <a:lnTo>
                    <a:pt x="1035415" y="117447"/>
                  </a:lnTo>
                  <a:lnTo>
                    <a:pt x="1035415" y="139026"/>
                  </a:lnTo>
                  <a:close/>
                </a:path>
                <a:path w="5038725" h="1857375">
                  <a:moveTo>
                    <a:pt x="806221" y="112053"/>
                  </a:moveTo>
                  <a:lnTo>
                    <a:pt x="800828" y="112053"/>
                  </a:lnTo>
                  <a:lnTo>
                    <a:pt x="800828" y="90474"/>
                  </a:lnTo>
                  <a:lnTo>
                    <a:pt x="806221" y="90474"/>
                  </a:lnTo>
                  <a:lnTo>
                    <a:pt x="806221" y="112053"/>
                  </a:lnTo>
                  <a:close/>
                </a:path>
                <a:path w="5038725" h="1857375">
                  <a:moveTo>
                    <a:pt x="827792" y="117447"/>
                  </a:moveTo>
                  <a:lnTo>
                    <a:pt x="779257" y="117447"/>
                  </a:lnTo>
                  <a:lnTo>
                    <a:pt x="779257" y="112053"/>
                  </a:lnTo>
                  <a:lnTo>
                    <a:pt x="827792" y="112053"/>
                  </a:lnTo>
                  <a:lnTo>
                    <a:pt x="827792" y="117447"/>
                  </a:lnTo>
                  <a:close/>
                </a:path>
                <a:path w="5038725" h="1857375">
                  <a:moveTo>
                    <a:pt x="806221" y="139026"/>
                  </a:moveTo>
                  <a:lnTo>
                    <a:pt x="800828" y="139026"/>
                  </a:lnTo>
                  <a:lnTo>
                    <a:pt x="800828" y="117447"/>
                  </a:lnTo>
                  <a:lnTo>
                    <a:pt x="806221" y="117447"/>
                  </a:lnTo>
                  <a:lnTo>
                    <a:pt x="806221" y="139026"/>
                  </a:lnTo>
                  <a:close/>
                </a:path>
                <a:path w="5038725" h="1857375">
                  <a:moveTo>
                    <a:pt x="577028" y="112053"/>
                  </a:moveTo>
                  <a:lnTo>
                    <a:pt x="571635" y="112053"/>
                  </a:lnTo>
                  <a:lnTo>
                    <a:pt x="571635" y="90474"/>
                  </a:lnTo>
                  <a:lnTo>
                    <a:pt x="577028" y="90474"/>
                  </a:lnTo>
                  <a:lnTo>
                    <a:pt x="577028" y="112053"/>
                  </a:lnTo>
                  <a:close/>
                </a:path>
                <a:path w="5038725" h="1857375">
                  <a:moveTo>
                    <a:pt x="598599" y="117447"/>
                  </a:moveTo>
                  <a:lnTo>
                    <a:pt x="550064" y="117447"/>
                  </a:lnTo>
                  <a:lnTo>
                    <a:pt x="550064" y="112053"/>
                  </a:lnTo>
                  <a:lnTo>
                    <a:pt x="598599" y="112053"/>
                  </a:lnTo>
                  <a:lnTo>
                    <a:pt x="598599" y="117447"/>
                  </a:lnTo>
                  <a:close/>
                </a:path>
                <a:path w="5038725" h="1857375">
                  <a:moveTo>
                    <a:pt x="577028" y="139026"/>
                  </a:moveTo>
                  <a:lnTo>
                    <a:pt x="571635" y="139026"/>
                  </a:lnTo>
                  <a:lnTo>
                    <a:pt x="571635" y="117447"/>
                  </a:lnTo>
                  <a:lnTo>
                    <a:pt x="577028" y="117447"/>
                  </a:lnTo>
                  <a:lnTo>
                    <a:pt x="577028" y="139026"/>
                  </a:lnTo>
                  <a:close/>
                </a:path>
                <a:path w="5038725" h="1857375">
                  <a:moveTo>
                    <a:pt x="347834" y="112053"/>
                  </a:moveTo>
                  <a:lnTo>
                    <a:pt x="342442" y="112053"/>
                  </a:lnTo>
                  <a:lnTo>
                    <a:pt x="342442" y="90474"/>
                  </a:lnTo>
                  <a:lnTo>
                    <a:pt x="347834" y="90474"/>
                  </a:lnTo>
                  <a:lnTo>
                    <a:pt x="347834" y="112053"/>
                  </a:lnTo>
                  <a:close/>
                </a:path>
                <a:path w="5038725" h="1857375">
                  <a:moveTo>
                    <a:pt x="369405" y="117447"/>
                  </a:moveTo>
                  <a:lnTo>
                    <a:pt x="320870" y="117447"/>
                  </a:lnTo>
                  <a:lnTo>
                    <a:pt x="320870" y="112053"/>
                  </a:lnTo>
                  <a:lnTo>
                    <a:pt x="369405" y="112053"/>
                  </a:lnTo>
                  <a:lnTo>
                    <a:pt x="369405" y="117447"/>
                  </a:lnTo>
                  <a:close/>
                </a:path>
                <a:path w="5038725" h="1857375">
                  <a:moveTo>
                    <a:pt x="347834" y="139026"/>
                  </a:moveTo>
                  <a:lnTo>
                    <a:pt x="342442" y="139026"/>
                  </a:lnTo>
                  <a:lnTo>
                    <a:pt x="342442" y="117447"/>
                  </a:lnTo>
                  <a:lnTo>
                    <a:pt x="347834" y="117447"/>
                  </a:lnTo>
                  <a:lnTo>
                    <a:pt x="347834" y="139026"/>
                  </a:lnTo>
                  <a:close/>
                </a:path>
                <a:path w="5038725" h="1857375">
                  <a:moveTo>
                    <a:pt x="920818" y="226690"/>
                  </a:moveTo>
                  <a:lnTo>
                    <a:pt x="915425" y="226690"/>
                  </a:lnTo>
                  <a:lnTo>
                    <a:pt x="915425" y="205111"/>
                  </a:lnTo>
                  <a:lnTo>
                    <a:pt x="920818" y="205111"/>
                  </a:lnTo>
                  <a:lnTo>
                    <a:pt x="920818" y="226690"/>
                  </a:lnTo>
                  <a:close/>
                </a:path>
                <a:path w="5038725" h="1857375">
                  <a:moveTo>
                    <a:pt x="942389" y="232085"/>
                  </a:moveTo>
                  <a:lnTo>
                    <a:pt x="893854" y="232085"/>
                  </a:lnTo>
                  <a:lnTo>
                    <a:pt x="893854" y="226690"/>
                  </a:lnTo>
                  <a:lnTo>
                    <a:pt x="942389" y="226690"/>
                  </a:lnTo>
                  <a:lnTo>
                    <a:pt x="942389" y="232085"/>
                  </a:lnTo>
                  <a:close/>
                </a:path>
                <a:path w="5038725" h="1857375">
                  <a:moveTo>
                    <a:pt x="920818" y="253663"/>
                  </a:moveTo>
                  <a:lnTo>
                    <a:pt x="915425" y="253663"/>
                  </a:lnTo>
                  <a:lnTo>
                    <a:pt x="915425" y="232085"/>
                  </a:lnTo>
                  <a:lnTo>
                    <a:pt x="920818" y="232085"/>
                  </a:lnTo>
                  <a:lnTo>
                    <a:pt x="920818" y="253663"/>
                  </a:lnTo>
                  <a:close/>
                </a:path>
                <a:path w="5038725" h="1857375">
                  <a:moveTo>
                    <a:pt x="691625" y="226690"/>
                  </a:moveTo>
                  <a:lnTo>
                    <a:pt x="686232" y="226690"/>
                  </a:lnTo>
                  <a:lnTo>
                    <a:pt x="686232" y="205111"/>
                  </a:lnTo>
                  <a:lnTo>
                    <a:pt x="691625" y="205111"/>
                  </a:lnTo>
                  <a:lnTo>
                    <a:pt x="691625" y="226690"/>
                  </a:lnTo>
                  <a:close/>
                </a:path>
                <a:path w="5038725" h="1857375">
                  <a:moveTo>
                    <a:pt x="713196" y="232085"/>
                  </a:moveTo>
                  <a:lnTo>
                    <a:pt x="664661" y="232085"/>
                  </a:lnTo>
                  <a:lnTo>
                    <a:pt x="664661" y="226690"/>
                  </a:lnTo>
                  <a:lnTo>
                    <a:pt x="713196" y="226690"/>
                  </a:lnTo>
                  <a:lnTo>
                    <a:pt x="713196" y="232085"/>
                  </a:lnTo>
                  <a:close/>
                </a:path>
                <a:path w="5038725" h="1857375">
                  <a:moveTo>
                    <a:pt x="691625" y="253663"/>
                  </a:moveTo>
                  <a:lnTo>
                    <a:pt x="686232" y="253663"/>
                  </a:lnTo>
                  <a:lnTo>
                    <a:pt x="686232" y="232085"/>
                  </a:lnTo>
                  <a:lnTo>
                    <a:pt x="691625" y="232085"/>
                  </a:lnTo>
                  <a:lnTo>
                    <a:pt x="691625" y="253663"/>
                  </a:lnTo>
                  <a:close/>
                </a:path>
                <a:path w="5038725" h="1857375">
                  <a:moveTo>
                    <a:pt x="462431" y="226690"/>
                  </a:moveTo>
                  <a:lnTo>
                    <a:pt x="457038" y="226690"/>
                  </a:lnTo>
                  <a:lnTo>
                    <a:pt x="457038" y="205111"/>
                  </a:lnTo>
                  <a:lnTo>
                    <a:pt x="462431" y="205111"/>
                  </a:lnTo>
                  <a:lnTo>
                    <a:pt x="462431" y="226690"/>
                  </a:lnTo>
                  <a:close/>
                </a:path>
                <a:path w="5038725" h="1857375">
                  <a:moveTo>
                    <a:pt x="484002" y="232085"/>
                  </a:moveTo>
                  <a:lnTo>
                    <a:pt x="435467" y="232085"/>
                  </a:lnTo>
                  <a:lnTo>
                    <a:pt x="435467" y="226690"/>
                  </a:lnTo>
                  <a:lnTo>
                    <a:pt x="484002" y="226690"/>
                  </a:lnTo>
                  <a:lnTo>
                    <a:pt x="484002" y="232085"/>
                  </a:lnTo>
                  <a:close/>
                </a:path>
                <a:path w="5038725" h="1857375">
                  <a:moveTo>
                    <a:pt x="462431" y="253663"/>
                  </a:moveTo>
                  <a:lnTo>
                    <a:pt x="457038" y="253663"/>
                  </a:lnTo>
                  <a:lnTo>
                    <a:pt x="457038" y="232085"/>
                  </a:lnTo>
                  <a:lnTo>
                    <a:pt x="462431" y="232085"/>
                  </a:lnTo>
                  <a:lnTo>
                    <a:pt x="462431" y="253663"/>
                  </a:lnTo>
                  <a:close/>
                </a:path>
                <a:path w="5038725" h="1857375">
                  <a:moveTo>
                    <a:pt x="233238" y="226690"/>
                  </a:moveTo>
                  <a:lnTo>
                    <a:pt x="227845" y="226690"/>
                  </a:lnTo>
                  <a:lnTo>
                    <a:pt x="227845" y="205111"/>
                  </a:lnTo>
                  <a:lnTo>
                    <a:pt x="233238" y="205111"/>
                  </a:lnTo>
                  <a:lnTo>
                    <a:pt x="233238" y="226690"/>
                  </a:lnTo>
                  <a:close/>
                </a:path>
                <a:path w="5038725" h="1857375">
                  <a:moveTo>
                    <a:pt x="254809" y="232085"/>
                  </a:moveTo>
                  <a:lnTo>
                    <a:pt x="206274" y="232085"/>
                  </a:lnTo>
                  <a:lnTo>
                    <a:pt x="206274" y="226690"/>
                  </a:lnTo>
                  <a:lnTo>
                    <a:pt x="254809" y="226690"/>
                  </a:lnTo>
                  <a:lnTo>
                    <a:pt x="254809" y="232085"/>
                  </a:lnTo>
                  <a:close/>
                </a:path>
                <a:path w="5038725" h="1857375">
                  <a:moveTo>
                    <a:pt x="233238" y="253663"/>
                  </a:moveTo>
                  <a:lnTo>
                    <a:pt x="227845" y="253663"/>
                  </a:lnTo>
                  <a:lnTo>
                    <a:pt x="227845" y="232085"/>
                  </a:lnTo>
                  <a:lnTo>
                    <a:pt x="233238" y="232085"/>
                  </a:lnTo>
                  <a:lnTo>
                    <a:pt x="233238" y="253663"/>
                  </a:lnTo>
                  <a:close/>
                </a:path>
                <a:path w="5038725" h="1857375">
                  <a:moveTo>
                    <a:pt x="1035415" y="341327"/>
                  </a:moveTo>
                  <a:lnTo>
                    <a:pt x="1030022" y="341327"/>
                  </a:lnTo>
                  <a:lnTo>
                    <a:pt x="1030022" y="319748"/>
                  </a:lnTo>
                  <a:lnTo>
                    <a:pt x="1035415" y="319748"/>
                  </a:lnTo>
                  <a:lnTo>
                    <a:pt x="1035415" y="341327"/>
                  </a:lnTo>
                  <a:close/>
                </a:path>
                <a:path w="5038725" h="1857375">
                  <a:moveTo>
                    <a:pt x="1056986" y="346722"/>
                  </a:moveTo>
                  <a:lnTo>
                    <a:pt x="1008451" y="346722"/>
                  </a:lnTo>
                  <a:lnTo>
                    <a:pt x="1008451" y="341327"/>
                  </a:lnTo>
                  <a:lnTo>
                    <a:pt x="1056986" y="341327"/>
                  </a:lnTo>
                  <a:lnTo>
                    <a:pt x="1056986" y="346722"/>
                  </a:lnTo>
                  <a:close/>
                </a:path>
                <a:path w="5038725" h="1857375">
                  <a:moveTo>
                    <a:pt x="1035415" y="368301"/>
                  </a:moveTo>
                  <a:lnTo>
                    <a:pt x="1030022" y="368301"/>
                  </a:lnTo>
                  <a:lnTo>
                    <a:pt x="1030022" y="346722"/>
                  </a:lnTo>
                  <a:lnTo>
                    <a:pt x="1035415" y="346722"/>
                  </a:lnTo>
                  <a:lnTo>
                    <a:pt x="1035415" y="368301"/>
                  </a:lnTo>
                  <a:close/>
                </a:path>
                <a:path w="5038725" h="1857375">
                  <a:moveTo>
                    <a:pt x="806221" y="341327"/>
                  </a:moveTo>
                  <a:lnTo>
                    <a:pt x="800828" y="341327"/>
                  </a:lnTo>
                  <a:lnTo>
                    <a:pt x="800828" y="319748"/>
                  </a:lnTo>
                  <a:lnTo>
                    <a:pt x="806221" y="319748"/>
                  </a:lnTo>
                  <a:lnTo>
                    <a:pt x="806221" y="341327"/>
                  </a:lnTo>
                  <a:close/>
                </a:path>
                <a:path w="5038725" h="1857375">
                  <a:moveTo>
                    <a:pt x="827792" y="346722"/>
                  </a:moveTo>
                  <a:lnTo>
                    <a:pt x="779257" y="346722"/>
                  </a:lnTo>
                  <a:lnTo>
                    <a:pt x="779257" y="341327"/>
                  </a:lnTo>
                  <a:lnTo>
                    <a:pt x="827792" y="341327"/>
                  </a:lnTo>
                  <a:lnTo>
                    <a:pt x="827792" y="346722"/>
                  </a:lnTo>
                  <a:close/>
                </a:path>
                <a:path w="5038725" h="1857375">
                  <a:moveTo>
                    <a:pt x="806221" y="368301"/>
                  </a:moveTo>
                  <a:lnTo>
                    <a:pt x="800828" y="368301"/>
                  </a:lnTo>
                  <a:lnTo>
                    <a:pt x="800828" y="346722"/>
                  </a:lnTo>
                  <a:lnTo>
                    <a:pt x="806221" y="346722"/>
                  </a:lnTo>
                  <a:lnTo>
                    <a:pt x="806221" y="368301"/>
                  </a:lnTo>
                  <a:close/>
                </a:path>
                <a:path w="5038725" h="1857375">
                  <a:moveTo>
                    <a:pt x="577028" y="341327"/>
                  </a:moveTo>
                  <a:lnTo>
                    <a:pt x="571635" y="341327"/>
                  </a:lnTo>
                  <a:lnTo>
                    <a:pt x="571635" y="319748"/>
                  </a:lnTo>
                  <a:lnTo>
                    <a:pt x="577028" y="319748"/>
                  </a:lnTo>
                  <a:lnTo>
                    <a:pt x="577028" y="341327"/>
                  </a:lnTo>
                  <a:close/>
                </a:path>
                <a:path w="5038725" h="1857375">
                  <a:moveTo>
                    <a:pt x="598599" y="346722"/>
                  </a:moveTo>
                  <a:lnTo>
                    <a:pt x="550064" y="346722"/>
                  </a:lnTo>
                  <a:lnTo>
                    <a:pt x="550064" y="341327"/>
                  </a:lnTo>
                  <a:lnTo>
                    <a:pt x="598599" y="341327"/>
                  </a:lnTo>
                  <a:lnTo>
                    <a:pt x="598599" y="346722"/>
                  </a:lnTo>
                  <a:close/>
                </a:path>
                <a:path w="5038725" h="1857375">
                  <a:moveTo>
                    <a:pt x="577028" y="368301"/>
                  </a:moveTo>
                  <a:lnTo>
                    <a:pt x="571635" y="368301"/>
                  </a:lnTo>
                  <a:lnTo>
                    <a:pt x="571635" y="346722"/>
                  </a:lnTo>
                  <a:lnTo>
                    <a:pt x="577028" y="346722"/>
                  </a:lnTo>
                  <a:lnTo>
                    <a:pt x="577028" y="368301"/>
                  </a:lnTo>
                  <a:close/>
                </a:path>
                <a:path w="5038725" h="1857375">
                  <a:moveTo>
                    <a:pt x="347834" y="341327"/>
                  </a:moveTo>
                  <a:lnTo>
                    <a:pt x="342442" y="341327"/>
                  </a:lnTo>
                  <a:lnTo>
                    <a:pt x="342442" y="319748"/>
                  </a:lnTo>
                  <a:lnTo>
                    <a:pt x="347834" y="319748"/>
                  </a:lnTo>
                  <a:lnTo>
                    <a:pt x="347834" y="341327"/>
                  </a:lnTo>
                  <a:close/>
                </a:path>
                <a:path w="5038725" h="1857375">
                  <a:moveTo>
                    <a:pt x="369405" y="346722"/>
                  </a:moveTo>
                  <a:lnTo>
                    <a:pt x="320870" y="346722"/>
                  </a:lnTo>
                  <a:lnTo>
                    <a:pt x="320870" y="341327"/>
                  </a:lnTo>
                  <a:lnTo>
                    <a:pt x="369405" y="341327"/>
                  </a:lnTo>
                  <a:lnTo>
                    <a:pt x="369405" y="346722"/>
                  </a:lnTo>
                  <a:close/>
                </a:path>
                <a:path w="5038725" h="1857375">
                  <a:moveTo>
                    <a:pt x="347834" y="368301"/>
                  </a:moveTo>
                  <a:lnTo>
                    <a:pt x="342442" y="368301"/>
                  </a:lnTo>
                  <a:lnTo>
                    <a:pt x="342442" y="346722"/>
                  </a:lnTo>
                  <a:lnTo>
                    <a:pt x="347834" y="346722"/>
                  </a:lnTo>
                  <a:lnTo>
                    <a:pt x="347834" y="368301"/>
                  </a:lnTo>
                  <a:close/>
                </a:path>
                <a:path w="5038725" h="1857375">
                  <a:moveTo>
                    <a:pt x="920818" y="455964"/>
                  </a:moveTo>
                  <a:lnTo>
                    <a:pt x="915425" y="455964"/>
                  </a:lnTo>
                  <a:lnTo>
                    <a:pt x="915425" y="434386"/>
                  </a:lnTo>
                  <a:lnTo>
                    <a:pt x="920818" y="434386"/>
                  </a:lnTo>
                  <a:lnTo>
                    <a:pt x="920818" y="455964"/>
                  </a:lnTo>
                  <a:close/>
                </a:path>
                <a:path w="5038725" h="1857375">
                  <a:moveTo>
                    <a:pt x="942389" y="461359"/>
                  </a:moveTo>
                  <a:lnTo>
                    <a:pt x="893854" y="461359"/>
                  </a:lnTo>
                  <a:lnTo>
                    <a:pt x="893854" y="455964"/>
                  </a:lnTo>
                  <a:lnTo>
                    <a:pt x="942389" y="455964"/>
                  </a:lnTo>
                  <a:lnTo>
                    <a:pt x="942389" y="461359"/>
                  </a:lnTo>
                  <a:close/>
                </a:path>
                <a:path w="5038725" h="1857375">
                  <a:moveTo>
                    <a:pt x="920818" y="482938"/>
                  </a:moveTo>
                  <a:lnTo>
                    <a:pt x="915425" y="482938"/>
                  </a:lnTo>
                  <a:lnTo>
                    <a:pt x="915425" y="461359"/>
                  </a:lnTo>
                  <a:lnTo>
                    <a:pt x="920818" y="461359"/>
                  </a:lnTo>
                  <a:lnTo>
                    <a:pt x="920818" y="482938"/>
                  </a:lnTo>
                  <a:close/>
                </a:path>
                <a:path w="5038725" h="1857375">
                  <a:moveTo>
                    <a:pt x="691625" y="455964"/>
                  </a:moveTo>
                  <a:lnTo>
                    <a:pt x="686232" y="455964"/>
                  </a:lnTo>
                  <a:lnTo>
                    <a:pt x="686232" y="434386"/>
                  </a:lnTo>
                  <a:lnTo>
                    <a:pt x="691625" y="434386"/>
                  </a:lnTo>
                  <a:lnTo>
                    <a:pt x="691625" y="455964"/>
                  </a:lnTo>
                  <a:close/>
                </a:path>
                <a:path w="5038725" h="1857375">
                  <a:moveTo>
                    <a:pt x="713196" y="461359"/>
                  </a:moveTo>
                  <a:lnTo>
                    <a:pt x="664661" y="461359"/>
                  </a:lnTo>
                  <a:lnTo>
                    <a:pt x="664661" y="455964"/>
                  </a:lnTo>
                  <a:lnTo>
                    <a:pt x="713196" y="455964"/>
                  </a:lnTo>
                  <a:lnTo>
                    <a:pt x="713196" y="461359"/>
                  </a:lnTo>
                  <a:close/>
                </a:path>
                <a:path w="5038725" h="1857375">
                  <a:moveTo>
                    <a:pt x="691625" y="482938"/>
                  </a:moveTo>
                  <a:lnTo>
                    <a:pt x="686232" y="482938"/>
                  </a:lnTo>
                  <a:lnTo>
                    <a:pt x="686232" y="461359"/>
                  </a:lnTo>
                  <a:lnTo>
                    <a:pt x="691625" y="461359"/>
                  </a:lnTo>
                  <a:lnTo>
                    <a:pt x="691625" y="482938"/>
                  </a:lnTo>
                  <a:close/>
                </a:path>
                <a:path w="5038725" h="1857375">
                  <a:moveTo>
                    <a:pt x="462431" y="455964"/>
                  </a:moveTo>
                  <a:lnTo>
                    <a:pt x="457038" y="455964"/>
                  </a:lnTo>
                  <a:lnTo>
                    <a:pt x="457038" y="434386"/>
                  </a:lnTo>
                  <a:lnTo>
                    <a:pt x="462431" y="434386"/>
                  </a:lnTo>
                  <a:lnTo>
                    <a:pt x="462431" y="455964"/>
                  </a:lnTo>
                  <a:close/>
                </a:path>
                <a:path w="5038725" h="1857375">
                  <a:moveTo>
                    <a:pt x="484002" y="461359"/>
                  </a:moveTo>
                  <a:lnTo>
                    <a:pt x="435467" y="461359"/>
                  </a:lnTo>
                  <a:lnTo>
                    <a:pt x="435467" y="455964"/>
                  </a:lnTo>
                  <a:lnTo>
                    <a:pt x="484002" y="455964"/>
                  </a:lnTo>
                  <a:lnTo>
                    <a:pt x="484002" y="461359"/>
                  </a:lnTo>
                  <a:close/>
                </a:path>
                <a:path w="5038725" h="1857375">
                  <a:moveTo>
                    <a:pt x="462431" y="482938"/>
                  </a:moveTo>
                  <a:lnTo>
                    <a:pt x="457038" y="482938"/>
                  </a:lnTo>
                  <a:lnTo>
                    <a:pt x="457038" y="461359"/>
                  </a:lnTo>
                  <a:lnTo>
                    <a:pt x="462431" y="461359"/>
                  </a:lnTo>
                  <a:lnTo>
                    <a:pt x="462431" y="482938"/>
                  </a:lnTo>
                  <a:close/>
                </a:path>
                <a:path w="5038725" h="1857375">
                  <a:moveTo>
                    <a:pt x="233238" y="455964"/>
                  </a:moveTo>
                  <a:lnTo>
                    <a:pt x="227845" y="455964"/>
                  </a:lnTo>
                  <a:lnTo>
                    <a:pt x="227845" y="434386"/>
                  </a:lnTo>
                  <a:lnTo>
                    <a:pt x="233238" y="434386"/>
                  </a:lnTo>
                  <a:lnTo>
                    <a:pt x="233238" y="455964"/>
                  </a:lnTo>
                  <a:close/>
                </a:path>
                <a:path w="5038725" h="1857375">
                  <a:moveTo>
                    <a:pt x="254809" y="461359"/>
                  </a:moveTo>
                  <a:lnTo>
                    <a:pt x="206274" y="461359"/>
                  </a:lnTo>
                  <a:lnTo>
                    <a:pt x="206274" y="455964"/>
                  </a:lnTo>
                  <a:lnTo>
                    <a:pt x="254809" y="455964"/>
                  </a:lnTo>
                  <a:lnTo>
                    <a:pt x="254809" y="461359"/>
                  </a:lnTo>
                  <a:close/>
                </a:path>
                <a:path w="5038725" h="1857375">
                  <a:moveTo>
                    <a:pt x="233238" y="482938"/>
                  </a:moveTo>
                  <a:lnTo>
                    <a:pt x="227845" y="482938"/>
                  </a:lnTo>
                  <a:lnTo>
                    <a:pt x="227845" y="461359"/>
                  </a:lnTo>
                  <a:lnTo>
                    <a:pt x="233238" y="461359"/>
                  </a:lnTo>
                  <a:lnTo>
                    <a:pt x="233238" y="482938"/>
                  </a:lnTo>
                  <a:close/>
                </a:path>
                <a:path w="5038725" h="1857375">
                  <a:moveTo>
                    <a:pt x="1035415" y="570601"/>
                  </a:moveTo>
                  <a:lnTo>
                    <a:pt x="1030022" y="570601"/>
                  </a:lnTo>
                  <a:lnTo>
                    <a:pt x="1030022" y="549023"/>
                  </a:lnTo>
                  <a:lnTo>
                    <a:pt x="1035415" y="549023"/>
                  </a:lnTo>
                  <a:lnTo>
                    <a:pt x="1035415" y="570601"/>
                  </a:lnTo>
                  <a:close/>
                </a:path>
                <a:path w="5038725" h="1857375">
                  <a:moveTo>
                    <a:pt x="1056986" y="575996"/>
                  </a:moveTo>
                  <a:lnTo>
                    <a:pt x="1008451" y="575996"/>
                  </a:lnTo>
                  <a:lnTo>
                    <a:pt x="1008451" y="570601"/>
                  </a:lnTo>
                  <a:lnTo>
                    <a:pt x="1056986" y="570601"/>
                  </a:lnTo>
                  <a:lnTo>
                    <a:pt x="1056986" y="575996"/>
                  </a:lnTo>
                  <a:close/>
                </a:path>
                <a:path w="5038725" h="1857375">
                  <a:moveTo>
                    <a:pt x="1035415" y="597575"/>
                  </a:moveTo>
                  <a:lnTo>
                    <a:pt x="1030022" y="597575"/>
                  </a:lnTo>
                  <a:lnTo>
                    <a:pt x="1030022" y="575996"/>
                  </a:lnTo>
                  <a:lnTo>
                    <a:pt x="1035415" y="575996"/>
                  </a:lnTo>
                  <a:lnTo>
                    <a:pt x="1035415" y="597575"/>
                  </a:lnTo>
                  <a:close/>
                </a:path>
                <a:path w="5038725" h="1857375">
                  <a:moveTo>
                    <a:pt x="806221" y="570601"/>
                  </a:moveTo>
                  <a:lnTo>
                    <a:pt x="800828" y="570601"/>
                  </a:lnTo>
                  <a:lnTo>
                    <a:pt x="800828" y="549023"/>
                  </a:lnTo>
                  <a:lnTo>
                    <a:pt x="806221" y="549023"/>
                  </a:lnTo>
                  <a:lnTo>
                    <a:pt x="806221" y="570601"/>
                  </a:lnTo>
                  <a:close/>
                </a:path>
                <a:path w="5038725" h="1857375">
                  <a:moveTo>
                    <a:pt x="827792" y="575996"/>
                  </a:moveTo>
                  <a:lnTo>
                    <a:pt x="779257" y="575996"/>
                  </a:lnTo>
                  <a:lnTo>
                    <a:pt x="779257" y="570601"/>
                  </a:lnTo>
                  <a:lnTo>
                    <a:pt x="827792" y="570601"/>
                  </a:lnTo>
                  <a:lnTo>
                    <a:pt x="827792" y="575996"/>
                  </a:lnTo>
                  <a:close/>
                </a:path>
                <a:path w="5038725" h="1857375">
                  <a:moveTo>
                    <a:pt x="806221" y="597575"/>
                  </a:moveTo>
                  <a:lnTo>
                    <a:pt x="800828" y="597575"/>
                  </a:lnTo>
                  <a:lnTo>
                    <a:pt x="800828" y="575996"/>
                  </a:lnTo>
                  <a:lnTo>
                    <a:pt x="806221" y="575996"/>
                  </a:lnTo>
                  <a:lnTo>
                    <a:pt x="806221" y="597575"/>
                  </a:lnTo>
                  <a:close/>
                </a:path>
                <a:path w="5038725" h="1857375">
                  <a:moveTo>
                    <a:pt x="577028" y="570601"/>
                  </a:moveTo>
                  <a:lnTo>
                    <a:pt x="571635" y="570601"/>
                  </a:lnTo>
                  <a:lnTo>
                    <a:pt x="571635" y="549023"/>
                  </a:lnTo>
                  <a:lnTo>
                    <a:pt x="577028" y="549023"/>
                  </a:lnTo>
                  <a:lnTo>
                    <a:pt x="577028" y="570601"/>
                  </a:lnTo>
                  <a:close/>
                </a:path>
                <a:path w="5038725" h="1857375">
                  <a:moveTo>
                    <a:pt x="598599" y="575996"/>
                  </a:moveTo>
                  <a:lnTo>
                    <a:pt x="550064" y="575996"/>
                  </a:lnTo>
                  <a:lnTo>
                    <a:pt x="550064" y="570601"/>
                  </a:lnTo>
                  <a:lnTo>
                    <a:pt x="598599" y="570601"/>
                  </a:lnTo>
                  <a:lnTo>
                    <a:pt x="598599" y="575996"/>
                  </a:lnTo>
                  <a:close/>
                </a:path>
                <a:path w="5038725" h="1857375">
                  <a:moveTo>
                    <a:pt x="577028" y="597575"/>
                  </a:moveTo>
                  <a:lnTo>
                    <a:pt x="571635" y="597575"/>
                  </a:lnTo>
                  <a:lnTo>
                    <a:pt x="571635" y="575996"/>
                  </a:lnTo>
                  <a:lnTo>
                    <a:pt x="577028" y="575996"/>
                  </a:lnTo>
                  <a:lnTo>
                    <a:pt x="577028" y="597575"/>
                  </a:lnTo>
                  <a:close/>
                </a:path>
                <a:path w="5038725" h="1857375">
                  <a:moveTo>
                    <a:pt x="347834" y="570601"/>
                  </a:moveTo>
                  <a:lnTo>
                    <a:pt x="342442" y="570601"/>
                  </a:lnTo>
                  <a:lnTo>
                    <a:pt x="342442" y="549023"/>
                  </a:lnTo>
                  <a:lnTo>
                    <a:pt x="347834" y="549023"/>
                  </a:lnTo>
                  <a:lnTo>
                    <a:pt x="347834" y="570601"/>
                  </a:lnTo>
                  <a:close/>
                </a:path>
                <a:path w="5038725" h="1857375">
                  <a:moveTo>
                    <a:pt x="369405" y="575996"/>
                  </a:moveTo>
                  <a:lnTo>
                    <a:pt x="320870" y="575996"/>
                  </a:lnTo>
                  <a:lnTo>
                    <a:pt x="320870" y="570601"/>
                  </a:lnTo>
                  <a:lnTo>
                    <a:pt x="369405" y="570601"/>
                  </a:lnTo>
                  <a:lnTo>
                    <a:pt x="369405" y="575996"/>
                  </a:lnTo>
                  <a:close/>
                </a:path>
                <a:path w="5038725" h="1857375">
                  <a:moveTo>
                    <a:pt x="347834" y="597575"/>
                  </a:moveTo>
                  <a:lnTo>
                    <a:pt x="342442" y="597575"/>
                  </a:lnTo>
                  <a:lnTo>
                    <a:pt x="342442" y="575996"/>
                  </a:lnTo>
                  <a:lnTo>
                    <a:pt x="347834" y="575996"/>
                  </a:lnTo>
                  <a:lnTo>
                    <a:pt x="347834" y="597575"/>
                  </a:lnTo>
                  <a:close/>
                </a:path>
                <a:path w="5038725" h="1857375">
                  <a:moveTo>
                    <a:pt x="920818" y="685239"/>
                  </a:moveTo>
                  <a:lnTo>
                    <a:pt x="915425" y="685239"/>
                  </a:lnTo>
                  <a:lnTo>
                    <a:pt x="915425" y="663660"/>
                  </a:lnTo>
                  <a:lnTo>
                    <a:pt x="920818" y="663660"/>
                  </a:lnTo>
                  <a:lnTo>
                    <a:pt x="920818" y="685239"/>
                  </a:lnTo>
                  <a:close/>
                </a:path>
                <a:path w="5038725" h="1857375">
                  <a:moveTo>
                    <a:pt x="942389" y="690633"/>
                  </a:moveTo>
                  <a:lnTo>
                    <a:pt x="893854" y="690633"/>
                  </a:lnTo>
                  <a:lnTo>
                    <a:pt x="893854" y="685239"/>
                  </a:lnTo>
                  <a:lnTo>
                    <a:pt x="942389" y="685239"/>
                  </a:lnTo>
                  <a:lnTo>
                    <a:pt x="942389" y="690633"/>
                  </a:lnTo>
                  <a:close/>
                </a:path>
                <a:path w="5038725" h="1857375">
                  <a:moveTo>
                    <a:pt x="920818" y="712212"/>
                  </a:moveTo>
                  <a:lnTo>
                    <a:pt x="915425" y="712212"/>
                  </a:lnTo>
                  <a:lnTo>
                    <a:pt x="915425" y="690633"/>
                  </a:lnTo>
                  <a:lnTo>
                    <a:pt x="920818" y="690633"/>
                  </a:lnTo>
                  <a:lnTo>
                    <a:pt x="920818" y="712212"/>
                  </a:lnTo>
                  <a:close/>
                </a:path>
                <a:path w="5038725" h="1857375">
                  <a:moveTo>
                    <a:pt x="691625" y="685239"/>
                  </a:moveTo>
                  <a:lnTo>
                    <a:pt x="686232" y="685239"/>
                  </a:lnTo>
                  <a:lnTo>
                    <a:pt x="686232" y="663660"/>
                  </a:lnTo>
                  <a:lnTo>
                    <a:pt x="691625" y="663660"/>
                  </a:lnTo>
                  <a:lnTo>
                    <a:pt x="691625" y="685239"/>
                  </a:lnTo>
                  <a:close/>
                </a:path>
                <a:path w="5038725" h="1857375">
                  <a:moveTo>
                    <a:pt x="713196" y="690633"/>
                  </a:moveTo>
                  <a:lnTo>
                    <a:pt x="664661" y="690633"/>
                  </a:lnTo>
                  <a:lnTo>
                    <a:pt x="664661" y="685239"/>
                  </a:lnTo>
                  <a:lnTo>
                    <a:pt x="713196" y="685239"/>
                  </a:lnTo>
                  <a:lnTo>
                    <a:pt x="713196" y="690633"/>
                  </a:lnTo>
                  <a:close/>
                </a:path>
                <a:path w="5038725" h="1857375">
                  <a:moveTo>
                    <a:pt x="691625" y="712212"/>
                  </a:moveTo>
                  <a:lnTo>
                    <a:pt x="686232" y="712212"/>
                  </a:lnTo>
                  <a:lnTo>
                    <a:pt x="686232" y="690633"/>
                  </a:lnTo>
                  <a:lnTo>
                    <a:pt x="691625" y="690633"/>
                  </a:lnTo>
                  <a:lnTo>
                    <a:pt x="691625" y="712212"/>
                  </a:lnTo>
                  <a:close/>
                </a:path>
                <a:path w="5038725" h="1857375">
                  <a:moveTo>
                    <a:pt x="462431" y="685239"/>
                  </a:moveTo>
                  <a:lnTo>
                    <a:pt x="457038" y="685239"/>
                  </a:lnTo>
                  <a:lnTo>
                    <a:pt x="457038" y="663660"/>
                  </a:lnTo>
                  <a:lnTo>
                    <a:pt x="462431" y="663660"/>
                  </a:lnTo>
                  <a:lnTo>
                    <a:pt x="462431" y="685239"/>
                  </a:lnTo>
                  <a:close/>
                </a:path>
                <a:path w="5038725" h="1857375">
                  <a:moveTo>
                    <a:pt x="484002" y="690633"/>
                  </a:moveTo>
                  <a:lnTo>
                    <a:pt x="435467" y="690633"/>
                  </a:lnTo>
                  <a:lnTo>
                    <a:pt x="435467" y="685239"/>
                  </a:lnTo>
                  <a:lnTo>
                    <a:pt x="484002" y="685239"/>
                  </a:lnTo>
                  <a:lnTo>
                    <a:pt x="484002" y="690633"/>
                  </a:lnTo>
                  <a:close/>
                </a:path>
                <a:path w="5038725" h="1857375">
                  <a:moveTo>
                    <a:pt x="462431" y="712212"/>
                  </a:moveTo>
                  <a:lnTo>
                    <a:pt x="457038" y="712212"/>
                  </a:lnTo>
                  <a:lnTo>
                    <a:pt x="457038" y="690633"/>
                  </a:lnTo>
                  <a:lnTo>
                    <a:pt x="462431" y="690633"/>
                  </a:lnTo>
                  <a:lnTo>
                    <a:pt x="462431" y="712212"/>
                  </a:lnTo>
                  <a:close/>
                </a:path>
                <a:path w="5038725" h="1857375">
                  <a:moveTo>
                    <a:pt x="233238" y="685239"/>
                  </a:moveTo>
                  <a:lnTo>
                    <a:pt x="227845" y="685239"/>
                  </a:lnTo>
                  <a:lnTo>
                    <a:pt x="227845" y="663660"/>
                  </a:lnTo>
                  <a:lnTo>
                    <a:pt x="233238" y="663660"/>
                  </a:lnTo>
                  <a:lnTo>
                    <a:pt x="233238" y="685239"/>
                  </a:lnTo>
                  <a:close/>
                </a:path>
                <a:path w="5038725" h="1857375">
                  <a:moveTo>
                    <a:pt x="254809" y="690633"/>
                  </a:moveTo>
                  <a:lnTo>
                    <a:pt x="206274" y="690633"/>
                  </a:lnTo>
                  <a:lnTo>
                    <a:pt x="206274" y="685239"/>
                  </a:lnTo>
                  <a:lnTo>
                    <a:pt x="254809" y="685239"/>
                  </a:lnTo>
                  <a:lnTo>
                    <a:pt x="254809" y="690633"/>
                  </a:lnTo>
                  <a:close/>
                </a:path>
                <a:path w="5038725" h="1857375">
                  <a:moveTo>
                    <a:pt x="233238" y="712212"/>
                  </a:moveTo>
                  <a:lnTo>
                    <a:pt x="227845" y="712212"/>
                  </a:lnTo>
                  <a:lnTo>
                    <a:pt x="227845" y="690633"/>
                  </a:lnTo>
                  <a:lnTo>
                    <a:pt x="233238" y="690633"/>
                  </a:lnTo>
                  <a:lnTo>
                    <a:pt x="233238" y="712212"/>
                  </a:lnTo>
                  <a:close/>
                </a:path>
                <a:path w="5038725" h="1857375">
                  <a:moveTo>
                    <a:pt x="1035415" y="799876"/>
                  </a:moveTo>
                  <a:lnTo>
                    <a:pt x="1030022" y="799876"/>
                  </a:lnTo>
                  <a:lnTo>
                    <a:pt x="1030022" y="778297"/>
                  </a:lnTo>
                  <a:lnTo>
                    <a:pt x="1035415" y="778297"/>
                  </a:lnTo>
                  <a:lnTo>
                    <a:pt x="1035415" y="799876"/>
                  </a:lnTo>
                  <a:close/>
                </a:path>
                <a:path w="5038725" h="1857375">
                  <a:moveTo>
                    <a:pt x="1056986" y="805270"/>
                  </a:moveTo>
                  <a:lnTo>
                    <a:pt x="1008451" y="805270"/>
                  </a:lnTo>
                  <a:lnTo>
                    <a:pt x="1008451" y="799876"/>
                  </a:lnTo>
                  <a:lnTo>
                    <a:pt x="1056986" y="799876"/>
                  </a:lnTo>
                  <a:lnTo>
                    <a:pt x="1056986" y="805270"/>
                  </a:lnTo>
                  <a:close/>
                </a:path>
                <a:path w="5038725" h="1857375">
                  <a:moveTo>
                    <a:pt x="1035415" y="826849"/>
                  </a:moveTo>
                  <a:lnTo>
                    <a:pt x="1030022" y="826849"/>
                  </a:lnTo>
                  <a:lnTo>
                    <a:pt x="1030022" y="805270"/>
                  </a:lnTo>
                  <a:lnTo>
                    <a:pt x="1035415" y="805270"/>
                  </a:lnTo>
                  <a:lnTo>
                    <a:pt x="1035415" y="826849"/>
                  </a:lnTo>
                  <a:close/>
                </a:path>
                <a:path w="5038725" h="1857375">
                  <a:moveTo>
                    <a:pt x="806221" y="799876"/>
                  </a:moveTo>
                  <a:lnTo>
                    <a:pt x="800828" y="799876"/>
                  </a:lnTo>
                  <a:lnTo>
                    <a:pt x="800828" y="778297"/>
                  </a:lnTo>
                  <a:lnTo>
                    <a:pt x="806221" y="778297"/>
                  </a:lnTo>
                  <a:lnTo>
                    <a:pt x="806221" y="799876"/>
                  </a:lnTo>
                  <a:close/>
                </a:path>
                <a:path w="5038725" h="1857375">
                  <a:moveTo>
                    <a:pt x="827792" y="805270"/>
                  </a:moveTo>
                  <a:lnTo>
                    <a:pt x="779257" y="805270"/>
                  </a:lnTo>
                  <a:lnTo>
                    <a:pt x="779257" y="799876"/>
                  </a:lnTo>
                  <a:lnTo>
                    <a:pt x="827792" y="799876"/>
                  </a:lnTo>
                  <a:lnTo>
                    <a:pt x="827792" y="805270"/>
                  </a:lnTo>
                  <a:close/>
                </a:path>
                <a:path w="5038725" h="1857375">
                  <a:moveTo>
                    <a:pt x="806221" y="826849"/>
                  </a:moveTo>
                  <a:lnTo>
                    <a:pt x="800828" y="826849"/>
                  </a:lnTo>
                  <a:lnTo>
                    <a:pt x="800828" y="805270"/>
                  </a:lnTo>
                  <a:lnTo>
                    <a:pt x="806221" y="805270"/>
                  </a:lnTo>
                  <a:lnTo>
                    <a:pt x="806221" y="826849"/>
                  </a:lnTo>
                  <a:close/>
                </a:path>
                <a:path w="5038725" h="1857375">
                  <a:moveTo>
                    <a:pt x="577028" y="799876"/>
                  </a:moveTo>
                  <a:lnTo>
                    <a:pt x="571635" y="799876"/>
                  </a:lnTo>
                  <a:lnTo>
                    <a:pt x="571635" y="778297"/>
                  </a:lnTo>
                  <a:lnTo>
                    <a:pt x="577028" y="778297"/>
                  </a:lnTo>
                  <a:lnTo>
                    <a:pt x="577028" y="799876"/>
                  </a:lnTo>
                  <a:close/>
                </a:path>
                <a:path w="5038725" h="1857375">
                  <a:moveTo>
                    <a:pt x="598599" y="805270"/>
                  </a:moveTo>
                  <a:lnTo>
                    <a:pt x="550064" y="805270"/>
                  </a:lnTo>
                  <a:lnTo>
                    <a:pt x="550064" y="799876"/>
                  </a:lnTo>
                  <a:lnTo>
                    <a:pt x="598599" y="799876"/>
                  </a:lnTo>
                  <a:lnTo>
                    <a:pt x="598599" y="805270"/>
                  </a:lnTo>
                  <a:close/>
                </a:path>
                <a:path w="5038725" h="1857375">
                  <a:moveTo>
                    <a:pt x="577028" y="826849"/>
                  </a:moveTo>
                  <a:lnTo>
                    <a:pt x="571635" y="826849"/>
                  </a:lnTo>
                  <a:lnTo>
                    <a:pt x="571635" y="805270"/>
                  </a:lnTo>
                  <a:lnTo>
                    <a:pt x="577028" y="805270"/>
                  </a:lnTo>
                  <a:lnTo>
                    <a:pt x="577028" y="826849"/>
                  </a:lnTo>
                  <a:close/>
                </a:path>
                <a:path w="5038725" h="1857375">
                  <a:moveTo>
                    <a:pt x="347834" y="799876"/>
                  </a:moveTo>
                  <a:lnTo>
                    <a:pt x="342442" y="799876"/>
                  </a:lnTo>
                  <a:lnTo>
                    <a:pt x="342442" y="778297"/>
                  </a:lnTo>
                  <a:lnTo>
                    <a:pt x="347834" y="778297"/>
                  </a:lnTo>
                  <a:lnTo>
                    <a:pt x="347834" y="799876"/>
                  </a:lnTo>
                  <a:close/>
                </a:path>
                <a:path w="5038725" h="1857375">
                  <a:moveTo>
                    <a:pt x="369405" y="805270"/>
                  </a:moveTo>
                  <a:lnTo>
                    <a:pt x="320870" y="805270"/>
                  </a:lnTo>
                  <a:lnTo>
                    <a:pt x="320870" y="799876"/>
                  </a:lnTo>
                  <a:lnTo>
                    <a:pt x="369405" y="799876"/>
                  </a:lnTo>
                  <a:lnTo>
                    <a:pt x="369405" y="805270"/>
                  </a:lnTo>
                  <a:close/>
                </a:path>
                <a:path w="5038725" h="1857375">
                  <a:moveTo>
                    <a:pt x="347834" y="826849"/>
                  </a:moveTo>
                  <a:lnTo>
                    <a:pt x="342442" y="826849"/>
                  </a:lnTo>
                  <a:lnTo>
                    <a:pt x="342442" y="805270"/>
                  </a:lnTo>
                  <a:lnTo>
                    <a:pt x="347834" y="805270"/>
                  </a:lnTo>
                  <a:lnTo>
                    <a:pt x="347834" y="826849"/>
                  </a:lnTo>
                  <a:close/>
                </a:path>
                <a:path w="5038725" h="1857375">
                  <a:moveTo>
                    <a:pt x="920818" y="914513"/>
                  </a:moveTo>
                  <a:lnTo>
                    <a:pt x="915425" y="914513"/>
                  </a:lnTo>
                  <a:lnTo>
                    <a:pt x="915425" y="892934"/>
                  </a:lnTo>
                  <a:lnTo>
                    <a:pt x="920818" y="892934"/>
                  </a:lnTo>
                  <a:lnTo>
                    <a:pt x="920818" y="914513"/>
                  </a:lnTo>
                  <a:close/>
                </a:path>
                <a:path w="5038725" h="1857375">
                  <a:moveTo>
                    <a:pt x="942389" y="919908"/>
                  </a:moveTo>
                  <a:lnTo>
                    <a:pt x="893854" y="919908"/>
                  </a:lnTo>
                  <a:lnTo>
                    <a:pt x="893854" y="914513"/>
                  </a:lnTo>
                  <a:lnTo>
                    <a:pt x="942389" y="914513"/>
                  </a:lnTo>
                  <a:lnTo>
                    <a:pt x="942389" y="919908"/>
                  </a:lnTo>
                  <a:close/>
                </a:path>
                <a:path w="5038725" h="1857375">
                  <a:moveTo>
                    <a:pt x="920818" y="941486"/>
                  </a:moveTo>
                  <a:lnTo>
                    <a:pt x="915425" y="941486"/>
                  </a:lnTo>
                  <a:lnTo>
                    <a:pt x="915425" y="919908"/>
                  </a:lnTo>
                  <a:lnTo>
                    <a:pt x="920818" y="919908"/>
                  </a:lnTo>
                  <a:lnTo>
                    <a:pt x="920818" y="941486"/>
                  </a:lnTo>
                  <a:close/>
                </a:path>
                <a:path w="5038725" h="1857375">
                  <a:moveTo>
                    <a:pt x="691625" y="914513"/>
                  </a:moveTo>
                  <a:lnTo>
                    <a:pt x="686232" y="914513"/>
                  </a:lnTo>
                  <a:lnTo>
                    <a:pt x="686232" y="892934"/>
                  </a:lnTo>
                  <a:lnTo>
                    <a:pt x="691625" y="892934"/>
                  </a:lnTo>
                  <a:lnTo>
                    <a:pt x="691625" y="914513"/>
                  </a:lnTo>
                  <a:close/>
                </a:path>
                <a:path w="5038725" h="1857375">
                  <a:moveTo>
                    <a:pt x="713196" y="919908"/>
                  </a:moveTo>
                  <a:lnTo>
                    <a:pt x="664661" y="919908"/>
                  </a:lnTo>
                  <a:lnTo>
                    <a:pt x="664661" y="914513"/>
                  </a:lnTo>
                  <a:lnTo>
                    <a:pt x="713196" y="914513"/>
                  </a:lnTo>
                  <a:lnTo>
                    <a:pt x="713196" y="919908"/>
                  </a:lnTo>
                  <a:close/>
                </a:path>
                <a:path w="5038725" h="1857375">
                  <a:moveTo>
                    <a:pt x="691625" y="941486"/>
                  </a:moveTo>
                  <a:lnTo>
                    <a:pt x="686232" y="941486"/>
                  </a:lnTo>
                  <a:lnTo>
                    <a:pt x="686232" y="919908"/>
                  </a:lnTo>
                  <a:lnTo>
                    <a:pt x="691625" y="919908"/>
                  </a:lnTo>
                  <a:lnTo>
                    <a:pt x="691625" y="941486"/>
                  </a:lnTo>
                  <a:close/>
                </a:path>
                <a:path w="5038725" h="1857375">
                  <a:moveTo>
                    <a:pt x="462431" y="914513"/>
                  </a:moveTo>
                  <a:lnTo>
                    <a:pt x="457038" y="914513"/>
                  </a:lnTo>
                  <a:lnTo>
                    <a:pt x="457038" y="892934"/>
                  </a:lnTo>
                  <a:lnTo>
                    <a:pt x="462431" y="892934"/>
                  </a:lnTo>
                  <a:lnTo>
                    <a:pt x="462431" y="914513"/>
                  </a:lnTo>
                  <a:close/>
                </a:path>
                <a:path w="5038725" h="1857375">
                  <a:moveTo>
                    <a:pt x="484002" y="919908"/>
                  </a:moveTo>
                  <a:lnTo>
                    <a:pt x="435467" y="919908"/>
                  </a:lnTo>
                  <a:lnTo>
                    <a:pt x="435467" y="914513"/>
                  </a:lnTo>
                  <a:lnTo>
                    <a:pt x="484002" y="914513"/>
                  </a:lnTo>
                  <a:lnTo>
                    <a:pt x="484002" y="919908"/>
                  </a:lnTo>
                  <a:close/>
                </a:path>
                <a:path w="5038725" h="1857375">
                  <a:moveTo>
                    <a:pt x="462431" y="941486"/>
                  </a:moveTo>
                  <a:lnTo>
                    <a:pt x="457038" y="941486"/>
                  </a:lnTo>
                  <a:lnTo>
                    <a:pt x="457038" y="919908"/>
                  </a:lnTo>
                  <a:lnTo>
                    <a:pt x="462431" y="919908"/>
                  </a:lnTo>
                  <a:lnTo>
                    <a:pt x="462431" y="941486"/>
                  </a:lnTo>
                  <a:close/>
                </a:path>
                <a:path w="5038725" h="1857375">
                  <a:moveTo>
                    <a:pt x="1035415" y="1027802"/>
                  </a:moveTo>
                  <a:lnTo>
                    <a:pt x="1030022" y="1027802"/>
                  </a:lnTo>
                  <a:lnTo>
                    <a:pt x="1030022" y="1006223"/>
                  </a:lnTo>
                  <a:lnTo>
                    <a:pt x="1035415" y="1006223"/>
                  </a:lnTo>
                  <a:lnTo>
                    <a:pt x="1035415" y="1027802"/>
                  </a:lnTo>
                  <a:close/>
                </a:path>
                <a:path w="5038725" h="1857375">
                  <a:moveTo>
                    <a:pt x="1056986" y="1033196"/>
                  </a:moveTo>
                  <a:lnTo>
                    <a:pt x="1008451" y="1033196"/>
                  </a:lnTo>
                  <a:lnTo>
                    <a:pt x="1008451" y="1027802"/>
                  </a:lnTo>
                  <a:lnTo>
                    <a:pt x="1056986" y="1027802"/>
                  </a:lnTo>
                  <a:lnTo>
                    <a:pt x="1056986" y="1033196"/>
                  </a:lnTo>
                  <a:close/>
                </a:path>
                <a:path w="5038725" h="1857375">
                  <a:moveTo>
                    <a:pt x="1035415" y="1054775"/>
                  </a:moveTo>
                  <a:lnTo>
                    <a:pt x="1030022" y="1054775"/>
                  </a:lnTo>
                  <a:lnTo>
                    <a:pt x="1030022" y="1033196"/>
                  </a:lnTo>
                  <a:lnTo>
                    <a:pt x="1035415" y="1033196"/>
                  </a:lnTo>
                  <a:lnTo>
                    <a:pt x="1035415" y="1054775"/>
                  </a:lnTo>
                  <a:close/>
                </a:path>
                <a:path w="5038725" h="1857375">
                  <a:moveTo>
                    <a:pt x="806221" y="1027802"/>
                  </a:moveTo>
                  <a:lnTo>
                    <a:pt x="800828" y="1027802"/>
                  </a:lnTo>
                  <a:lnTo>
                    <a:pt x="800828" y="1006223"/>
                  </a:lnTo>
                  <a:lnTo>
                    <a:pt x="806221" y="1006223"/>
                  </a:lnTo>
                  <a:lnTo>
                    <a:pt x="806221" y="1027802"/>
                  </a:lnTo>
                  <a:close/>
                </a:path>
                <a:path w="5038725" h="1857375">
                  <a:moveTo>
                    <a:pt x="827792" y="1033196"/>
                  </a:moveTo>
                  <a:lnTo>
                    <a:pt x="779257" y="1033196"/>
                  </a:lnTo>
                  <a:lnTo>
                    <a:pt x="779257" y="1027802"/>
                  </a:lnTo>
                  <a:lnTo>
                    <a:pt x="827792" y="1027802"/>
                  </a:lnTo>
                  <a:lnTo>
                    <a:pt x="827792" y="1033196"/>
                  </a:lnTo>
                  <a:close/>
                </a:path>
                <a:path w="5038725" h="1857375">
                  <a:moveTo>
                    <a:pt x="806221" y="1054775"/>
                  </a:moveTo>
                  <a:lnTo>
                    <a:pt x="800828" y="1054775"/>
                  </a:lnTo>
                  <a:lnTo>
                    <a:pt x="800828" y="1033196"/>
                  </a:lnTo>
                  <a:lnTo>
                    <a:pt x="806221" y="1033196"/>
                  </a:lnTo>
                  <a:lnTo>
                    <a:pt x="806221" y="1054775"/>
                  </a:lnTo>
                  <a:close/>
                </a:path>
                <a:path w="5038725" h="1857375">
                  <a:moveTo>
                    <a:pt x="920818" y="1142439"/>
                  </a:moveTo>
                  <a:lnTo>
                    <a:pt x="915425" y="1142439"/>
                  </a:lnTo>
                  <a:lnTo>
                    <a:pt x="915425" y="1120860"/>
                  </a:lnTo>
                  <a:lnTo>
                    <a:pt x="920818" y="1120860"/>
                  </a:lnTo>
                  <a:lnTo>
                    <a:pt x="920818" y="1142439"/>
                  </a:lnTo>
                  <a:close/>
                </a:path>
                <a:path w="5038725" h="1857375">
                  <a:moveTo>
                    <a:pt x="942389" y="1147833"/>
                  </a:moveTo>
                  <a:lnTo>
                    <a:pt x="893854" y="1147833"/>
                  </a:lnTo>
                  <a:lnTo>
                    <a:pt x="893854" y="1142439"/>
                  </a:lnTo>
                  <a:lnTo>
                    <a:pt x="942389" y="1142439"/>
                  </a:lnTo>
                  <a:lnTo>
                    <a:pt x="942389" y="1147833"/>
                  </a:lnTo>
                  <a:close/>
                </a:path>
                <a:path w="5038725" h="1857375">
                  <a:moveTo>
                    <a:pt x="920818" y="1169412"/>
                  </a:moveTo>
                  <a:lnTo>
                    <a:pt x="915425" y="1169412"/>
                  </a:lnTo>
                  <a:lnTo>
                    <a:pt x="915425" y="1147833"/>
                  </a:lnTo>
                  <a:lnTo>
                    <a:pt x="920818" y="1147833"/>
                  </a:lnTo>
                  <a:lnTo>
                    <a:pt x="920818" y="1169412"/>
                  </a:lnTo>
                  <a:close/>
                </a:path>
                <a:path w="5038725" h="1857375">
                  <a:moveTo>
                    <a:pt x="1036763" y="1270563"/>
                  </a:moveTo>
                  <a:lnTo>
                    <a:pt x="1020584" y="1262470"/>
                  </a:lnTo>
                  <a:lnTo>
                    <a:pt x="1012495" y="1257076"/>
                  </a:lnTo>
                  <a:lnTo>
                    <a:pt x="1030022" y="1257076"/>
                  </a:lnTo>
                  <a:lnTo>
                    <a:pt x="1030022" y="1235497"/>
                  </a:lnTo>
                  <a:lnTo>
                    <a:pt x="1036763" y="1235497"/>
                  </a:lnTo>
                  <a:lnTo>
                    <a:pt x="1036763" y="1257076"/>
                  </a:lnTo>
                  <a:lnTo>
                    <a:pt x="1058334" y="1257076"/>
                  </a:lnTo>
                  <a:lnTo>
                    <a:pt x="1058334" y="1262470"/>
                  </a:lnTo>
                  <a:lnTo>
                    <a:pt x="1036763" y="1262470"/>
                  </a:lnTo>
                  <a:lnTo>
                    <a:pt x="1036763" y="1270563"/>
                  </a:lnTo>
                  <a:close/>
                </a:path>
                <a:path w="5038725" h="1857375">
                  <a:moveTo>
                    <a:pt x="26963" y="689285"/>
                  </a:moveTo>
                  <a:lnTo>
                    <a:pt x="24267" y="689285"/>
                  </a:lnTo>
                  <a:lnTo>
                    <a:pt x="14830" y="683890"/>
                  </a:lnTo>
                  <a:lnTo>
                    <a:pt x="26963" y="683890"/>
                  </a:lnTo>
                  <a:lnTo>
                    <a:pt x="26963" y="689285"/>
                  </a:lnTo>
                  <a:close/>
                </a:path>
                <a:path w="5038725" h="1857375">
                  <a:moveTo>
                    <a:pt x="118641" y="570601"/>
                  </a:moveTo>
                  <a:lnTo>
                    <a:pt x="113248" y="570601"/>
                  </a:lnTo>
                  <a:lnTo>
                    <a:pt x="113248" y="549023"/>
                  </a:lnTo>
                  <a:lnTo>
                    <a:pt x="118641" y="549023"/>
                  </a:lnTo>
                  <a:lnTo>
                    <a:pt x="118641" y="570601"/>
                  </a:lnTo>
                  <a:close/>
                </a:path>
                <a:path w="5038725" h="1857375">
                  <a:moveTo>
                    <a:pt x="140212" y="575996"/>
                  </a:moveTo>
                  <a:lnTo>
                    <a:pt x="91677" y="575996"/>
                  </a:lnTo>
                  <a:lnTo>
                    <a:pt x="91677" y="570601"/>
                  </a:lnTo>
                  <a:lnTo>
                    <a:pt x="140212" y="570601"/>
                  </a:lnTo>
                  <a:lnTo>
                    <a:pt x="140212" y="575996"/>
                  </a:lnTo>
                  <a:close/>
                </a:path>
                <a:path w="5038725" h="1857375">
                  <a:moveTo>
                    <a:pt x="118641" y="597575"/>
                  </a:moveTo>
                  <a:lnTo>
                    <a:pt x="113248" y="597575"/>
                  </a:lnTo>
                  <a:lnTo>
                    <a:pt x="113248" y="575996"/>
                  </a:lnTo>
                  <a:lnTo>
                    <a:pt x="118641" y="575996"/>
                  </a:lnTo>
                  <a:lnTo>
                    <a:pt x="118641" y="597575"/>
                  </a:lnTo>
                  <a:close/>
                </a:path>
                <a:path w="5038725" h="1857375">
                  <a:moveTo>
                    <a:pt x="5392" y="678495"/>
                  </a:moveTo>
                  <a:lnTo>
                    <a:pt x="0" y="675798"/>
                  </a:lnTo>
                  <a:lnTo>
                    <a:pt x="0" y="663660"/>
                  </a:lnTo>
                  <a:lnTo>
                    <a:pt x="5392" y="663660"/>
                  </a:lnTo>
                  <a:lnTo>
                    <a:pt x="5392" y="678495"/>
                  </a:lnTo>
                  <a:close/>
                </a:path>
              </a:pathLst>
            </a:custGeom>
            <a:solidFill>
              <a:srgbClr val="2A4A81"/>
            </a:solidFill>
          </p:spPr>
          <p:txBody>
            <a:bodyPr wrap="square" lIns="0" tIns="0" rIns="0" bIns="0" rtlCol="0"/>
            <a:lstStyle/>
            <a:p>
              <a:endParaRPr/>
            </a:p>
          </p:txBody>
        </p:sp>
        <p:sp>
          <p:nvSpPr>
            <p:cNvPr id="8" name="object 8"/>
            <p:cNvSpPr/>
            <p:nvPr/>
          </p:nvSpPr>
          <p:spPr>
            <a:xfrm>
              <a:off x="1802383" y="0"/>
              <a:ext cx="4030345" cy="1638300"/>
            </a:xfrm>
            <a:custGeom>
              <a:avLst/>
              <a:gdLst/>
              <a:ahLst/>
              <a:cxnLst/>
              <a:rect l="l" t="t" r="r" b="b"/>
              <a:pathLst>
                <a:path w="4030345" h="1638300">
                  <a:moveTo>
                    <a:pt x="0" y="165100"/>
                  </a:moveTo>
                  <a:lnTo>
                    <a:pt x="52579" y="63500"/>
                  </a:lnTo>
                  <a:lnTo>
                    <a:pt x="99265" y="50800"/>
                  </a:lnTo>
                  <a:lnTo>
                    <a:pt x="145891" y="50800"/>
                  </a:lnTo>
                  <a:lnTo>
                    <a:pt x="239226" y="25400"/>
                  </a:lnTo>
                  <a:lnTo>
                    <a:pt x="286064" y="25400"/>
                  </a:lnTo>
                  <a:lnTo>
                    <a:pt x="333104" y="12700"/>
                  </a:lnTo>
                  <a:lnTo>
                    <a:pt x="380410" y="12700"/>
                  </a:lnTo>
                  <a:lnTo>
                    <a:pt x="428047" y="0"/>
                  </a:lnTo>
                  <a:lnTo>
                    <a:pt x="882458" y="0"/>
                  </a:lnTo>
                  <a:lnTo>
                    <a:pt x="1042655" y="38100"/>
                  </a:lnTo>
                  <a:lnTo>
                    <a:pt x="1193372" y="76200"/>
                  </a:lnTo>
                  <a:lnTo>
                    <a:pt x="502768" y="76200"/>
                  </a:lnTo>
                  <a:lnTo>
                    <a:pt x="451898" y="88900"/>
                  </a:lnTo>
                  <a:lnTo>
                    <a:pt x="401576" y="88900"/>
                  </a:lnTo>
                  <a:lnTo>
                    <a:pt x="351751" y="101600"/>
                  </a:lnTo>
                  <a:lnTo>
                    <a:pt x="302371" y="101600"/>
                  </a:lnTo>
                  <a:lnTo>
                    <a:pt x="156390" y="139700"/>
                  </a:lnTo>
                  <a:lnTo>
                    <a:pt x="117166" y="139700"/>
                  </a:lnTo>
                  <a:lnTo>
                    <a:pt x="78195" y="152400"/>
                  </a:lnTo>
                  <a:lnTo>
                    <a:pt x="39224" y="152400"/>
                  </a:lnTo>
                  <a:lnTo>
                    <a:pt x="0" y="165100"/>
                  </a:lnTo>
                  <a:close/>
                </a:path>
                <a:path w="4030345" h="1638300">
                  <a:moveTo>
                    <a:pt x="2276924" y="215900"/>
                  </a:moveTo>
                  <a:lnTo>
                    <a:pt x="1665191" y="215900"/>
                  </a:lnTo>
                  <a:lnTo>
                    <a:pt x="1709264" y="203200"/>
                  </a:lnTo>
                  <a:lnTo>
                    <a:pt x="2115320" y="203200"/>
                  </a:lnTo>
                  <a:lnTo>
                    <a:pt x="2144151" y="165100"/>
                  </a:lnTo>
                  <a:lnTo>
                    <a:pt x="2176921" y="127000"/>
                  </a:lnTo>
                  <a:lnTo>
                    <a:pt x="2212780" y="88900"/>
                  </a:lnTo>
                  <a:lnTo>
                    <a:pt x="2250879" y="50800"/>
                  </a:lnTo>
                  <a:lnTo>
                    <a:pt x="2290370" y="12700"/>
                  </a:lnTo>
                  <a:lnTo>
                    <a:pt x="2308541" y="0"/>
                  </a:lnTo>
                  <a:lnTo>
                    <a:pt x="2493594" y="0"/>
                  </a:lnTo>
                  <a:lnTo>
                    <a:pt x="2476637" y="12700"/>
                  </a:lnTo>
                  <a:lnTo>
                    <a:pt x="2439232" y="50800"/>
                  </a:lnTo>
                  <a:lnTo>
                    <a:pt x="2401957" y="76200"/>
                  </a:lnTo>
                  <a:lnTo>
                    <a:pt x="2365588" y="114300"/>
                  </a:lnTo>
                  <a:lnTo>
                    <a:pt x="2330902" y="152400"/>
                  </a:lnTo>
                  <a:lnTo>
                    <a:pt x="2298675" y="190500"/>
                  </a:lnTo>
                  <a:lnTo>
                    <a:pt x="2276924" y="215900"/>
                  </a:lnTo>
                  <a:close/>
                </a:path>
                <a:path w="4030345" h="1638300">
                  <a:moveTo>
                    <a:pt x="3078035" y="101600"/>
                  </a:moveTo>
                  <a:lnTo>
                    <a:pt x="3009175" y="101600"/>
                  </a:lnTo>
                  <a:lnTo>
                    <a:pt x="2958474" y="88900"/>
                  </a:lnTo>
                  <a:lnTo>
                    <a:pt x="2908373" y="88900"/>
                  </a:lnTo>
                  <a:lnTo>
                    <a:pt x="2762792" y="50800"/>
                  </a:lnTo>
                  <a:lnTo>
                    <a:pt x="2716217" y="25400"/>
                  </a:lnTo>
                  <a:lnTo>
                    <a:pt x="2670807" y="12700"/>
                  </a:lnTo>
                  <a:lnTo>
                    <a:pt x="2637727" y="0"/>
                  </a:lnTo>
                  <a:lnTo>
                    <a:pt x="2907730" y="0"/>
                  </a:lnTo>
                  <a:lnTo>
                    <a:pt x="2954797" y="12700"/>
                  </a:lnTo>
                  <a:lnTo>
                    <a:pt x="3283476" y="12700"/>
                  </a:lnTo>
                  <a:lnTo>
                    <a:pt x="3268703" y="25400"/>
                  </a:lnTo>
                  <a:lnTo>
                    <a:pt x="3232522" y="50800"/>
                  </a:lnTo>
                  <a:lnTo>
                    <a:pt x="3189094" y="76200"/>
                  </a:lnTo>
                  <a:lnTo>
                    <a:pt x="3137803" y="88900"/>
                  </a:lnTo>
                  <a:lnTo>
                    <a:pt x="3078035" y="101600"/>
                  </a:lnTo>
                  <a:close/>
                </a:path>
                <a:path w="4030345" h="1638300">
                  <a:moveTo>
                    <a:pt x="3283476" y="12700"/>
                  </a:moveTo>
                  <a:lnTo>
                    <a:pt x="3044171" y="12700"/>
                  </a:lnTo>
                  <a:lnTo>
                    <a:pt x="3085046" y="0"/>
                  </a:lnTo>
                  <a:lnTo>
                    <a:pt x="3298250" y="0"/>
                  </a:lnTo>
                  <a:lnTo>
                    <a:pt x="3283476" y="12700"/>
                  </a:lnTo>
                  <a:close/>
                </a:path>
                <a:path w="4030345" h="1638300">
                  <a:moveTo>
                    <a:pt x="1773995" y="292100"/>
                  </a:moveTo>
                  <a:lnTo>
                    <a:pt x="1525509" y="292100"/>
                  </a:lnTo>
                  <a:lnTo>
                    <a:pt x="1472824" y="279400"/>
                  </a:lnTo>
                  <a:lnTo>
                    <a:pt x="1420999" y="254000"/>
                  </a:lnTo>
                  <a:lnTo>
                    <a:pt x="1327524" y="228600"/>
                  </a:lnTo>
                  <a:lnTo>
                    <a:pt x="1281966" y="203200"/>
                  </a:lnTo>
                  <a:lnTo>
                    <a:pt x="1236745" y="190500"/>
                  </a:lnTo>
                  <a:lnTo>
                    <a:pt x="1191525" y="165100"/>
                  </a:lnTo>
                  <a:lnTo>
                    <a:pt x="1056821" y="127000"/>
                  </a:lnTo>
                  <a:lnTo>
                    <a:pt x="870605" y="76200"/>
                  </a:lnTo>
                  <a:lnTo>
                    <a:pt x="1193372" y="76200"/>
                  </a:lnTo>
                  <a:lnTo>
                    <a:pt x="1241689" y="101600"/>
                  </a:lnTo>
                  <a:lnTo>
                    <a:pt x="1286123" y="114300"/>
                  </a:lnTo>
                  <a:lnTo>
                    <a:pt x="1330670" y="139700"/>
                  </a:lnTo>
                  <a:lnTo>
                    <a:pt x="1421449" y="165100"/>
                  </a:lnTo>
                  <a:lnTo>
                    <a:pt x="1468355" y="190500"/>
                  </a:lnTo>
                  <a:lnTo>
                    <a:pt x="1516721" y="203200"/>
                  </a:lnTo>
                  <a:lnTo>
                    <a:pt x="1571130" y="215900"/>
                  </a:lnTo>
                  <a:lnTo>
                    <a:pt x="2276924" y="215900"/>
                  </a:lnTo>
                  <a:lnTo>
                    <a:pt x="2266048" y="228600"/>
                  </a:lnTo>
                  <a:lnTo>
                    <a:pt x="2246917" y="266700"/>
                  </a:lnTo>
                  <a:lnTo>
                    <a:pt x="1851727" y="266700"/>
                  </a:lnTo>
                  <a:lnTo>
                    <a:pt x="1773995" y="292100"/>
                  </a:lnTo>
                  <a:close/>
                </a:path>
                <a:path w="4030345" h="1638300">
                  <a:moveTo>
                    <a:pt x="1956402" y="190500"/>
                  </a:moveTo>
                  <a:lnTo>
                    <a:pt x="1852578" y="190500"/>
                  </a:lnTo>
                  <a:lnTo>
                    <a:pt x="1904003" y="177800"/>
                  </a:lnTo>
                  <a:lnTo>
                    <a:pt x="1956402" y="190500"/>
                  </a:lnTo>
                  <a:close/>
                </a:path>
                <a:path w="4030345" h="1638300">
                  <a:moveTo>
                    <a:pt x="2115320" y="203200"/>
                  </a:moveTo>
                  <a:lnTo>
                    <a:pt x="1754310" y="203200"/>
                  </a:lnTo>
                  <a:lnTo>
                    <a:pt x="1802539" y="190500"/>
                  </a:lnTo>
                  <a:lnTo>
                    <a:pt x="2062472" y="190500"/>
                  </a:lnTo>
                  <a:lnTo>
                    <a:pt x="2115320" y="203200"/>
                  </a:lnTo>
                  <a:close/>
                </a:path>
                <a:path w="4030345" h="1638300">
                  <a:moveTo>
                    <a:pt x="1797652" y="939800"/>
                  </a:moveTo>
                  <a:lnTo>
                    <a:pt x="1541176" y="939800"/>
                  </a:lnTo>
                  <a:lnTo>
                    <a:pt x="1445367" y="914400"/>
                  </a:lnTo>
                  <a:lnTo>
                    <a:pt x="1397751" y="914400"/>
                  </a:lnTo>
                  <a:lnTo>
                    <a:pt x="1255125" y="876300"/>
                  </a:lnTo>
                  <a:lnTo>
                    <a:pt x="1207398" y="876300"/>
                  </a:lnTo>
                  <a:lnTo>
                    <a:pt x="1159449" y="863600"/>
                  </a:lnTo>
                  <a:lnTo>
                    <a:pt x="1662943" y="863600"/>
                  </a:lnTo>
                  <a:lnTo>
                    <a:pt x="1708686" y="850900"/>
                  </a:lnTo>
                  <a:lnTo>
                    <a:pt x="1795153" y="850900"/>
                  </a:lnTo>
                  <a:lnTo>
                    <a:pt x="1835442" y="838200"/>
                  </a:lnTo>
                  <a:lnTo>
                    <a:pt x="1873479" y="812800"/>
                  </a:lnTo>
                  <a:lnTo>
                    <a:pt x="1909047" y="800100"/>
                  </a:lnTo>
                  <a:lnTo>
                    <a:pt x="1949021" y="762000"/>
                  </a:lnTo>
                  <a:lnTo>
                    <a:pt x="1980102" y="723900"/>
                  </a:lnTo>
                  <a:lnTo>
                    <a:pt x="2003505" y="685800"/>
                  </a:lnTo>
                  <a:lnTo>
                    <a:pt x="2020448" y="647700"/>
                  </a:lnTo>
                  <a:lnTo>
                    <a:pt x="2032148" y="609600"/>
                  </a:lnTo>
                  <a:lnTo>
                    <a:pt x="2039822" y="558800"/>
                  </a:lnTo>
                  <a:lnTo>
                    <a:pt x="2044687" y="520700"/>
                  </a:lnTo>
                  <a:lnTo>
                    <a:pt x="2047961" y="469900"/>
                  </a:lnTo>
                  <a:lnTo>
                    <a:pt x="2050860" y="431800"/>
                  </a:lnTo>
                  <a:lnTo>
                    <a:pt x="2054602" y="393700"/>
                  </a:lnTo>
                  <a:lnTo>
                    <a:pt x="2060403" y="342900"/>
                  </a:lnTo>
                  <a:lnTo>
                    <a:pt x="2069482" y="304800"/>
                  </a:lnTo>
                  <a:lnTo>
                    <a:pt x="2072178" y="292100"/>
                  </a:lnTo>
                  <a:lnTo>
                    <a:pt x="2073526" y="292100"/>
                  </a:lnTo>
                  <a:lnTo>
                    <a:pt x="2076223" y="279400"/>
                  </a:lnTo>
                  <a:lnTo>
                    <a:pt x="2029752" y="279400"/>
                  </a:lnTo>
                  <a:lnTo>
                    <a:pt x="1983534" y="266700"/>
                  </a:lnTo>
                  <a:lnTo>
                    <a:pt x="2246917" y="266700"/>
                  </a:lnTo>
                  <a:lnTo>
                    <a:pt x="2240540" y="279400"/>
                  </a:lnTo>
                  <a:lnTo>
                    <a:pt x="2221504" y="330200"/>
                  </a:lnTo>
                  <a:lnTo>
                    <a:pt x="2208292" y="368300"/>
                  </a:lnTo>
                  <a:lnTo>
                    <a:pt x="2200256" y="419100"/>
                  </a:lnTo>
                  <a:lnTo>
                    <a:pt x="2198908" y="431800"/>
                  </a:lnTo>
                  <a:lnTo>
                    <a:pt x="2198908" y="444500"/>
                  </a:lnTo>
                  <a:lnTo>
                    <a:pt x="2200256" y="444500"/>
                  </a:lnTo>
                  <a:lnTo>
                    <a:pt x="2240054" y="469900"/>
                  </a:lnTo>
                  <a:lnTo>
                    <a:pt x="2284373" y="482600"/>
                  </a:lnTo>
                  <a:lnTo>
                    <a:pt x="2332235" y="495300"/>
                  </a:lnTo>
                  <a:lnTo>
                    <a:pt x="2487293" y="533400"/>
                  </a:lnTo>
                  <a:lnTo>
                    <a:pt x="2186775" y="533400"/>
                  </a:lnTo>
                  <a:lnTo>
                    <a:pt x="2181510" y="584200"/>
                  </a:lnTo>
                  <a:lnTo>
                    <a:pt x="2174014" y="622300"/>
                  </a:lnTo>
                  <a:lnTo>
                    <a:pt x="2163256" y="673100"/>
                  </a:lnTo>
                  <a:lnTo>
                    <a:pt x="2148204" y="711200"/>
                  </a:lnTo>
                  <a:lnTo>
                    <a:pt x="2127826" y="749300"/>
                  </a:lnTo>
                  <a:lnTo>
                    <a:pt x="2101090" y="787400"/>
                  </a:lnTo>
                  <a:lnTo>
                    <a:pt x="2066963" y="825500"/>
                  </a:lnTo>
                  <a:lnTo>
                    <a:pt x="2024414" y="863600"/>
                  </a:lnTo>
                  <a:lnTo>
                    <a:pt x="1972412" y="889000"/>
                  </a:lnTo>
                  <a:lnTo>
                    <a:pt x="1932569" y="901700"/>
                  </a:lnTo>
                  <a:lnTo>
                    <a:pt x="1890024" y="927100"/>
                  </a:lnTo>
                  <a:lnTo>
                    <a:pt x="1844983" y="927100"/>
                  </a:lnTo>
                  <a:lnTo>
                    <a:pt x="1797652" y="939800"/>
                  </a:lnTo>
                  <a:close/>
                </a:path>
                <a:path w="4030345" h="1638300">
                  <a:moveTo>
                    <a:pt x="1683866" y="304800"/>
                  </a:moveTo>
                  <a:lnTo>
                    <a:pt x="1631518" y="304800"/>
                  </a:lnTo>
                  <a:lnTo>
                    <a:pt x="1578570" y="292100"/>
                  </a:lnTo>
                  <a:lnTo>
                    <a:pt x="1735129" y="292100"/>
                  </a:lnTo>
                  <a:lnTo>
                    <a:pt x="1683866" y="304800"/>
                  </a:lnTo>
                  <a:close/>
                </a:path>
                <a:path w="4030345" h="1638300">
                  <a:moveTo>
                    <a:pt x="3266680" y="850900"/>
                  </a:moveTo>
                  <a:lnTo>
                    <a:pt x="2960105" y="850900"/>
                  </a:lnTo>
                  <a:lnTo>
                    <a:pt x="2865346" y="825500"/>
                  </a:lnTo>
                  <a:lnTo>
                    <a:pt x="2820195" y="812800"/>
                  </a:lnTo>
                  <a:lnTo>
                    <a:pt x="2777285" y="787400"/>
                  </a:lnTo>
                  <a:lnTo>
                    <a:pt x="2745897" y="774700"/>
                  </a:lnTo>
                  <a:lnTo>
                    <a:pt x="2718301" y="762000"/>
                  </a:lnTo>
                  <a:lnTo>
                    <a:pt x="2694245" y="736600"/>
                  </a:lnTo>
                  <a:lnTo>
                    <a:pt x="2673474" y="723900"/>
                  </a:lnTo>
                  <a:lnTo>
                    <a:pt x="2657232" y="698500"/>
                  </a:lnTo>
                  <a:lnTo>
                    <a:pt x="2641623" y="673100"/>
                  </a:lnTo>
                  <a:lnTo>
                    <a:pt x="2621716" y="660400"/>
                  </a:lnTo>
                  <a:lnTo>
                    <a:pt x="2592582" y="647700"/>
                  </a:lnTo>
                  <a:lnTo>
                    <a:pt x="2545654" y="622300"/>
                  </a:lnTo>
                  <a:lnTo>
                    <a:pt x="2442803" y="596900"/>
                  </a:lnTo>
                  <a:lnTo>
                    <a:pt x="2390633" y="596900"/>
                  </a:lnTo>
                  <a:lnTo>
                    <a:pt x="2340469" y="584200"/>
                  </a:lnTo>
                  <a:lnTo>
                    <a:pt x="2223871" y="546100"/>
                  </a:lnTo>
                  <a:lnTo>
                    <a:pt x="2186775" y="533400"/>
                  </a:lnTo>
                  <a:lnTo>
                    <a:pt x="2487293" y="533400"/>
                  </a:lnTo>
                  <a:lnTo>
                    <a:pt x="2590435" y="558800"/>
                  </a:lnTo>
                  <a:lnTo>
                    <a:pt x="2639001" y="571500"/>
                  </a:lnTo>
                  <a:lnTo>
                    <a:pt x="2684259" y="584200"/>
                  </a:lnTo>
                  <a:lnTo>
                    <a:pt x="2734816" y="622300"/>
                  </a:lnTo>
                  <a:lnTo>
                    <a:pt x="2755545" y="635000"/>
                  </a:lnTo>
                  <a:lnTo>
                    <a:pt x="2773240" y="660400"/>
                  </a:lnTo>
                  <a:lnTo>
                    <a:pt x="2792642" y="673100"/>
                  </a:lnTo>
                  <a:lnTo>
                    <a:pt x="2812169" y="698500"/>
                  </a:lnTo>
                  <a:lnTo>
                    <a:pt x="2837511" y="723900"/>
                  </a:lnTo>
                  <a:lnTo>
                    <a:pt x="2874355" y="736600"/>
                  </a:lnTo>
                  <a:lnTo>
                    <a:pt x="2922009" y="749300"/>
                  </a:lnTo>
                  <a:lnTo>
                    <a:pt x="3025408" y="774700"/>
                  </a:lnTo>
                  <a:lnTo>
                    <a:pt x="3511815" y="774700"/>
                  </a:lnTo>
                  <a:lnTo>
                    <a:pt x="3465092" y="800100"/>
                  </a:lnTo>
                  <a:lnTo>
                    <a:pt x="3412286" y="825500"/>
                  </a:lnTo>
                  <a:lnTo>
                    <a:pt x="3366297" y="838200"/>
                  </a:lnTo>
                  <a:lnTo>
                    <a:pt x="3317612" y="838200"/>
                  </a:lnTo>
                  <a:lnTo>
                    <a:pt x="3266680" y="850900"/>
                  </a:lnTo>
                  <a:close/>
                </a:path>
                <a:path w="4030345" h="1638300">
                  <a:moveTo>
                    <a:pt x="3511815" y="774700"/>
                  </a:moveTo>
                  <a:lnTo>
                    <a:pt x="3180918" y="774700"/>
                  </a:lnTo>
                  <a:lnTo>
                    <a:pt x="3227583" y="762000"/>
                  </a:lnTo>
                  <a:lnTo>
                    <a:pt x="3279886" y="762000"/>
                  </a:lnTo>
                  <a:lnTo>
                    <a:pt x="3326375" y="749300"/>
                  </a:lnTo>
                  <a:lnTo>
                    <a:pt x="3368258" y="723900"/>
                  </a:lnTo>
                  <a:lnTo>
                    <a:pt x="3406743" y="698500"/>
                  </a:lnTo>
                  <a:lnTo>
                    <a:pt x="3443037" y="685800"/>
                  </a:lnTo>
                  <a:lnTo>
                    <a:pt x="3513882" y="635000"/>
                  </a:lnTo>
                  <a:lnTo>
                    <a:pt x="3550850" y="609600"/>
                  </a:lnTo>
                  <a:lnTo>
                    <a:pt x="3590458" y="596900"/>
                  </a:lnTo>
                  <a:lnTo>
                    <a:pt x="3633914" y="584200"/>
                  </a:lnTo>
                  <a:lnTo>
                    <a:pt x="3682426" y="571500"/>
                  </a:lnTo>
                  <a:lnTo>
                    <a:pt x="3737201" y="558800"/>
                  </a:lnTo>
                  <a:lnTo>
                    <a:pt x="3835819" y="558800"/>
                  </a:lnTo>
                  <a:lnTo>
                    <a:pt x="3884997" y="571500"/>
                  </a:lnTo>
                  <a:lnTo>
                    <a:pt x="3933838" y="571500"/>
                  </a:lnTo>
                  <a:lnTo>
                    <a:pt x="4029760" y="596900"/>
                  </a:lnTo>
                  <a:lnTo>
                    <a:pt x="3989314" y="647700"/>
                  </a:lnTo>
                  <a:lnTo>
                    <a:pt x="3762480" y="647700"/>
                  </a:lnTo>
                  <a:lnTo>
                    <a:pt x="3717677" y="660400"/>
                  </a:lnTo>
                  <a:lnTo>
                    <a:pt x="3676620" y="673100"/>
                  </a:lnTo>
                  <a:lnTo>
                    <a:pt x="3638783" y="698500"/>
                  </a:lnTo>
                  <a:lnTo>
                    <a:pt x="3596331" y="723900"/>
                  </a:lnTo>
                  <a:lnTo>
                    <a:pt x="3554785" y="749300"/>
                  </a:lnTo>
                  <a:lnTo>
                    <a:pt x="3511815" y="774700"/>
                  </a:lnTo>
                  <a:close/>
                </a:path>
                <a:path w="4030345" h="1638300">
                  <a:moveTo>
                    <a:pt x="3969091" y="673100"/>
                  </a:moveTo>
                  <a:lnTo>
                    <a:pt x="3924601" y="660400"/>
                  </a:lnTo>
                  <a:lnTo>
                    <a:pt x="3865417" y="647700"/>
                  </a:lnTo>
                  <a:lnTo>
                    <a:pt x="3989314" y="647700"/>
                  </a:lnTo>
                  <a:lnTo>
                    <a:pt x="3969091" y="673100"/>
                  </a:lnTo>
                  <a:close/>
                </a:path>
                <a:path w="4030345" h="1638300">
                  <a:moveTo>
                    <a:pt x="1065354" y="774700"/>
                  </a:moveTo>
                  <a:lnTo>
                    <a:pt x="864705" y="774700"/>
                  </a:lnTo>
                  <a:lnTo>
                    <a:pt x="913066" y="762000"/>
                  </a:lnTo>
                  <a:lnTo>
                    <a:pt x="1014054" y="762000"/>
                  </a:lnTo>
                  <a:lnTo>
                    <a:pt x="1065354" y="774700"/>
                  </a:lnTo>
                  <a:close/>
                </a:path>
                <a:path w="4030345" h="1638300">
                  <a:moveTo>
                    <a:pt x="1957582" y="1638300"/>
                  </a:moveTo>
                  <a:lnTo>
                    <a:pt x="1914435" y="1625600"/>
                  </a:lnTo>
                  <a:lnTo>
                    <a:pt x="1869727" y="1600200"/>
                  </a:lnTo>
                  <a:lnTo>
                    <a:pt x="1823700" y="1574800"/>
                  </a:lnTo>
                  <a:lnTo>
                    <a:pt x="1776597" y="1562100"/>
                  </a:lnTo>
                  <a:lnTo>
                    <a:pt x="1728662" y="1536700"/>
                  </a:lnTo>
                  <a:lnTo>
                    <a:pt x="1680137" y="1524000"/>
                  </a:lnTo>
                  <a:lnTo>
                    <a:pt x="1631265" y="1498600"/>
                  </a:lnTo>
                  <a:lnTo>
                    <a:pt x="1533456" y="1473200"/>
                  </a:lnTo>
                  <a:lnTo>
                    <a:pt x="1485004" y="1447800"/>
                  </a:lnTo>
                  <a:lnTo>
                    <a:pt x="1437178" y="1435100"/>
                  </a:lnTo>
                  <a:lnTo>
                    <a:pt x="1389958" y="1409700"/>
                  </a:lnTo>
                  <a:lnTo>
                    <a:pt x="1291728" y="1384300"/>
                  </a:lnTo>
                  <a:lnTo>
                    <a:pt x="1241444" y="1358900"/>
                  </a:lnTo>
                  <a:lnTo>
                    <a:pt x="1190866" y="1346200"/>
                  </a:lnTo>
                  <a:lnTo>
                    <a:pt x="1140356" y="1320800"/>
                  </a:lnTo>
                  <a:lnTo>
                    <a:pt x="1090277" y="1308100"/>
                  </a:lnTo>
                  <a:lnTo>
                    <a:pt x="1040994" y="1282700"/>
                  </a:lnTo>
                  <a:lnTo>
                    <a:pt x="992868" y="1257300"/>
                  </a:lnTo>
                  <a:lnTo>
                    <a:pt x="946264" y="1244600"/>
                  </a:lnTo>
                  <a:lnTo>
                    <a:pt x="901545" y="1219200"/>
                  </a:lnTo>
                  <a:lnTo>
                    <a:pt x="859073" y="1193800"/>
                  </a:lnTo>
                  <a:lnTo>
                    <a:pt x="819212" y="1168400"/>
                  </a:lnTo>
                  <a:lnTo>
                    <a:pt x="782326" y="1143000"/>
                  </a:lnTo>
                  <a:lnTo>
                    <a:pt x="748777" y="1117600"/>
                  </a:lnTo>
                  <a:lnTo>
                    <a:pt x="718930" y="1079500"/>
                  </a:lnTo>
                  <a:lnTo>
                    <a:pt x="693146" y="1054100"/>
                  </a:lnTo>
                  <a:lnTo>
                    <a:pt x="671789" y="1028700"/>
                  </a:lnTo>
                  <a:lnTo>
                    <a:pt x="655223" y="990600"/>
                  </a:lnTo>
                  <a:lnTo>
                    <a:pt x="642928" y="952500"/>
                  </a:lnTo>
                  <a:lnTo>
                    <a:pt x="643898" y="901700"/>
                  </a:lnTo>
                  <a:lnTo>
                    <a:pt x="659106" y="863600"/>
                  </a:lnTo>
                  <a:lnTo>
                    <a:pt x="689521" y="825500"/>
                  </a:lnTo>
                  <a:lnTo>
                    <a:pt x="736115" y="800100"/>
                  </a:lnTo>
                  <a:lnTo>
                    <a:pt x="775566" y="787400"/>
                  </a:lnTo>
                  <a:lnTo>
                    <a:pt x="818650" y="774700"/>
                  </a:lnTo>
                  <a:lnTo>
                    <a:pt x="1116307" y="774700"/>
                  </a:lnTo>
                  <a:lnTo>
                    <a:pt x="1165309" y="787400"/>
                  </a:lnTo>
                  <a:lnTo>
                    <a:pt x="1215102" y="787400"/>
                  </a:lnTo>
                  <a:lnTo>
                    <a:pt x="1367050" y="825500"/>
                  </a:lnTo>
                  <a:lnTo>
                    <a:pt x="1417831" y="825500"/>
                  </a:lnTo>
                  <a:lnTo>
                    <a:pt x="1518286" y="850900"/>
                  </a:lnTo>
                  <a:lnTo>
                    <a:pt x="937502" y="850900"/>
                  </a:lnTo>
                  <a:lnTo>
                    <a:pt x="887111" y="863600"/>
                  </a:lnTo>
                  <a:lnTo>
                    <a:pt x="844161" y="876300"/>
                  </a:lnTo>
                  <a:lnTo>
                    <a:pt x="811354" y="889000"/>
                  </a:lnTo>
                  <a:lnTo>
                    <a:pt x="791391" y="914400"/>
                  </a:lnTo>
                  <a:lnTo>
                    <a:pt x="786462" y="952500"/>
                  </a:lnTo>
                  <a:lnTo>
                    <a:pt x="795542" y="990600"/>
                  </a:lnTo>
                  <a:lnTo>
                    <a:pt x="816296" y="1028700"/>
                  </a:lnTo>
                  <a:lnTo>
                    <a:pt x="846388" y="1054100"/>
                  </a:lnTo>
                  <a:lnTo>
                    <a:pt x="883485" y="1092200"/>
                  </a:lnTo>
                  <a:lnTo>
                    <a:pt x="925252" y="1117600"/>
                  </a:lnTo>
                  <a:lnTo>
                    <a:pt x="969353" y="1143000"/>
                  </a:lnTo>
                  <a:lnTo>
                    <a:pt x="1012419" y="1168400"/>
                  </a:lnTo>
                  <a:lnTo>
                    <a:pt x="1057288" y="1193800"/>
                  </a:lnTo>
                  <a:lnTo>
                    <a:pt x="1103662" y="1219200"/>
                  </a:lnTo>
                  <a:lnTo>
                    <a:pt x="1151241" y="1231900"/>
                  </a:lnTo>
                  <a:lnTo>
                    <a:pt x="1199726" y="1257300"/>
                  </a:lnTo>
                  <a:lnTo>
                    <a:pt x="1248818" y="1270000"/>
                  </a:lnTo>
                  <a:lnTo>
                    <a:pt x="1298218" y="1295400"/>
                  </a:lnTo>
                  <a:lnTo>
                    <a:pt x="1396741" y="1320800"/>
                  </a:lnTo>
                  <a:lnTo>
                    <a:pt x="1445267" y="1346200"/>
                  </a:lnTo>
                  <a:lnTo>
                    <a:pt x="1494754" y="1358900"/>
                  </a:lnTo>
                  <a:lnTo>
                    <a:pt x="1544451" y="1384300"/>
                  </a:lnTo>
                  <a:lnTo>
                    <a:pt x="1594245" y="1397000"/>
                  </a:lnTo>
                  <a:lnTo>
                    <a:pt x="1644023" y="1422400"/>
                  </a:lnTo>
                  <a:lnTo>
                    <a:pt x="1693672" y="1435100"/>
                  </a:lnTo>
                  <a:lnTo>
                    <a:pt x="1743078" y="1460500"/>
                  </a:lnTo>
                  <a:lnTo>
                    <a:pt x="1792128" y="1473200"/>
                  </a:lnTo>
                  <a:lnTo>
                    <a:pt x="1840709" y="1498600"/>
                  </a:lnTo>
                  <a:lnTo>
                    <a:pt x="1888708" y="1511300"/>
                  </a:lnTo>
                  <a:lnTo>
                    <a:pt x="1936011" y="1536700"/>
                  </a:lnTo>
                  <a:lnTo>
                    <a:pt x="1952168" y="1536700"/>
                  </a:lnTo>
                  <a:lnTo>
                    <a:pt x="1968199" y="1549400"/>
                  </a:lnTo>
                  <a:lnTo>
                    <a:pt x="1983977" y="1562100"/>
                  </a:lnTo>
                  <a:lnTo>
                    <a:pt x="1999376" y="1562100"/>
                  </a:lnTo>
                  <a:lnTo>
                    <a:pt x="1957582" y="1638300"/>
                  </a:lnTo>
                  <a:close/>
                </a:path>
                <a:path w="4030345" h="1638300">
                  <a:moveTo>
                    <a:pt x="1662943" y="863600"/>
                  </a:moveTo>
                  <a:lnTo>
                    <a:pt x="1106309" y="863600"/>
                  </a:lnTo>
                  <a:lnTo>
                    <a:pt x="1049803" y="850900"/>
                  </a:lnTo>
                  <a:lnTo>
                    <a:pt x="1615817" y="850900"/>
                  </a:lnTo>
                  <a:lnTo>
                    <a:pt x="1662943" y="863600"/>
                  </a:lnTo>
                  <a:close/>
                </a:path>
                <a:path w="4030345" h="1638300">
                  <a:moveTo>
                    <a:pt x="3159873" y="863600"/>
                  </a:moveTo>
                  <a:lnTo>
                    <a:pt x="3104897" y="863600"/>
                  </a:lnTo>
                  <a:lnTo>
                    <a:pt x="3057034" y="850900"/>
                  </a:lnTo>
                  <a:lnTo>
                    <a:pt x="3213951" y="850900"/>
                  </a:lnTo>
                  <a:lnTo>
                    <a:pt x="3159873" y="863600"/>
                  </a:lnTo>
                  <a:close/>
                </a:path>
              </a:pathLst>
            </a:custGeom>
            <a:solidFill>
              <a:srgbClr val="F6B4A6"/>
            </a:solidFill>
          </p:spPr>
          <p:txBody>
            <a:bodyPr wrap="square" lIns="0" tIns="0" rIns="0" bIns="0" rtlCol="0"/>
            <a:lstStyle/>
            <a:p>
              <a:endParaRPr/>
            </a:p>
          </p:txBody>
        </p:sp>
        <p:sp>
          <p:nvSpPr>
            <p:cNvPr id="9" name="object 9"/>
            <p:cNvSpPr/>
            <p:nvPr/>
          </p:nvSpPr>
          <p:spPr>
            <a:xfrm>
              <a:off x="1210524" y="0"/>
              <a:ext cx="6009640" cy="2170430"/>
            </a:xfrm>
            <a:custGeom>
              <a:avLst/>
              <a:gdLst/>
              <a:ahLst/>
              <a:cxnLst/>
              <a:rect l="l" t="t" r="r" b="b"/>
              <a:pathLst>
                <a:path w="6009639" h="2170430">
                  <a:moveTo>
                    <a:pt x="2595279" y="2170127"/>
                  </a:moveTo>
                  <a:lnTo>
                    <a:pt x="0" y="678495"/>
                  </a:lnTo>
                  <a:lnTo>
                    <a:pt x="359374" y="0"/>
                  </a:lnTo>
                  <a:lnTo>
                    <a:pt x="679735" y="0"/>
                  </a:lnTo>
                  <a:lnTo>
                    <a:pt x="331656" y="656916"/>
                  </a:lnTo>
                  <a:lnTo>
                    <a:pt x="2434843" y="1865327"/>
                  </a:lnTo>
                  <a:lnTo>
                    <a:pt x="2756720" y="1865327"/>
                  </a:lnTo>
                  <a:lnTo>
                    <a:pt x="2595279" y="2170127"/>
                  </a:lnTo>
                  <a:close/>
                </a:path>
                <a:path w="6009639" h="2170430">
                  <a:moveTo>
                    <a:pt x="2756720" y="1865327"/>
                  </a:moveTo>
                  <a:lnTo>
                    <a:pt x="2434843" y="1865327"/>
                  </a:lnTo>
                  <a:lnTo>
                    <a:pt x="2792115" y="1189642"/>
                  </a:lnTo>
                  <a:lnTo>
                    <a:pt x="2827169" y="1124906"/>
                  </a:lnTo>
                  <a:lnTo>
                    <a:pt x="4412648" y="840336"/>
                  </a:lnTo>
                  <a:lnTo>
                    <a:pt x="5059783" y="105309"/>
                  </a:lnTo>
                  <a:lnTo>
                    <a:pt x="5092139" y="68895"/>
                  </a:lnTo>
                  <a:lnTo>
                    <a:pt x="5324189" y="0"/>
                  </a:lnTo>
                  <a:lnTo>
                    <a:pt x="6009392" y="0"/>
                  </a:lnTo>
                  <a:lnTo>
                    <a:pt x="5325378" y="202414"/>
                  </a:lnTo>
                  <a:lnTo>
                    <a:pt x="4636449" y="985992"/>
                  </a:lnTo>
                  <a:lnTo>
                    <a:pt x="3073889" y="1266516"/>
                  </a:lnTo>
                  <a:lnTo>
                    <a:pt x="2756720" y="1865327"/>
                  </a:lnTo>
                  <a:close/>
                </a:path>
              </a:pathLst>
            </a:custGeom>
            <a:solidFill>
              <a:srgbClr val="EFEFEF"/>
            </a:solidFill>
          </p:spPr>
          <p:txBody>
            <a:bodyPr wrap="square" lIns="0" tIns="0" rIns="0" bIns="0" rtlCol="0"/>
            <a:lstStyle/>
            <a:p>
              <a:endParaRPr/>
            </a:p>
          </p:txBody>
        </p:sp>
        <p:pic>
          <p:nvPicPr>
            <p:cNvPr id="10" name="object 10"/>
            <p:cNvPicPr/>
            <p:nvPr/>
          </p:nvPicPr>
          <p:blipFill>
            <a:blip r:embed="rId3" cstate="print"/>
            <a:stretch>
              <a:fillRect/>
            </a:stretch>
          </p:blipFill>
          <p:spPr>
            <a:xfrm>
              <a:off x="1188953" y="0"/>
              <a:ext cx="6261178" cy="7601109"/>
            </a:xfrm>
            <a:prstGeom prst="rect">
              <a:avLst/>
            </a:prstGeom>
          </p:spPr>
        </p:pic>
        <p:sp>
          <p:nvSpPr>
            <p:cNvPr id="11" name="object 11"/>
            <p:cNvSpPr/>
            <p:nvPr/>
          </p:nvSpPr>
          <p:spPr>
            <a:xfrm>
              <a:off x="2307505" y="2247762"/>
              <a:ext cx="4190365" cy="4726305"/>
            </a:xfrm>
            <a:custGeom>
              <a:avLst/>
              <a:gdLst/>
              <a:ahLst/>
              <a:cxnLst/>
              <a:rect l="l" t="t" r="r" b="b"/>
              <a:pathLst>
                <a:path w="4190365" h="4726305">
                  <a:moveTo>
                    <a:pt x="1121" y="3861320"/>
                  </a:moveTo>
                  <a:lnTo>
                    <a:pt x="2986126" y="2135954"/>
                  </a:lnTo>
                  <a:lnTo>
                    <a:pt x="2986126" y="0"/>
                  </a:lnTo>
                  <a:lnTo>
                    <a:pt x="0" y="1725366"/>
                  </a:lnTo>
                  <a:lnTo>
                    <a:pt x="1121" y="1725366"/>
                  </a:lnTo>
                  <a:lnTo>
                    <a:pt x="1121" y="3861320"/>
                  </a:lnTo>
                  <a:close/>
                </a:path>
                <a:path w="4190365" h="4726305">
                  <a:moveTo>
                    <a:pt x="1286814" y="4726247"/>
                  </a:moveTo>
                  <a:lnTo>
                    <a:pt x="4189993" y="3047997"/>
                  </a:lnTo>
                  <a:lnTo>
                    <a:pt x="3160989" y="2453430"/>
                  </a:lnTo>
                  <a:lnTo>
                    <a:pt x="257811" y="4131680"/>
                  </a:lnTo>
                  <a:lnTo>
                    <a:pt x="1286814" y="4726247"/>
                  </a:lnTo>
                  <a:close/>
                </a:path>
              </a:pathLst>
            </a:custGeom>
            <a:solidFill>
              <a:srgbClr val="94DDDE"/>
            </a:solidFill>
          </p:spPr>
          <p:txBody>
            <a:bodyPr wrap="square" lIns="0" tIns="0" rIns="0" bIns="0" rtlCol="0"/>
            <a:lstStyle/>
            <a:p>
              <a:endParaRPr/>
            </a:p>
          </p:txBody>
        </p:sp>
        <p:pic>
          <p:nvPicPr>
            <p:cNvPr id="12" name="object 12"/>
            <p:cNvPicPr/>
            <p:nvPr/>
          </p:nvPicPr>
          <p:blipFill>
            <a:blip r:embed="rId4" cstate="print"/>
            <a:stretch>
              <a:fillRect/>
            </a:stretch>
          </p:blipFill>
          <p:spPr>
            <a:xfrm>
              <a:off x="961932" y="2021153"/>
              <a:ext cx="6487226" cy="5588000"/>
            </a:xfrm>
            <a:prstGeom prst="rect">
              <a:avLst/>
            </a:prstGeom>
          </p:spPr>
        </p:pic>
        <p:sp>
          <p:nvSpPr>
            <p:cNvPr id="13" name="object 13"/>
            <p:cNvSpPr/>
            <p:nvPr/>
          </p:nvSpPr>
          <p:spPr>
            <a:xfrm>
              <a:off x="0" y="2629529"/>
              <a:ext cx="2179320" cy="1061720"/>
            </a:xfrm>
            <a:custGeom>
              <a:avLst/>
              <a:gdLst/>
              <a:ahLst/>
              <a:cxnLst/>
              <a:rect l="l" t="t" r="r" b="b"/>
              <a:pathLst>
                <a:path w="2179320" h="1061720">
                  <a:moveTo>
                    <a:pt x="1308491" y="633082"/>
                  </a:moveTo>
                  <a:lnTo>
                    <a:pt x="961932" y="633082"/>
                  </a:lnTo>
                  <a:lnTo>
                    <a:pt x="2059835" y="0"/>
                  </a:lnTo>
                  <a:lnTo>
                    <a:pt x="2169500" y="63245"/>
                  </a:lnTo>
                  <a:lnTo>
                    <a:pt x="2178900" y="63245"/>
                  </a:lnTo>
                  <a:lnTo>
                    <a:pt x="2178900" y="130874"/>
                  </a:lnTo>
                  <a:lnTo>
                    <a:pt x="1308491" y="633082"/>
                  </a:lnTo>
                  <a:close/>
                </a:path>
                <a:path w="2179320" h="1061720">
                  <a:moveTo>
                    <a:pt x="2178900" y="63245"/>
                  </a:moveTo>
                  <a:lnTo>
                    <a:pt x="2169500" y="63245"/>
                  </a:lnTo>
                  <a:lnTo>
                    <a:pt x="2178900" y="57609"/>
                  </a:lnTo>
                  <a:lnTo>
                    <a:pt x="2178900" y="63245"/>
                  </a:lnTo>
                  <a:close/>
                </a:path>
                <a:path w="2179320" h="1061720">
                  <a:moveTo>
                    <a:pt x="1088176" y="760199"/>
                  </a:moveTo>
                  <a:lnTo>
                    <a:pt x="980732" y="760199"/>
                  </a:lnTo>
                  <a:lnTo>
                    <a:pt x="980732" y="759573"/>
                  </a:lnTo>
                  <a:lnTo>
                    <a:pt x="0" y="193875"/>
                  </a:lnTo>
                  <a:lnTo>
                    <a:pt x="0" y="79033"/>
                  </a:lnTo>
                  <a:lnTo>
                    <a:pt x="960678" y="633082"/>
                  </a:lnTo>
                  <a:lnTo>
                    <a:pt x="1308491" y="633082"/>
                  </a:lnTo>
                  <a:lnTo>
                    <a:pt x="1088176" y="760199"/>
                  </a:lnTo>
                  <a:close/>
                </a:path>
                <a:path w="2179320" h="1061720">
                  <a:moveTo>
                    <a:pt x="980732" y="1061399"/>
                  </a:moveTo>
                  <a:lnTo>
                    <a:pt x="0" y="495379"/>
                  </a:lnTo>
                  <a:lnTo>
                    <a:pt x="0" y="194180"/>
                  </a:lnTo>
                  <a:lnTo>
                    <a:pt x="980732" y="760199"/>
                  </a:lnTo>
                  <a:lnTo>
                    <a:pt x="1088176" y="760199"/>
                  </a:lnTo>
                  <a:lnTo>
                    <a:pt x="980732" y="822192"/>
                  </a:lnTo>
                  <a:lnTo>
                    <a:pt x="980732" y="988134"/>
                  </a:lnTo>
                  <a:lnTo>
                    <a:pt x="1107712" y="988134"/>
                  </a:lnTo>
                  <a:lnTo>
                    <a:pt x="980732" y="1061399"/>
                  </a:lnTo>
                  <a:close/>
                </a:path>
                <a:path w="2179320" h="1061720">
                  <a:moveTo>
                    <a:pt x="1107712" y="988134"/>
                  </a:moveTo>
                  <a:lnTo>
                    <a:pt x="980732" y="988134"/>
                  </a:lnTo>
                  <a:lnTo>
                    <a:pt x="2178900" y="296815"/>
                  </a:lnTo>
                  <a:lnTo>
                    <a:pt x="2178900" y="370080"/>
                  </a:lnTo>
                  <a:lnTo>
                    <a:pt x="1107712" y="988134"/>
                  </a:lnTo>
                  <a:close/>
                </a:path>
                <a:path w="2179320" h="1061720">
                  <a:moveTo>
                    <a:pt x="961932" y="633082"/>
                  </a:moveTo>
                  <a:lnTo>
                    <a:pt x="960678" y="633082"/>
                  </a:lnTo>
                  <a:lnTo>
                    <a:pt x="961932" y="631829"/>
                  </a:lnTo>
                  <a:lnTo>
                    <a:pt x="961932" y="633082"/>
                  </a:lnTo>
                  <a:close/>
                </a:path>
              </a:pathLst>
            </a:custGeom>
            <a:solidFill>
              <a:srgbClr val="F6B4A6"/>
            </a:solidFill>
          </p:spPr>
          <p:txBody>
            <a:bodyPr wrap="square" lIns="0" tIns="0" rIns="0" bIns="0" rtlCol="0"/>
            <a:lstStyle/>
            <a:p>
              <a:endParaRPr/>
            </a:p>
          </p:txBody>
        </p:sp>
        <p:sp>
          <p:nvSpPr>
            <p:cNvPr id="14" name="object 14"/>
            <p:cNvSpPr/>
            <p:nvPr/>
          </p:nvSpPr>
          <p:spPr>
            <a:xfrm>
              <a:off x="0" y="1276323"/>
              <a:ext cx="2080260" cy="1986914"/>
            </a:xfrm>
            <a:custGeom>
              <a:avLst/>
              <a:gdLst/>
              <a:ahLst/>
              <a:cxnLst/>
              <a:rect l="l" t="t" r="r" b="b"/>
              <a:pathLst>
                <a:path w="2080260" h="1986914">
                  <a:moveTo>
                    <a:pt x="960678" y="1986287"/>
                  </a:moveTo>
                  <a:lnTo>
                    <a:pt x="0" y="1432239"/>
                  </a:lnTo>
                  <a:lnTo>
                    <a:pt x="0" y="170685"/>
                  </a:lnTo>
                  <a:lnTo>
                    <a:pt x="295795" y="0"/>
                  </a:lnTo>
                  <a:lnTo>
                    <a:pt x="2078635" y="1028210"/>
                  </a:lnTo>
                  <a:lnTo>
                    <a:pt x="960678" y="1673190"/>
                  </a:lnTo>
                  <a:lnTo>
                    <a:pt x="960678" y="1986287"/>
                  </a:lnTo>
                  <a:close/>
                </a:path>
                <a:path w="2080260" h="1986914">
                  <a:moveTo>
                    <a:pt x="961932" y="1724538"/>
                  </a:moveTo>
                  <a:lnTo>
                    <a:pt x="961932" y="1673817"/>
                  </a:lnTo>
                  <a:lnTo>
                    <a:pt x="2079888" y="1028836"/>
                  </a:lnTo>
                  <a:lnTo>
                    <a:pt x="2079888" y="1079558"/>
                  </a:lnTo>
                  <a:lnTo>
                    <a:pt x="961932" y="1724538"/>
                  </a:lnTo>
                  <a:close/>
                </a:path>
                <a:path w="2080260" h="1986914">
                  <a:moveTo>
                    <a:pt x="961932" y="1986287"/>
                  </a:moveTo>
                  <a:lnTo>
                    <a:pt x="961932" y="1935566"/>
                  </a:lnTo>
                  <a:lnTo>
                    <a:pt x="2079888" y="1290586"/>
                  </a:lnTo>
                  <a:lnTo>
                    <a:pt x="2079888" y="1341307"/>
                  </a:lnTo>
                  <a:lnTo>
                    <a:pt x="961932" y="1986287"/>
                  </a:lnTo>
                  <a:close/>
                </a:path>
              </a:pathLst>
            </a:custGeom>
            <a:solidFill>
              <a:srgbClr val="94DDDE"/>
            </a:solidFill>
          </p:spPr>
          <p:txBody>
            <a:bodyPr wrap="square" lIns="0" tIns="0" rIns="0" bIns="0" rtlCol="0"/>
            <a:lstStyle/>
            <a:p>
              <a:endParaRPr/>
            </a:p>
          </p:txBody>
        </p:sp>
        <p:sp>
          <p:nvSpPr>
            <p:cNvPr id="15" name="object 15"/>
            <p:cNvSpPr/>
            <p:nvPr/>
          </p:nvSpPr>
          <p:spPr>
            <a:xfrm>
              <a:off x="0" y="1264426"/>
              <a:ext cx="2190115" cy="2438400"/>
            </a:xfrm>
            <a:custGeom>
              <a:avLst/>
              <a:gdLst/>
              <a:ahLst/>
              <a:cxnLst/>
              <a:rect l="l" t="t" r="r" b="b"/>
              <a:pathLst>
                <a:path w="2190115" h="2438400">
                  <a:moveTo>
                    <a:pt x="0" y="195011"/>
                  </a:moveTo>
                  <a:lnTo>
                    <a:pt x="0" y="170682"/>
                  </a:lnTo>
                  <a:lnTo>
                    <a:pt x="295796" y="0"/>
                  </a:lnTo>
                  <a:lnTo>
                    <a:pt x="338099" y="24421"/>
                  </a:lnTo>
                  <a:lnTo>
                    <a:pt x="295795" y="24421"/>
                  </a:lnTo>
                  <a:lnTo>
                    <a:pt x="0" y="195011"/>
                  </a:lnTo>
                  <a:close/>
                </a:path>
                <a:path w="2190115" h="2438400">
                  <a:moveTo>
                    <a:pt x="1004073" y="1673190"/>
                  </a:moveTo>
                  <a:lnTo>
                    <a:pt x="960679" y="1673190"/>
                  </a:lnTo>
                  <a:lnTo>
                    <a:pt x="2057329" y="1040734"/>
                  </a:lnTo>
                  <a:lnTo>
                    <a:pt x="295795" y="24421"/>
                  </a:lnTo>
                  <a:lnTo>
                    <a:pt x="338099" y="24421"/>
                  </a:lnTo>
                  <a:lnTo>
                    <a:pt x="2089915" y="1035724"/>
                  </a:lnTo>
                  <a:lnTo>
                    <a:pt x="2089915" y="1058893"/>
                  </a:lnTo>
                  <a:lnTo>
                    <a:pt x="2069235" y="1058893"/>
                  </a:lnTo>
                  <a:lnTo>
                    <a:pt x="1004073" y="1673190"/>
                  </a:lnTo>
                  <a:close/>
                </a:path>
                <a:path w="2190115" h="2438400">
                  <a:moveTo>
                    <a:pt x="1015859" y="1717650"/>
                  </a:moveTo>
                  <a:lnTo>
                    <a:pt x="972585" y="1717650"/>
                  </a:lnTo>
                  <a:lnTo>
                    <a:pt x="2069235" y="1085193"/>
                  </a:lnTo>
                  <a:lnTo>
                    <a:pt x="2069235" y="1058893"/>
                  </a:lnTo>
                  <a:lnTo>
                    <a:pt x="2089915" y="1058893"/>
                  </a:lnTo>
                  <a:lnTo>
                    <a:pt x="2089915" y="1097718"/>
                  </a:lnTo>
                  <a:lnTo>
                    <a:pt x="2049809" y="1120887"/>
                  </a:lnTo>
                  <a:lnTo>
                    <a:pt x="2049809" y="1133411"/>
                  </a:lnTo>
                  <a:lnTo>
                    <a:pt x="2029129" y="1133411"/>
                  </a:lnTo>
                  <a:lnTo>
                    <a:pt x="1015859" y="1717650"/>
                  </a:lnTo>
                  <a:close/>
                </a:path>
                <a:path w="2190115" h="2438400">
                  <a:moveTo>
                    <a:pt x="971332" y="1986287"/>
                  </a:moveTo>
                  <a:lnTo>
                    <a:pt x="950025" y="1986287"/>
                  </a:lnTo>
                  <a:lnTo>
                    <a:pt x="950025" y="1691349"/>
                  </a:lnTo>
                  <a:lnTo>
                    <a:pt x="0" y="1143234"/>
                  </a:lnTo>
                  <a:lnTo>
                    <a:pt x="0" y="1118928"/>
                  </a:lnTo>
                  <a:lnTo>
                    <a:pt x="960679" y="1673190"/>
                  </a:lnTo>
                  <a:lnTo>
                    <a:pt x="1004073" y="1673190"/>
                  </a:lnTo>
                  <a:lnTo>
                    <a:pt x="972585" y="1691349"/>
                  </a:lnTo>
                  <a:lnTo>
                    <a:pt x="972585" y="1717650"/>
                  </a:lnTo>
                  <a:lnTo>
                    <a:pt x="1015859" y="1717650"/>
                  </a:lnTo>
                  <a:lnTo>
                    <a:pt x="971332" y="1743324"/>
                  </a:lnTo>
                  <a:lnTo>
                    <a:pt x="971332" y="1939949"/>
                  </a:lnTo>
                  <a:lnTo>
                    <a:pt x="1012592" y="1939949"/>
                  </a:lnTo>
                  <a:lnTo>
                    <a:pt x="971332" y="1963744"/>
                  </a:lnTo>
                  <a:lnTo>
                    <a:pt x="971332" y="1986287"/>
                  </a:lnTo>
                  <a:close/>
                </a:path>
                <a:path w="2190115" h="2438400">
                  <a:moveTo>
                    <a:pt x="1012592" y="1939949"/>
                  </a:moveTo>
                  <a:lnTo>
                    <a:pt x="971332" y="1939949"/>
                  </a:lnTo>
                  <a:lnTo>
                    <a:pt x="2029129" y="1330035"/>
                  </a:lnTo>
                  <a:lnTo>
                    <a:pt x="2029129" y="1133411"/>
                  </a:lnTo>
                  <a:lnTo>
                    <a:pt x="2049809" y="1133411"/>
                  </a:lnTo>
                  <a:lnTo>
                    <a:pt x="2049809" y="1317512"/>
                  </a:lnTo>
                  <a:lnTo>
                    <a:pt x="2088662" y="1317512"/>
                  </a:lnTo>
                  <a:lnTo>
                    <a:pt x="2088662" y="1331288"/>
                  </a:lnTo>
                  <a:lnTo>
                    <a:pt x="2067982" y="1331288"/>
                  </a:lnTo>
                  <a:lnTo>
                    <a:pt x="1012592" y="1939949"/>
                  </a:lnTo>
                  <a:close/>
                </a:path>
                <a:path w="2190115" h="2438400">
                  <a:moveTo>
                    <a:pt x="2088662" y="1317512"/>
                  </a:moveTo>
                  <a:lnTo>
                    <a:pt x="2049809" y="1317512"/>
                  </a:lnTo>
                  <a:lnTo>
                    <a:pt x="2088662" y="1294969"/>
                  </a:lnTo>
                  <a:lnTo>
                    <a:pt x="2088662" y="1317512"/>
                  </a:lnTo>
                  <a:close/>
                </a:path>
                <a:path w="2190115" h="2438400">
                  <a:moveTo>
                    <a:pt x="1014353" y="1990044"/>
                  </a:moveTo>
                  <a:lnTo>
                    <a:pt x="971332" y="1990044"/>
                  </a:lnTo>
                  <a:lnTo>
                    <a:pt x="2067982" y="1357588"/>
                  </a:lnTo>
                  <a:lnTo>
                    <a:pt x="2067982" y="1331288"/>
                  </a:lnTo>
                  <a:lnTo>
                    <a:pt x="2088662" y="1331288"/>
                  </a:lnTo>
                  <a:lnTo>
                    <a:pt x="2088662" y="1369486"/>
                  </a:lnTo>
                  <a:lnTo>
                    <a:pt x="2094086" y="1372617"/>
                  </a:lnTo>
                  <a:lnTo>
                    <a:pt x="2084275" y="1372617"/>
                  </a:lnTo>
                  <a:lnTo>
                    <a:pt x="1014353" y="1990044"/>
                  </a:lnTo>
                  <a:close/>
                </a:path>
                <a:path w="2190115" h="2438400">
                  <a:moveTo>
                    <a:pt x="1022840" y="2112778"/>
                  </a:moveTo>
                  <a:lnTo>
                    <a:pt x="980732" y="2112778"/>
                  </a:lnTo>
                  <a:lnTo>
                    <a:pt x="2158221" y="1432731"/>
                  </a:lnTo>
                  <a:lnTo>
                    <a:pt x="2069235" y="1381383"/>
                  </a:lnTo>
                  <a:lnTo>
                    <a:pt x="2084275" y="1372617"/>
                  </a:lnTo>
                  <a:lnTo>
                    <a:pt x="2094086" y="1372617"/>
                  </a:lnTo>
                  <a:lnTo>
                    <a:pt x="2189553" y="1427722"/>
                  </a:lnTo>
                  <a:lnTo>
                    <a:pt x="2189553" y="1451517"/>
                  </a:lnTo>
                  <a:lnTo>
                    <a:pt x="2168247" y="1451517"/>
                  </a:lnTo>
                  <a:lnTo>
                    <a:pt x="1022840" y="2112778"/>
                  </a:lnTo>
                  <a:close/>
                </a:path>
                <a:path w="2190115" h="2438400">
                  <a:moveTo>
                    <a:pt x="964438" y="2018849"/>
                  </a:moveTo>
                  <a:lnTo>
                    <a:pt x="0" y="1462866"/>
                  </a:lnTo>
                  <a:lnTo>
                    <a:pt x="0" y="1438509"/>
                  </a:lnTo>
                  <a:lnTo>
                    <a:pt x="950025" y="1986287"/>
                  </a:lnTo>
                  <a:lnTo>
                    <a:pt x="971332" y="1986287"/>
                  </a:lnTo>
                  <a:lnTo>
                    <a:pt x="971332" y="1990044"/>
                  </a:lnTo>
                  <a:lnTo>
                    <a:pt x="1014353" y="1990044"/>
                  </a:lnTo>
                  <a:lnTo>
                    <a:pt x="964438" y="2018849"/>
                  </a:lnTo>
                  <a:close/>
                </a:path>
                <a:path w="2190115" h="2438400">
                  <a:moveTo>
                    <a:pt x="1033710" y="2179155"/>
                  </a:moveTo>
                  <a:lnTo>
                    <a:pt x="991385" y="2179155"/>
                  </a:lnTo>
                  <a:lnTo>
                    <a:pt x="2168247" y="1499734"/>
                  </a:lnTo>
                  <a:lnTo>
                    <a:pt x="2168247" y="1451517"/>
                  </a:lnTo>
                  <a:lnTo>
                    <a:pt x="2189553" y="1451517"/>
                  </a:lnTo>
                  <a:lnTo>
                    <a:pt x="2189553" y="1512258"/>
                  </a:lnTo>
                  <a:lnTo>
                    <a:pt x="2161981" y="1527913"/>
                  </a:lnTo>
                  <a:lnTo>
                    <a:pt x="2161981" y="1540437"/>
                  </a:lnTo>
                  <a:lnTo>
                    <a:pt x="2140674" y="1540437"/>
                  </a:lnTo>
                  <a:lnTo>
                    <a:pt x="1033710" y="2179155"/>
                  </a:lnTo>
                  <a:close/>
                </a:path>
                <a:path w="2190115" h="2438400">
                  <a:moveTo>
                    <a:pt x="1033687" y="2335077"/>
                  </a:moveTo>
                  <a:lnTo>
                    <a:pt x="991385" y="2335077"/>
                  </a:lnTo>
                  <a:lnTo>
                    <a:pt x="2140674" y="1671938"/>
                  </a:lnTo>
                  <a:lnTo>
                    <a:pt x="2140674" y="1540437"/>
                  </a:lnTo>
                  <a:lnTo>
                    <a:pt x="2161981" y="1540437"/>
                  </a:lnTo>
                  <a:lnTo>
                    <a:pt x="2161981" y="1659414"/>
                  </a:lnTo>
                  <a:lnTo>
                    <a:pt x="2189553" y="1659414"/>
                  </a:lnTo>
                  <a:lnTo>
                    <a:pt x="2189553" y="1680078"/>
                  </a:lnTo>
                  <a:lnTo>
                    <a:pt x="2168247" y="1680078"/>
                  </a:lnTo>
                  <a:lnTo>
                    <a:pt x="1033687" y="2335077"/>
                  </a:lnTo>
                  <a:close/>
                </a:path>
                <a:path w="2190115" h="2438400">
                  <a:moveTo>
                    <a:pt x="991385" y="2408342"/>
                  </a:moveTo>
                  <a:lnTo>
                    <a:pt x="970078" y="2408342"/>
                  </a:lnTo>
                  <a:lnTo>
                    <a:pt x="970078" y="2216100"/>
                  </a:lnTo>
                  <a:lnTo>
                    <a:pt x="970705" y="2216100"/>
                  </a:lnTo>
                  <a:lnTo>
                    <a:pt x="970705" y="2130938"/>
                  </a:lnTo>
                  <a:lnTo>
                    <a:pt x="0" y="1571008"/>
                  </a:lnTo>
                  <a:lnTo>
                    <a:pt x="0" y="1546877"/>
                  </a:lnTo>
                  <a:lnTo>
                    <a:pt x="980732" y="2112778"/>
                  </a:lnTo>
                  <a:lnTo>
                    <a:pt x="1022840" y="2112778"/>
                  </a:lnTo>
                  <a:lnTo>
                    <a:pt x="991385" y="2130938"/>
                  </a:lnTo>
                  <a:lnTo>
                    <a:pt x="991385" y="2179155"/>
                  </a:lnTo>
                  <a:lnTo>
                    <a:pt x="1033710" y="2179155"/>
                  </a:lnTo>
                  <a:lnTo>
                    <a:pt x="991385" y="2203576"/>
                  </a:lnTo>
                  <a:lnTo>
                    <a:pt x="991385" y="2335077"/>
                  </a:lnTo>
                  <a:lnTo>
                    <a:pt x="1033687" y="2335077"/>
                  </a:lnTo>
                  <a:lnTo>
                    <a:pt x="991385" y="2359499"/>
                  </a:lnTo>
                  <a:lnTo>
                    <a:pt x="991385" y="2408342"/>
                  </a:lnTo>
                  <a:close/>
                </a:path>
                <a:path w="2190115" h="2438400">
                  <a:moveTo>
                    <a:pt x="2189553" y="1659414"/>
                  </a:moveTo>
                  <a:lnTo>
                    <a:pt x="2161981" y="1659414"/>
                  </a:lnTo>
                  <a:lnTo>
                    <a:pt x="2189553" y="1643133"/>
                  </a:lnTo>
                  <a:lnTo>
                    <a:pt x="2189553" y="1659414"/>
                  </a:lnTo>
                  <a:close/>
                </a:path>
                <a:path w="2190115" h="2438400">
                  <a:moveTo>
                    <a:pt x="1032817" y="2408342"/>
                  </a:moveTo>
                  <a:lnTo>
                    <a:pt x="991385" y="2408342"/>
                  </a:lnTo>
                  <a:lnTo>
                    <a:pt x="2168247" y="1728921"/>
                  </a:lnTo>
                  <a:lnTo>
                    <a:pt x="2168247" y="1680078"/>
                  </a:lnTo>
                  <a:lnTo>
                    <a:pt x="2189553" y="1680078"/>
                  </a:lnTo>
                  <a:lnTo>
                    <a:pt x="2189553" y="1740819"/>
                  </a:lnTo>
                  <a:lnTo>
                    <a:pt x="1032817" y="2408342"/>
                  </a:lnTo>
                  <a:close/>
                </a:path>
                <a:path w="2190115" h="2438400">
                  <a:moveTo>
                    <a:pt x="980732" y="2438399"/>
                  </a:moveTo>
                  <a:lnTo>
                    <a:pt x="0" y="1872642"/>
                  </a:lnTo>
                  <a:lnTo>
                    <a:pt x="0" y="1848266"/>
                  </a:lnTo>
                  <a:lnTo>
                    <a:pt x="970078" y="2408342"/>
                  </a:lnTo>
                  <a:lnTo>
                    <a:pt x="1032817" y="2408342"/>
                  </a:lnTo>
                  <a:lnTo>
                    <a:pt x="980732" y="2438399"/>
                  </a:lnTo>
                  <a:close/>
                </a:path>
              </a:pathLst>
            </a:custGeom>
            <a:solidFill>
              <a:srgbClr val="2A4A81"/>
            </a:solidFill>
          </p:spPr>
          <p:txBody>
            <a:bodyPr wrap="square" lIns="0" tIns="0" rIns="0" bIns="0" rtlCol="0"/>
            <a:lstStyle/>
            <a:p>
              <a:endParaRPr/>
            </a:p>
          </p:txBody>
        </p:sp>
        <p:pic>
          <p:nvPicPr>
            <p:cNvPr id="16" name="object 16"/>
            <p:cNvPicPr/>
            <p:nvPr/>
          </p:nvPicPr>
          <p:blipFill>
            <a:blip r:embed="rId5" cstate="print"/>
            <a:stretch>
              <a:fillRect/>
            </a:stretch>
          </p:blipFill>
          <p:spPr>
            <a:xfrm>
              <a:off x="698821" y="5007968"/>
              <a:ext cx="1783276" cy="4242648"/>
            </a:xfrm>
            <a:prstGeom prst="rect">
              <a:avLst/>
            </a:prstGeom>
          </p:spPr>
        </p:pic>
        <p:sp>
          <p:nvSpPr>
            <p:cNvPr id="17" name="object 17"/>
            <p:cNvSpPr/>
            <p:nvPr/>
          </p:nvSpPr>
          <p:spPr>
            <a:xfrm>
              <a:off x="4022965" y="7631114"/>
              <a:ext cx="3023235" cy="2656205"/>
            </a:xfrm>
            <a:custGeom>
              <a:avLst/>
              <a:gdLst/>
              <a:ahLst/>
              <a:cxnLst/>
              <a:rect l="l" t="t" r="r" b="b"/>
              <a:pathLst>
                <a:path w="3023235" h="2656204">
                  <a:moveTo>
                    <a:pt x="2094093" y="2655884"/>
                  </a:moveTo>
                  <a:lnTo>
                    <a:pt x="0" y="2655884"/>
                  </a:lnTo>
                  <a:lnTo>
                    <a:pt x="0" y="1825904"/>
                  </a:lnTo>
                  <a:lnTo>
                    <a:pt x="7197" y="1773828"/>
                  </a:lnTo>
                  <a:lnTo>
                    <a:pt x="26843" y="1723443"/>
                  </a:lnTo>
                  <a:lnTo>
                    <a:pt x="56017" y="1680436"/>
                  </a:lnTo>
                  <a:lnTo>
                    <a:pt x="91800" y="1650492"/>
                  </a:lnTo>
                  <a:lnTo>
                    <a:pt x="2931055" y="11129"/>
                  </a:lnTo>
                  <a:lnTo>
                    <a:pt x="2966491" y="0"/>
                  </a:lnTo>
                  <a:lnTo>
                    <a:pt x="2995704" y="9387"/>
                  </a:lnTo>
                  <a:lnTo>
                    <a:pt x="3015542" y="37064"/>
                  </a:lnTo>
                  <a:lnTo>
                    <a:pt x="3022855" y="80802"/>
                  </a:lnTo>
                  <a:lnTo>
                    <a:pt x="3022855" y="1997217"/>
                  </a:lnTo>
                  <a:lnTo>
                    <a:pt x="3015657" y="2049292"/>
                  </a:lnTo>
                  <a:lnTo>
                    <a:pt x="2996012" y="2099677"/>
                  </a:lnTo>
                  <a:lnTo>
                    <a:pt x="2966837" y="2142685"/>
                  </a:lnTo>
                  <a:lnTo>
                    <a:pt x="2931055" y="2172629"/>
                  </a:lnTo>
                  <a:lnTo>
                    <a:pt x="2094093" y="2655884"/>
                  </a:lnTo>
                  <a:close/>
                </a:path>
              </a:pathLst>
            </a:custGeom>
            <a:solidFill>
              <a:srgbClr val="F0ABC1"/>
            </a:solidFill>
          </p:spPr>
          <p:txBody>
            <a:bodyPr wrap="square" lIns="0" tIns="0" rIns="0" bIns="0" rtlCol="0"/>
            <a:lstStyle/>
            <a:p>
              <a:endParaRPr/>
            </a:p>
          </p:txBody>
        </p:sp>
        <p:sp>
          <p:nvSpPr>
            <p:cNvPr id="18" name="object 18"/>
            <p:cNvSpPr/>
            <p:nvPr/>
          </p:nvSpPr>
          <p:spPr>
            <a:xfrm>
              <a:off x="4013130" y="7621752"/>
              <a:ext cx="3041015" cy="2665730"/>
            </a:xfrm>
            <a:custGeom>
              <a:avLst/>
              <a:gdLst/>
              <a:ahLst/>
              <a:cxnLst/>
              <a:rect l="l" t="t" r="r" b="b"/>
              <a:pathLst>
                <a:path w="3041014" h="2665729">
                  <a:moveTo>
                    <a:pt x="18852" y="2665246"/>
                  </a:moveTo>
                  <a:lnTo>
                    <a:pt x="0" y="2665246"/>
                  </a:lnTo>
                  <a:lnTo>
                    <a:pt x="0" y="1835266"/>
                  </a:lnTo>
                  <a:lnTo>
                    <a:pt x="7607" y="1781103"/>
                  </a:lnTo>
                  <a:lnTo>
                    <a:pt x="28277" y="1728400"/>
                  </a:lnTo>
                  <a:lnTo>
                    <a:pt x="58784" y="1683228"/>
                  </a:lnTo>
                  <a:lnTo>
                    <a:pt x="95898" y="1651657"/>
                  </a:lnTo>
                  <a:lnTo>
                    <a:pt x="2935153" y="12295"/>
                  </a:lnTo>
                  <a:lnTo>
                    <a:pt x="2972139" y="0"/>
                  </a:lnTo>
                  <a:lnTo>
                    <a:pt x="2989211" y="1229"/>
                  </a:lnTo>
                  <a:lnTo>
                    <a:pt x="3032076" y="38934"/>
                  </a:lnTo>
                  <a:lnTo>
                    <a:pt x="3040887" y="90164"/>
                  </a:lnTo>
                  <a:lnTo>
                    <a:pt x="3040887" y="170493"/>
                  </a:lnTo>
                  <a:lnTo>
                    <a:pt x="3022855" y="170493"/>
                  </a:lnTo>
                  <a:lnTo>
                    <a:pt x="18852" y="1904939"/>
                  </a:lnTo>
                  <a:lnTo>
                    <a:pt x="18852" y="2665246"/>
                  </a:lnTo>
                  <a:close/>
                </a:path>
                <a:path w="3041014" h="2665729">
                  <a:moveTo>
                    <a:pt x="2121403" y="2665246"/>
                  </a:moveTo>
                  <a:lnTo>
                    <a:pt x="2084814" y="2665246"/>
                  </a:lnTo>
                  <a:lnTo>
                    <a:pt x="2935973" y="2173794"/>
                  </a:lnTo>
                  <a:lnTo>
                    <a:pt x="2969604" y="2144901"/>
                  </a:lnTo>
                  <a:lnTo>
                    <a:pt x="2997241" y="2103712"/>
                  </a:lnTo>
                  <a:lnTo>
                    <a:pt x="3015965" y="2055760"/>
                  </a:lnTo>
                  <a:lnTo>
                    <a:pt x="3022855" y="2006580"/>
                  </a:lnTo>
                  <a:lnTo>
                    <a:pt x="3022855" y="170493"/>
                  </a:lnTo>
                  <a:lnTo>
                    <a:pt x="3040887" y="170493"/>
                  </a:lnTo>
                  <a:lnTo>
                    <a:pt x="3040887" y="2006580"/>
                  </a:lnTo>
                  <a:lnTo>
                    <a:pt x="3033267" y="2060627"/>
                  </a:lnTo>
                  <a:lnTo>
                    <a:pt x="3012507" y="2113138"/>
                  </a:lnTo>
                  <a:lnTo>
                    <a:pt x="2981757" y="2158272"/>
                  </a:lnTo>
                  <a:lnTo>
                    <a:pt x="2944169" y="2190188"/>
                  </a:lnTo>
                  <a:lnTo>
                    <a:pt x="2121403" y="2665246"/>
                  </a:lnTo>
                  <a:close/>
                </a:path>
              </a:pathLst>
            </a:custGeom>
            <a:solidFill>
              <a:srgbClr val="2A4A81"/>
            </a:solidFill>
          </p:spPr>
          <p:txBody>
            <a:bodyPr wrap="square" lIns="0" tIns="0" rIns="0" bIns="0" rtlCol="0"/>
            <a:lstStyle/>
            <a:p>
              <a:endParaRPr/>
            </a:p>
          </p:txBody>
        </p:sp>
        <p:pic>
          <p:nvPicPr>
            <p:cNvPr id="19" name="object 19"/>
            <p:cNvPicPr/>
            <p:nvPr/>
          </p:nvPicPr>
          <p:blipFill>
            <a:blip r:embed="rId6" cstate="print"/>
            <a:stretch>
              <a:fillRect/>
            </a:stretch>
          </p:blipFill>
          <p:spPr>
            <a:xfrm>
              <a:off x="4100012" y="9311935"/>
              <a:ext cx="79505" cy="106660"/>
            </a:xfrm>
            <a:prstGeom prst="rect">
              <a:avLst/>
            </a:prstGeom>
          </p:spPr>
        </p:pic>
        <p:pic>
          <p:nvPicPr>
            <p:cNvPr id="20" name="object 20"/>
            <p:cNvPicPr/>
            <p:nvPr/>
          </p:nvPicPr>
          <p:blipFill>
            <a:blip r:embed="rId7" cstate="print"/>
            <a:stretch>
              <a:fillRect/>
            </a:stretch>
          </p:blipFill>
          <p:spPr>
            <a:xfrm>
              <a:off x="4233614" y="9234065"/>
              <a:ext cx="79505" cy="106660"/>
            </a:xfrm>
            <a:prstGeom prst="rect">
              <a:avLst/>
            </a:prstGeom>
          </p:spPr>
        </p:pic>
        <p:pic>
          <p:nvPicPr>
            <p:cNvPr id="21" name="object 21"/>
            <p:cNvPicPr/>
            <p:nvPr/>
          </p:nvPicPr>
          <p:blipFill>
            <a:blip r:embed="rId8" cstate="print"/>
            <a:stretch>
              <a:fillRect/>
            </a:stretch>
          </p:blipFill>
          <p:spPr>
            <a:xfrm>
              <a:off x="4370496" y="9155376"/>
              <a:ext cx="79505" cy="106660"/>
            </a:xfrm>
            <a:prstGeom prst="rect">
              <a:avLst/>
            </a:prstGeom>
          </p:spPr>
        </p:pic>
        <p:sp>
          <p:nvSpPr>
            <p:cNvPr id="22" name="object 22"/>
            <p:cNvSpPr/>
            <p:nvPr/>
          </p:nvSpPr>
          <p:spPr>
            <a:xfrm>
              <a:off x="4243450" y="7755706"/>
              <a:ext cx="3023235" cy="2531745"/>
            </a:xfrm>
            <a:custGeom>
              <a:avLst/>
              <a:gdLst/>
              <a:ahLst/>
              <a:cxnLst/>
              <a:rect l="l" t="t" r="r" b="b"/>
              <a:pathLst>
                <a:path w="3023235" h="2531745">
                  <a:moveTo>
                    <a:pt x="2309876" y="2531292"/>
                  </a:moveTo>
                  <a:lnTo>
                    <a:pt x="0" y="2531292"/>
                  </a:lnTo>
                  <a:lnTo>
                    <a:pt x="0" y="1825904"/>
                  </a:lnTo>
                  <a:lnTo>
                    <a:pt x="7197" y="1773828"/>
                  </a:lnTo>
                  <a:lnTo>
                    <a:pt x="26843" y="1723443"/>
                  </a:lnTo>
                  <a:lnTo>
                    <a:pt x="56017" y="1680436"/>
                  </a:lnTo>
                  <a:lnTo>
                    <a:pt x="91800" y="1650492"/>
                  </a:lnTo>
                  <a:lnTo>
                    <a:pt x="2931055" y="11129"/>
                  </a:lnTo>
                  <a:lnTo>
                    <a:pt x="2966837" y="0"/>
                  </a:lnTo>
                  <a:lnTo>
                    <a:pt x="2996012" y="9387"/>
                  </a:lnTo>
                  <a:lnTo>
                    <a:pt x="3015657" y="37064"/>
                  </a:lnTo>
                  <a:lnTo>
                    <a:pt x="3022855" y="80802"/>
                  </a:lnTo>
                  <a:lnTo>
                    <a:pt x="3022855" y="1997217"/>
                  </a:lnTo>
                  <a:lnTo>
                    <a:pt x="3015657" y="2049292"/>
                  </a:lnTo>
                  <a:lnTo>
                    <a:pt x="2996012" y="2099677"/>
                  </a:lnTo>
                  <a:lnTo>
                    <a:pt x="2966837" y="2142685"/>
                  </a:lnTo>
                  <a:lnTo>
                    <a:pt x="2931055" y="2172629"/>
                  </a:lnTo>
                  <a:lnTo>
                    <a:pt x="2309876" y="2531292"/>
                  </a:lnTo>
                  <a:close/>
                </a:path>
              </a:pathLst>
            </a:custGeom>
            <a:solidFill>
              <a:srgbClr val="94DDDE"/>
            </a:solidFill>
          </p:spPr>
          <p:txBody>
            <a:bodyPr wrap="square" lIns="0" tIns="0" rIns="0" bIns="0" rtlCol="0"/>
            <a:lstStyle/>
            <a:p>
              <a:endParaRPr/>
            </a:p>
          </p:txBody>
        </p:sp>
        <p:sp>
          <p:nvSpPr>
            <p:cNvPr id="23" name="object 23"/>
            <p:cNvSpPr/>
            <p:nvPr/>
          </p:nvSpPr>
          <p:spPr>
            <a:xfrm>
              <a:off x="4233615" y="7746344"/>
              <a:ext cx="3041015" cy="2540000"/>
            </a:xfrm>
            <a:custGeom>
              <a:avLst/>
              <a:gdLst/>
              <a:ahLst/>
              <a:cxnLst/>
              <a:rect l="l" t="t" r="r" b="b"/>
              <a:pathLst>
                <a:path w="3041014" h="2540000">
                  <a:moveTo>
                    <a:pt x="19671" y="2540000"/>
                  </a:moveTo>
                  <a:lnTo>
                    <a:pt x="0" y="2540000"/>
                  </a:lnTo>
                  <a:lnTo>
                    <a:pt x="0" y="1828800"/>
                  </a:lnTo>
                  <a:lnTo>
                    <a:pt x="7620" y="1778000"/>
                  </a:lnTo>
                  <a:lnTo>
                    <a:pt x="28380" y="1727200"/>
                  </a:lnTo>
                  <a:lnTo>
                    <a:pt x="59129" y="1676400"/>
                  </a:lnTo>
                  <a:lnTo>
                    <a:pt x="96718" y="1651000"/>
                  </a:lnTo>
                  <a:lnTo>
                    <a:pt x="2935972" y="0"/>
                  </a:lnTo>
                  <a:lnTo>
                    <a:pt x="3005642" y="0"/>
                  </a:lnTo>
                  <a:lnTo>
                    <a:pt x="3021062" y="12700"/>
                  </a:lnTo>
                  <a:lnTo>
                    <a:pt x="3032486" y="38100"/>
                  </a:lnTo>
                  <a:lnTo>
                    <a:pt x="3039299" y="50800"/>
                  </a:lnTo>
                  <a:lnTo>
                    <a:pt x="3040887" y="88900"/>
                  </a:lnTo>
                  <a:lnTo>
                    <a:pt x="3040887" y="165100"/>
                  </a:lnTo>
                  <a:lnTo>
                    <a:pt x="3023674" y="165100"/>
                  </a:lnTo>
                  <a:lnTo>
                    <a:pt x="2951546" y="203200"/>
                  </a:lnTo>
                  <a:lnTo>
                    <a:pt x="2945808" y="203200"/>
                  </a:lnTo>
                  <a:lnTo>
                    <a:pt x="2822861" y="279400"/>
                  </a:lnTo>
                  <a:lnTo>
                    <a:pt x="2810195" y="292100"/>
                  </a:lnTo>
                  <a:lnTo>
                    <a:pt x="2808927" y="292100"/>
                  </a:lnTo>
                  <a:lnTo>
                    <a:pt x="2685980" y="355600"/>
                  </a:lnTo>
                  <a:lnTo>
                    <a:pt x="2669493" y="372158"/>
                  </a:lnTo>
                  <a:lnTo>
                    <a:pt x="2554017" y="431800"/>
                  </a:lnTo>
                  <a:lnTo>
                    <a:pt x="2537536" y="448355"/>
                  </a:lnTo>
                  <a:lnTo>
                    <a:pt x="2422054" y="508000"/>
                  </a:lnTo>
                  <a:lnTo>
                    <a:pt x="2406427" y="523691"/>
                  </a:lnTo>
                  <a:lnTo>
                    <a:pt x="2289271" y="584200"/>
                  </a:lnTo>
                  <a:lnTo>
                    <a:pt x="2272615" y="600845"/>
                  </a:lnTo>
                  <a:lnTo>
                    <a:pt x="2157308" y="660400"/>
                  </a:lnTo>
                  <a:lnTo>
                    <a:pt x="2141665" y="676099"/>
                  </a:lnTo>
                  <a:lnTo>
                    <a:pt x="2024526" y="736600"/>
                  </a:lnTo>
                  <a:lnTo>
                    <a:pt x="2008746" y="752369"/>
                  </a:lnTo>
                  <a:lnTo>
                    <a:pt x="1891743" y="812800"/>
                  </a:lnTo>
                  <a:lnTo>
                    <a:pt x="1873354" y="831187"/>
                  </a:lnTo>
                  <a:lnTo>
                    <a:pt x="1761419" y="889000"/>
                  </a:lnTo>
                  <a:lnTo>
                    <a:pt x="1747375" y="903027"/>
                  </a:lnTo>
                  <a:lnTo>
                    <a:pt x="1626997" y="965200"/>
                  </a:lnTo>
                  <a:lnTo>
                    <a:pt x="1610361" y="981835"/>
                  </a:lnTo>
                  <a:lnTo>
                    <a:pt x="1495034" y="1041400"/>
                  </a:lnTo>
                  <a:lnTo>
                    <a:pt x="1477664" y="1058769"/>
                  </a:lnTo>
                  <a:lnTo>
                    <a:pt x="1362252" y="1130300"/>
                  </a:lnTo>
                  <a:lnTo>
                    <a:pt x="1354875" y="1130300"/>
                  </a:lnTo>
                  <a:lnTo>
                    <a:pt x="1231908" y="1193819"/>
                  </a:lnTo>
                  <a:lnTo>
                    <a:pt x="1217203" y="1208514"/>
                  </a:lnTo>
                  <a:lnTo>
                    <a:pt x="1097506" y="1282700"/>
                  </a:lnTo>
                  <a:lnTo>
                    <a:pt x="1088490" y="1282700"/>
                  </a:lnTo>
                  <a:lnTo>
                    <a:pt x="965543" y="1358900"/>
                  </a:lnTo>
                  <a:lnTo>
                    <a:pt x="956527" y="1358900"/>
                  </a:lnTo>
                  <a:lnTo>
                    <a:pt x="833580" y="1422400"/>
                  </a:lnTo>
                  <a:lnTo>
                    <a:pt x="817308" y="1439088"/>
                  </a:lnTo>
                  <a:lnTo>
                    <a:pt x="700797" y="1511300"/>
                  </a:lnTo>
                  <a:lnTo>
                    <a:pt x="690961" y="1511300"/>
                  </a:lnTo>
                  <a:lnTo>
                    <a:pt x="568014" y="1587500"/>
                  </a:lnTo>
                  <a:lnTo>
                    <a:pt x="558998" y="1587500"/>
                  </a:lnTo>
                  <a:lnTo>
                    <a:pt x="436051" y="1663700"/>
                  </a:lnTo>
                  <a:lnTo>
                    <a:pt x="427035" y="1663700"/>
                  </a:lnTo>
                  <a:lnTo>
                    <a:pt x="304088" y="1739900"/>
                  </a:lnTo>
                  <a:lnTo>
                    <a:pt x="294252" y="1739900"/>
                  </a:lnTo>
                  <a:lnTo>
                    <a:pt x="171305" y="1816100"/>
                  </a:lnTo>
                  <a:lnTo>
                    <a:pt x="161470" y="1816100"/>
                  </a:lnTo>
                  <a:lnTo>
                    <a:pt x="38523" y="1892300"/>
                  </a:lnTo>
                  <a:lnTo>
                    <a:pt x="29507" y="1892300"/>
                  </a:lnTo>
                  <a:lnTo>
                    <a:pt x="18851" y="1905000"/>
                  </a:lnTo>
                  <a:lnTo>
                    <a:pt x="18851" y="1955800"/>
                  </a:lnTo>
                  <a:lnTo>
                    <a:pt x="31556" y="1955800"/>
                  </a:lnTo>
                  <a:lnTo>
                    <a:pt x="18851" y="1968500"/>
                  </a:lnTo>
                  <a:lnTo>
                    <a:pt x="18851" y="2019300"/>
                  </a:lnTo>
                  <a:lnTo>
                    <a:pt x="19671" y="2019300"/>
                  </a:lnTo>
                  <a:lnTo>
                    <a:pt x="19671" y="2069301"/>
                  </a:lnTo>
                  <a:lnTo>
                    <a:pt x="18851" y="2070100"/>
                  </a:lnTo>
                  <a:lnTo>
                    <a:pt x="18851" y="2120900"/>
                  </a:lnTo>
                  <a:lnTo>
                    <a:pt x="31500" y="2120900"/>
                  </a:lnTo>
                  <a:lnTo>
                    <a:pt x="18851" y="2133600"/>
                  </a:lnTo>
                  <a:lnTo>
                    <a:pt x="18851" y="2235200"/>
                  </a:lnTo>
                  <a:lnTo>
                    <a:pt x="32298" y="2235200"/>
                  </a:lnTo>
                  <a:lnTo>
                    <a:pt x="19671" y="2247900"/>
                  </a:lnTo>
                  <a:lnTo>
                    <a:pt x="19671" y="2297684"/>
                  </a:lnTo>
                  <a:lnTo>
                    <a:pt x="18851" y="2298700"/>
                  </a:lnTo>
                  <a:lnTo>
                    <a:pt x="18851" y="2349500"/>
                  </a:lnTo>
                  <a:lnTo>
                    <a:pt x="29038" y="2349500"/>
                  </a:lnTo>
                  <a:lnTo>
                    <a:pt x="18032" y="2362200"/>
                  </a:lnTo>
                  <a:lnTo>
                    <a:pt x="18032" y="2413000"/>
                  </a:lnTo>
                  <a:lnTo>
                    <a:pt x="20491" y="2413000"/>
                  </a:lnTo>
                  <a:lnTo>
                    <a:pt x="20491" y="2462143"/>
                  </a:lnTo>
                  <a:lnTo>
                    <a:pt x="18851" y="2463800"/>
                  </a:lnTo>
                  <a:lnTo>
                    <a:pt x="18851" y="2514600"/>
                  </a:lnTo>
                  <a:lnTo>
                    <a:pt x="31842" y="2514600"/>
                  </a:lnTo>
                  <a:lnTo>
                    <a:pt x="19671" y="2527300"/>
                  </a:lnTo>
                  <a:lnTo>
                    <a:pt x="19671" y="2540000"/>
                  </a:lnTo>
                  <a:close/>
                </a:path>
                <a:path w="3041014" h="2540000">
                  <a:moveTo>
                    <a:pt x="735579" y="2540000"/>
                  </a:moveTo>
                  <a:lnTo>
                    <a:pt x="731481" y="2540000"/>
                  </a:lnTo>
                  <a:lnTo>
                    <a:pt x="2891712" y="368300"/>
                  </a:lnTo>
                  <a:lnTo>
                    <a:pt x="3022855" y="241300"/>
                  </a:lnTo>
                  <a:lnTo>
                    <a:pt x="3022855" y="191319"/>
                  </a:lnTo>
                  <a:lnTo>
                    <a:pt x="3023674" y="190500"/>
                  </a:lnTo>
                  <a:lnTo>
                    <a:pt x="3023674" y="165100"/>
                  </a:lnTo>
                  <a:lnTo>
                    <a:pt x="3040887" y="165100"/>
                  </a:lnTo>
                  <a:lnTo>
                    <a:pt x="3040887" y="254000"/>
                  </a:lnTo>
                  <a:lnTo>
                    <a:pt x="3021216" y="254000"/>
                  </a:lnTo>
                  <a:lnTo>
                    <a:pt x="735579" y="2540000"/>
                  </a:lnTo>
                  <a:close/>
                </a:path>
                <a:path w="3041014" h="2540000">
                  <a:moveTo>
                    <a:pt x="2632199" y="582100"/>
                  </a:moveTo>
                  <a:lnTo>
                    <a:pt x="3022855" y="190500"/>
                  </a:lnTo>
                  <a:lnTo>
                    <a:pt x="3022855" y="191319"/>
                  </a:lnTo>
                  <a:lnTo>
                    <a:pt x="2632199" y="582100"/>
                  </a:lnTo>
                  <a:close/>
                </a:path>
                <a:path w="3041014" h="2540000">
                  <a:moveTo>
                    <a:pt x="1303318" y="1852238"/>
                  </a:moveTo>
                  <a:lnTo>
                    <a:pt x="2779420" y="368300"/>
                  </a:lnTo>
                  <a:lnTo>
                    <a:pt x="2945808" y="203200"/>
                  </a:lnTo>
                  <a:lnTo>
                    <a:pt x="2951546" y="203200"/>
                  </a:lnTo>
                  <a:lnTo>
                    <a:pt x="2893351" y="266700"/>
                  </a:lnTo>
                  <a:lnTo>
                    <a:pt x="2201287" y="959808"/>
                  </a:lnTo>
                  <a:lnTo>
                    <a:pt x="1549950" y="1612900"/>
                  </a:lnTo>
                  <a:lnTo>
                    <a:pt x="1303318" y="1852238"/>
                  </a:lnTo>
                  <a:close/>
                </a:path>
                <a:path w="3041014" h="2540000">
                  <a:moveTo>
                    <a:pt x="791315" y="2540000"/>
                  </a:moveTo>
                  <a:lnTo>
                    <a:pt x="787217" y="2540000"/>
                  </a:lnTo>
                  <a:lnTo>
                    <a:pt x="2947447" y="368300"/>
                  </a:lnTo>
                  <a:lnTo>
                    <a:pt x="3021216" y="304800"/>
                  </a:lnTo>
                  <a:lnTo>
                    <a:pt x="3021216" y="254000"/>
                  </a:lnTo>
                  <a:lnTo>
                    <a:pt x="3040887" y="254000"/>
                  </a:lnTo>
                  <a:lnTo>
                    <a:pt x="3040887" y="304800"/>
                  </a:lnTo>
                  <a:lnTo>
                    <a:pt x="3025314" y="304800"/>
                  </a:lnTo>
                  <a:lnTo>
                    <a:pt x="791315" y="2540000"/>
                  </a:lnTo>
                  <a:close/>
                </a:path>
                <a:path w="3041014" h="2540000">
                  <a:moveTo>
                    <a:pt x="568371" y="2540000"/>
                  </a:moveTo>
                  <a:lnTo>
                    <a:pt x="562634" y="2540000"/>
                  </a:lnTo>
                  <a:lnTo>
                    <a:pt x="2808927" y="292100"/>
                  </a:lnTo>
                  <a:lnTo>
                    <a:pt x="2810195" y="292100"/>
                  </a:lnTo>
                  <a:lnTo>
                    <a:pt x="568371" y="2540000"/>
                  </a:lnTo>
                  <a:close/>
                </a:path>
                <a:path w="3041014" h="2540000">
                  <a:moveTo>
                    <a:pt x="903607" y="2540000"/>
                  </a:moveTo>
                  <a:lnTo>
                    <a:pt x="898689" y="2540000"/>
                  </a:lnTo>
                  <a:lnTo>
                    <a:pt x="2611392" y="825500"/>
                  </a:lnTo>
                  <a:lnTo>
                    <a:pt x="3022855" y="406400"/>
                  </a:lnTo>
                  <a:lnTo>
                    <a:pt x="3022855" y="357011"/>
                  </a:lnTo>
                  <a:lnTo>
                    <a:pt x="3025314" y="355600"/>
                  </a:lnTo>
                  <a:lnTo>
                    <a:pt x="3025314" y="304800"/>
                  </a:lnTo>
                  <a:lnTo>
                    <a:pt x="3040887" y="304800"/>
                  </a:lnTo>
                  <a:lnTo>
                    <a:pt x="3040887" y="419100"/>
                  </a:lnTo>
                  <a:lnTo>
                    <a:pt x="3024494" y="419100"/>
                  </a:lnTo>
                  <a:lnTo>
                    <a:pt x="903607" y="2540000"/>
                  </a:lnTo>
                  <a:close/>
                </a:path>
                <a:path w="3041014" h="2540000">
                  <a:moveTo>
                    <a:pt x="3019573" y="358894"/>
                  </a:moveTo>
                  <a:lnTo>
                    <a:pt x="3022855" y="355600"/>
                  </a:lnTo>
                  <a:lnTo>
                    <a:pt x="3022855" y="357011"/>
                  </a:lnTo>
                  <a:lnTo>
                    <a:pt x="3019573" y="358894"/>
                  </a:lnTo>
                  <a:close/>
                </a:path>
                <a:path w="3041014" h="2540000">
                  <a:moveTo>
                    <a:pt x="847051" y="2540000"/>
                  </a:moveTo>
                  <a:lnTo>
                    <a:pt x="842953" y="2540000"/>
                  </a:lnTo>
                  <a:lnTo>
                    <a:pt x="3003183" y="368300"/>
                  </a:lnTo>
                  <a:lnTo>
                    <a:pt x="3019573" y="358894"/>
                  </a:lnTo>
                  <a:lnTo>
                    <a:pt x="847051" y="2540000"/>
                  </a:lnTo>
                  <a:close/>
                </a:path>
                <a:path w="3041014" h="2540000">
                  <a:moveTo>
                    <a:pt x="1657849" y="1388182"/>
                  </a:moveTo>
                  <a:lnTo>
                    <a:pt x="2669493" y="372158"/>
                  </a:lnTo>
                  <a:lnTo>
                    <a:pt x="2676964" y="368300"/>
                  </a:lnTo>
                  <a:lnTo>
                    <a:pt x="1657849" y="1388182"/>
                  </a:lnTo>
                  <a:close/>
                </a:path>
                <a:path w="3041014" h="2540000">
                  <a:moveTo>
                    <a:pt x="1015078" y="2540000"/>
                  </a:moveTo>
                  <a:lnTo>
                    <a:pt x="1010980" y="2540000"/>
                  </a:lnTo>
                  <a:lnTo>
                    <a:pt x="2499920" y="1041400"/>
                  </a:lnTo>
                  <a:lnTo>
                    <a:pt x="3023674" y="520700"/>
                  </a:lnTo>
                  <a:lnTo>
                    <a:pt x="3023674" y="470706"/>
                  </a:lnTo>
                  <a:lnTo>
                    <a:pt x="3024494" y="469900"/>
                  </a:lnTo>
                  <a:lnTo>
                    <a:pt x="3024494" y="419100"/>
                  </a:lnTo>
                  <a:lnTo>
                    <a:pt x="3040887" y="419100"/>
                  </a:lnTo>
                  <a:lnTo>
                    <a:pt x="3040887" y="533400"/>
                  </a:lnTo>
                  <a:lnTo>
                    <a:pt x="3022035" y="533400"/>
                  </a:lnTo>
                  <a:lnTo>
                    <a:pt x="1015078" y="2540000"/>
                  </a:lnTo>
                  <a:close/>
                </a:path>
                <a:path w="3041014" h="2540000">
                  <a:moveTo>
                    <a:pt x="1655905" y="1333953"/>
                  </a:moveTo>
                  <a:lnTo>
                    <a:pt x="2537536" y="448355"/>
                  </a:lnTo>
                  <a:lnTo>
                    <a:pt x="2545001" y="444500"/>
                  </a:lnTo>
                  <a:lnTo>
                    <a:pt x="1655905" y="1333953"/>
                  </a:lnTo>
                  <a:close/>
                </a:path>
                <a:path w="3041014" h="2540000">
                  <a:moveTo>
                    <a:pt x="2981261" y="512431"/>
                  </a:moveTo>
                  <a:lnTo>
                    <a:pt x="3023674" y="469900"/>
                  </a:lnTo>
                  <a:lnTo>
                    <a:pt x="3023674" y="470706"/>
                  </a:lnTo>
                  <a:lnTo>
                    <a:pt x="2981261" y="512431"/>
                  </a:lnTo>
                  <a:close/>
                </a:path>
                <a:path w="3041014" h="2540000">
                  <a:moveTo>
                    <a:pt x="959342" y="2540000"/>
                  </a:moveTo>
                  <a:lnTo>
                    <a:pt x="955244" y="2540000"/>
                  </a:lnTo>
                  <a:lnTo>
                    <a:pt x="1738080" y="1752600"/>
                  </a:lnTo>
                  <a:lnTo>
                    <a:pt x="2099816" y="1388182"/>
                  </a:lnTo>
                  <a:lnTo>
                    <a:pt x="2443365" y="1041400"/>
                  </a:lnTo>
                  <a:lnTo>
                    <a:pt x="2526404" y="959808"/>
                  </a:lnTo>
                  <a:lnTo>
                    <a:pt x="2981261" y="512431"/>
                  </a:lnTo>
                  <a:lnTo>
                    <a:pt x="959342" y="2540000"/>
                  </a:lnTo>
                  <a:close/>
                </a:path>
                <a:path w="3041014" h="2540000">
                  <a:moveTo>
                    <a:pt x="1972086" y="959808"/>
                  </a:moveTo>
                  <a:lnTo>
                    <a:pt x="2406427" y="523691"/>
                  </a:lnTo>
                  <a:lnTo>
                    <a:pt x="2412218" y="520700"/>
                  </a:lnTo>
                  <a:lnTo>
                    <a:pt x="1972086" y="959808"/>
                  </a:lnTo>
                  <a:close/>
                </a:path>
                <a:path w="3041014" h="2540000">
                  <a:moveTo>
                    <a:pt x="1070814" y="2540000"/>
                  </a:moveTo>
                  <a:lnTo>
                    <a:pt x="1066716" y="2540000"/>
                  </a:lnTo>
                  <a:lnTo>
                    <a:pt x="2555657" y="1041400"/>
                  </a:lnTo>
                  <a:lnTo>
                    <a:pt x="3022035" y="584200"/>
                  </a:lnTo>
                  <a:lnTo>
                    <a:pt x="3022035" y="533400"/>
                  </a:lnTo>
                  <a:lnTo>
                    <a:pt x="3040887" y="533400"/>
                  </a:lnTo>
                  <a:lnTo>
                    <a:pt x="3040887" y="584200"/>
                  </a:lnTo>
                  <a:lnTo>
                    <a:pt x="3023675" y="584200"/>
                  </a:lnTo>
                  <a:lnTo>
                    <a:pt x="1070814" y="2540000"/>
                  </a:lnTo>
                  <a:close/>
                </a:path>
                <a:path w="3041014" h="2540000">
                  <a:moveTo>
                    <a:pt x="679023" y="2540000"/>
                  </a:moveTo>
                  <a:lnTo>
                    <a:pt x="674925" y="2540000"/>
                  </a:lnTo>
                  <a:lnTo>
                    <a:pt x="2632199" y="582100"/>
                  </a:lnTo>
                  <a:lnTo>
                    <a:pt x="679023" y="2540000"/>
                  </a:lnTo>
                  <a:close/>
                </a:path>
                <a:path w="3041014" h="2540000">
                  <a:moveTo>
                    <a:pt x="1127370" y="2540000"/>
                  </a:moveTo>
                  <a:lnTo>
                    <a:pt x="1122452" y="2540000"/>
                  </a:lnTo>
                  <a:lnTo>
                    <a:pt x="2611392" y="1041400"/>
                  </a:lnTo>
                  <a:lnTo>
                    <a:pt x="3023675" y="635000"/>
                  </a:lnTo>
                  <a:lnTo>
                    <a:pt x="3023675" y="584200"/>
                  </a:lnTo>
                  <a:lnTo>
                    <a:pt x="3040887" y="584200"/>
                  </a:lnTo>
                  <a:lnTo>
                    <a:pt x="3040887" y="635000"/>
                  </a:lnTo>
                  <a:lnTo>
                    <a:pt x="3024494" y="635000"/>
                  </a:lnTo>
                  <a:lnTo>
                    <a:pt x="1127370" y="2540000"/>
                  </a:lnTo>
                  <a:close/>
                </a:path>
                <a:path w="3041014" h="2540000">
                  <a:moveTo>
                    <a:pt x="452025" y="2426744"/>
                  </a:moveTo>
                  <a:lnTo>
                    <a:pt x="599161" y="2273300"/>
                  </a:lnTo>
                  <a:lnTo>
                    <a:pt x="2272615" y="600845"/>
                  </a:lnTo>
                  <a:lnTo>
                    <a:pt x="2280255" y="596900"/>
                  </a:lnTo>
                  <a:lnTo>
                    <a:pt x="452025" y="2426744"/>
                  </a:lnTo>
                  <a:close/>
                </a:path>
                <a:path w="3041014" h="2540000">
                  <a:moveTo>
                    <a:pt x="1182286" y="2540000"/>
                  </a:moveTo>
                  <a:lnTo>
                    <a:pt x="1179007" y="2540000"/>
                  </a:lnTo>
                  <a:lnTo>
                    <a:pt x="2516530" y="1193800"/>
                  </a:lnTo>
                  <a:lnTo>
                    <a:pt x="2749757" y="959808"/>
                  </a:lnTo>
                  <a:lnTo>
                    <a:pt x="3024494" y="685800"/>
                  </a:lnTo>
                  <a:lnTo>
                    <a:pt x="3024494" y="635000"/>
                  </a:lnTo>
                  <a:lnTo>
                    <a:pt x="3040887" y="635000"/>
                  </a:lnTo>
                  <a:lnTo>
                    <a:pt x="3040887" y="698500"/>
                  </a:lnTo>
                  <a:lnTo>
                    <a:pt x="3022035" y="698500"/>
                  </a:lnTo>
                  <a:lnTo>
                    <a:pt x="1182286" y="2540000"/>
                  </a:lnTo>
                  <a:close/>
                </a:path>
                <a:path w="3041014" h="2540000">
                  <a:moveTo>
                    <a:pt x="2021605" y="796587"/>
                  </a:moveTo>
                  <a:lnTo>
                    <a:pt x="2141665" y="676099"/>
                  </a:lnTo>
                  <a:lnTo>
                    <a:pt x="2147473" y="673100"/>
                  </a:lnTo>
                  <a:lnTo>
                    <a:pt x="2021605" y="796587"/>
                  </a:lnTo>
                  <a:close/>
                </a:path>
                <a:path w="3041014" h="2540000">
                  <a:moveTo>
                    <a:pt x="1238842" y="2540000"/>
                  </a:moveTo>
                  <a:lnTo>
                    <a:pt x="1234744" y="2540000"/>
                  </a:lnTo>
                  <a:lnTo>
                    <a:pt x="2723684" y="1041400"/>
                  </a:lnTo>
                  <a:lnTo>
                    <a:pt x="3022035" y="749300"/>
                  </a:lnTo>
                  <a:lnTo>
                    <a:pt x="3022035" y="698500"/>
                  </a:lnTo>
                  <a:lnTo>
                    <a:pt x="3040887" y="698500"/>
                  </a:lnTo>
                  <a:lnTo>
                    <a:pt x="3040887" y="749300"/>
                  </a:lnTo>
                  <a:lnTo>
                    <a:pt x="3026953" y="749300"/>
                  </a:lnTo>
                  <a:lnTo>
                    <a:pt x="1238842" y="2540000"/>
                  </a:lnTo>
                  <a:close/>
                </a:path>
                <a:path w="3041014" h="2540000">
                  <a:moveTo>
                    <a:pt x="328231" y="2438975"/>
                  </a:moveTo>
                  <a:lnTo>
                    <a:pt x="486869" y="2273300"/>
                  </a:lnTo>
                  <a:lnTo>
                    <a:pt x="2008746" y="752369"/>
                  </a:lnTo>
                  <a:lnTo>
                    <a:pt x="2014690" y="749300"/>
                  </a:lnTo>
                  <a:lnTo>
                    <a:pt x="328231" y="2438975"/>
                  </a:lnTo>
                  <a:close/>
                </a:path>
                <a:path w="3041014" h="2540000">
                  <a:moveTo>
                    <a:pt x="1350314" y="2540000"/>
                  </a:moveTo>
                  <a:lnTo>
                    <a:pt x="1347035" y="2540000"/>
                  </a:lnTo>
                  <a:lnTo>
                    <a:pt x="1492575" y="2387600"/>
                  </a:lnTo>
                  <a:lnTo>
                    <a:pt x="1940922" y="1943100"/>
                  </a:lnTo>
                  <a:lnTo>
                    <a:pt x="3023674" y="850900"/>
                  </a:lnTo>
                  <a:lnTo>
                    <a:pt x="3023674" y="803295"/>
                  </a:lnTo>
                  <a:lnTo>
                    <a:pt x="3026953" y="800100"/>
                  </a:lnTo>
                  <a:lnTo>
                    <a:pt x="3026953" y="749300"/>
                  </a:lnTo>
                  <a:lnTo>
                    <a:pt x="3040887" y="749300"/>
                  </a:lnTo>
                  <a:lnTo>
                    <a:pt x="3040887" y="863600"/>
                  </a:lnTo>
                  <a:lnTo>
                    <a:pt x="3022855" y="863600"/>
                  </a:lnTo>
                  <a:lnTo>
                    <a:pt x="1350314" y="2540000"/>
                  </a:lnTo>
                  <a:close/>
                </a:path>
                <a:path w="3041014" h="2540000">
                  <a:moveTo>
                    <a:pt x="287232" y="2540000"/>
                  </a:moveTo>
                  <a:lnTo>
                    <a:pt x="283954" y="2540000"/>
                  </a:lnTo>
                  <a:lnTo>
                    <a:pt x="1066790" y="1752600"/>
                  </a:lnTo>
                  <a:lnTo>
                    <a:pt x="1428526" y="1388182"/>
                  </a:lnTo>
                  <a:lnTo>
                    <a:pt x="1772075" y="1041400"/>
                  </a:lnTo>
                  <a:lnTo>
                    <a:pt x="2021605" y="796587"/>
                  </a:lnTo>
                  <a:lnTo>
                    <a:pt x="486869" y="2336800"/>
                  </a:lnTo>
                  <a:lnTo>
                    <a:pt x="287232" y="2540000"/>
                  </a:lnTo>
                  <a:close/>
                </a:path>
                <a:path w="3041014" h="2540000">
                  <a:moveTo>
                    <a:pt x="2921985" y="902424"/>
                  </a:moveTo>
                  <a:lnTo>
                    <a:pt x="3023674" y="800100"/>
                  </a:lnTo>
                  <a:lnTo>
                    <a:pt x="3023674" y="803295"/>
                  </a:lnTo>
                  <a:lnTo>
                    <a:pt x="2921985" y="902424"/>
                  </a:lnTo>
                  <a:close/>
                </a:path>
                <a:path w="3041014" h="2540000">
                  <a:moveTo>
                    <a:pt x="270499" y="2441059"/>
                  </a:moveTo>
                  <a:lnTo>
                    <a:pt x="431133" y="2273300"/>
                  </a:lnTo>
                  <a:lnTo>
                    <a:pt x="1873354" y="831187"/>
                  </a:lnTo>
                  <a:lnTo>
                    <a:pt x="1884366" y="825500"/>
                  </a:lnTo>
                  <a:lnTo>
                    <a:pt x="270499" y="2441059"/>
                  </a:lnTo>
                  <a:close/>
                </a:path>
                <a:path w="3041014" h="2540000">
                  <a:moveTo>
                    <a:pt x="1462605" y="2540000"/>
                  </a:moveTo>
                  <a:lnTo>
                    <a:pt x="1458507" y="2540000"/>
                  </a:lnTo>
                  <a:lnTo>
                    <a:pt x="2947447" y="1041400"/>
                  </a:lnTo>
                  <a:lnTo>
                    <a:pt x="3021216" y="965200"/>
                  </a:lnTo>
                  <a:lnTo>
                    <a:pt x="3021216" y="916043"/>
                  </a:lnTo>
                  <a:lnTo>
                    <a:pt x="3022855" y="914400"/>
                  </a:lnTo>
                  <a:lnTo>
                    <a:pt x="3022855" y="863600"/>
                  </a:lnTo>
                  <a:lnTo>
                    <a:pt x="3040887" y="863600"/>
                  </a:lnTo>
                  <a:lnTo>
                    <a:pt x="3040887" y="965200"/>
                  </a:lnTo>
                  <a:lnTo>
                    <a:pt x="3025314" y="965200"/>
                  </a:lnTo>
                  <a:lnTo>
                    <a:pt x="1462605" y="2540000"/>
                  </a:lnTo>
                  <a:close/>
                </a:path>
                <a:path w="3041014" h="2540000">
                  <a:moveTo>
                    <a:pt x="236697" y="2418152"/>
                  </a:moveTo>
                  <a:lnTo>
                    <a:pt x="375397" y="2273300"/>
                  </a:lnTo>
                  <a:lnTo>
                    <a:pt x="1747375" y="903027"/>
                  </a:lnTo>
                  <a:lnTo>
                    <a:pt x="1749944" y="901700"/>
                  </a:lnTo>
                  <a:lnTo>
                    <a:pt x="236697" y="2418152"/>
                  </a:lnTo>
                  <a:close/>
                </a:path>
                <a:path w="3041014" h="2540000">
                  <a:moveTo>
                    <a:pt x="1294578" y="2540000"/>
                  </a:moveTo>
                  <a:lnTo>
                    <a:pt x="1290479" y="2540000"/>
                  </a:lnTo>
                  <a:lnTo>
                    <a:pt x="2779420" y="1041400"/>
                  </a:lnTo>
                  <a:lnTo>
                    <a:pt x="2921985" y="902424"/>
                  </a:lnTo>
                  <a:lnTo>
                    <a:pt x="1294578" y="2540000"/>
                  </a:lnTo>
                  <a:close/>
                </a:path>
                <a:path w="3041014" h="2540000">
                  <a:moveTo>
                    <a:pt x="2559819" y="1378777"/>
                  </a:moveTo>
                  <a:lnTo>
                    <a:pt x="3021216" y="914400"/>
                  </a:lnTo>
                  <a:lnTo>
                    <a:pt x="3021216" y="916043"/>
                  </a:lnTo>
                  <a:lnTo>
                    <a:pt x="2559819" y="1378777"/>
                  </a:lnTo>
                  <a:close/>
                </a:path>
                <a:path w="3041014" h="2540000">
                  <a:moveTo>
                    <a:pt x="398704" y="2540000"/>
                  </a:moveTo>
                  <a:lnTo>
                    <a:pt x="395197" y="2540000"/>
                  </a:lnTo>
                  <a:lnTo>
                    <a:pt x="540966" y="2387600"/>
                  </a:lnTo>
                  <a:lnTo>
                    <a:pt x="1972086" y="959808"/>
                  </a:lnTo>
                  <a:lnTo>
                    <a:pt x="641574" y="2295762"/>
                  </a:lnTo>
                  <a:lnTo>
                    <a:pt x="398704" y="2540000"/>
                  </a:lnTo>
                  <a:close/>
                </a:path>
                <a:path w="3041014" h="2540000">
                  <a:moveTo>
                    <a:pt x="2937546" y="1167052"/>
                  </a:moveTo>
                  <a:lnTo>
                    <a:pt x="3023674" y="1079500"/>
                  </a:lnTo>
                  <a:lnTo>
                    <a:pt x="3023674" y="1029640"/>
                  </a:lnTo>
                  <a:lnTo>
                    <a:pt x="3025314" y="1028700"/>
                  </a:lnTo>
                  <a:lnTo>
                    <a:pt x="3025314" y="965200"/>
                  </a:lnTo>
                  <a:lnTo>
                    <a:pt x="3040887" y="965200"/>
                  </a:lnTo>
                  <a:lnTo>
                    <a:pt x="3040887" y="1079500"/>
                  </a:lnTo>
                  <a:lnTo>
                    <a:pt x="3024494" y="1079500"/>
                  </a:lnTo>
                  <a:lnTo>
                    <a:pt x="2937546" y="1167052"/>
                  </a:lnTo>
                  <a:close/>
                </a:path>
                <a:path w="3041014" h="2540000">
                  <a:moveTo>
                    <a:pt x="161002" y="2438141"/>
                  </a:moveTo>
                  <a:lnTo>
                    <a:pt x="318842" y="2273300"/>
                  </a:lnTo>
                  <a:lnTo>
                    <a:pt x="1610361" y="981835"/>
                  </a:lnTo>
                  <a:lnTo>
                    <a:pt x="1617981" y="977900"/>
                  </a:lnTo>
                  <a:lnTo>
                    <a:pt x="161002" y="2438141"/>
                  </a:lnTo>
                  <a:close/>
                </a:path>
                <a:path w="3041014" h="2540000">
                  <a:moveTo>
                    <a:pt x="3021490" y="1030894"/>
                  </a:moveTo>
                  <a:lnTo>
                    <a:pt x="3023674" y="1028700"/>
                  </a:lnTo>
                  <a:lnTo>
                    <a:pt x="3023674" y="1029640"/>
                  </a:lnTo>
                  <a:lnTo>
                    <a:pt x="3021490" y="1030894"/>
                  </a:lnTo>
                  <a:close/>
                </a:path>
                <a:path w="3041014" h="2540000">
                  <a:moveTo>
                    <a:pt x="1519161" y="2540000"/>
                  </a:moveTo>
                  <a:lnTo>
                    <a:pt x="1514243" y="2540000"/>
                  </a:lnTo>
                  <a:lnTo>
                    <a:pt x="3003183" y="1041400"/>
                  </a:lnTo>
                  <a:lnTo>
                    <a:pt x="3021490" y="1030894"/>
                  </a:lnTo>
                  <a:lnTo>
                    <a:pt x="1519161" y="2540000"/>
                  </a:lnTo>
                  <a:close/>
                </a:path>
                <a:path w="3041014" h="2540000">
                  <a:moveTo>
                    <a:pt x="1036067" y="1500356"/>
                  </a:moveTo>
                  <a:lnTo>
                    <a:pt x="1477664" y="1058769"/>
                  </a:lnTo>
                  <a:lnTo>
                    <a:pt x="1485199" y="1054100"/>
                  </a:lnTo>
                  <a:lnTo>
                    <a:pt x="1344633" y="1193819"/>
                  </a:lnTo>
                  <a:lnTo>
                    <a:pt x="1149005" y="1388182"/>
                  </a:lnTo>
                  <a:lnTo>
                    <a:pt x="1036067" y="1500356"/>
                  </a:lnTo>
                  <a:close/>
                </a:path>
                <a:path w="3041014" h="2540000">
                  <a:moveTo>
                    <a:pt x="1630633" y="2540000"/>
                  </a:moveTo>
                  <a:lnTo>
                    <a:pt x="1625715" y="2540000"/>
                  </a:lnTo>
                  <a:lnTo>
                    <a:pt x="2443365" y="1714500"/>
                  </a:lnTo>
                  <a:lnTo>
                    <a:pt x="2611392" y="1549400"/>
                  </a:lnTo>
                  <a:lnTo>
                    <a:pt x="3024494" y="1130300"/>
                  </a:lnTo>
                  <a:lnTo>
                    <a:pt x="3024494" y="1079500"/>
                  </a:lnTo>
                  <a:lnTo>
                    <a:pt x="3040887" y="1079500"/>
                  </a:lnTo>
                  <a:lnTo>
                    <a:pt x="3040887" y="1143000"/>
                  </a:lnTo>
                  <a:lnTo>
                    <a:pt x="3023675" y="1143000"/>
                  </a:lnTo>
                  <a:lnTo>
                    <a:pt x="1630633" y="2540000"/>
                  </a:lnTo>
                  <a:close/>
                </a:path>
                <a:path w="3041014" h="2540000">
                  <a:moveTo>
                    <a:pt x="596376" y="1888295"/>
                  </a:moveTo>
                  <a:lnTo>
                    <a:pt x="1354875" y="1130300"/>
                  </a:lnTo>
                  <a:lnTo>
                    <a:pt x="1362252" y="1130300"/>
                  </a:lnTo>
                  <a:lnTo>
                    <a:pt x="596376" y="1888295"/>
                  </a:lnTo>
                  <a:close/>
                </a:path>
                <a:path w="3041014" h="2540000">
                  <a:moveTo>
                    <a:pt x="1742105" y="2540000"/>
                  </a:moveTo>
                  <a:lnTo>
                    <a:pt x="1738006" y="2540000"/>
                  </a:lnTo>
                  <a:lnTo>
                    <a:pt x="2517919" y="1752600"/>
                  </a:lnTo>
                  <a:lnTo>
                    <a:pt x="2880667" y="1388182"/>
                  </a:lnTo>
                  <a:lnTo>
                    <a:pt x="3023675" y="1244600"/>
                  </a:lnTo>
                  <a:lnTo>
                    <a:pt x="3023675" y="1143000"/>
                  </a:lnTo>
                  <a:lnTo>
                    <a:pt x="3040887" y="1143000"/>
                  </a:lnTo>
                  <a:lnTo>
                    <a:pt x="3040887" y="1257300"/>
                  </a:lnTo>
                  <a:lnTo>
                    <a:pt x="3023675" y="1257300"/>
                  </a:lnTo>
                  <a:lnTo>
                    <a:pt x="1742105" y="2540000"/>
                  </a:lnTo>
                  <a:close/>
                </a:path>
                <a:path w="3041014" h="2540000">
                  <a:moveTo>
                    <a:pt x="2383443" y="1725007"/>
                  </a:moveTo>
                  <a:lnTo>
                    <a:pt x="2937546" y="1167052"/>
                  </a:lnTo>
                  <a:lnTo>
                    <a:pt x="2611392" y="1498600"/>
                  </a:lnTo>
                  <a:lnTo>
                    <a:pt x="2383443" y="1725007"/>
                  </a:lnTo>
                  <a:close/>
                </a:path>
                <a:path w="3041014" h="2540000">
                  <a:moveTo>
                    <a:pt x="1686369" y="2540000"/>
                  </a:moveTo>
                  <a:lnTo>
                    <a:pt x="1682270" y="2540000"/>
                  </a:lnTo>
                  <a:lnTo>
                    <a:pt x="2499920" y="1714500"/>
                  </a:lnTo>
                  <a:lnTo>
                    <a:pt x="3023655" y="1193819"/>
                  </a:lnTo>
                  <a:lnTo>
                    <a:pt x="1686369" y="2540000"/>
                  </a:lnTo>
                  <a:close/>
                </a:path>
                <a:path w="3041014" h="2540000">
                  <a:moveTo>
                    <a:pt x="60379" y="2370509"/>
                  </a:moveTo>
                  <a:lnTo>
                    <a:pt x="151634" y="2273300"/>
                  </a:lnTo>
                  <a:lnTo>
                    <a:pt x="1217203" y="1208514"/>
                  </a:lnTo>
                  <a:lnTo>
                    <a:pt x="1220453" y="1206500"/>
                  </a:lnTo>
                  <a:lnTo>
                    <a:pt x="60379" y="2370509"/>
                  </a:lnTo>
                  <a:close/>
                </a:path>
                <a:path w="3041014" h="2540000">
                  <a:moveTo>
                    <a:pt x="1798660" y="2540000"/>
                  </a:moveTo>
                  <a:lnTo>
                    <a:pt x="1793742" y="2540000"/>
                  </a:lnTo>
                  <a:lnTo>
                    <a:pt x="2611392" y="1714500"/>
                  </a:lnTo>
                  <a:lnTo>
                    <a:pt x="3023675" y="1308100"/>
                  </a:lnTo>
                  <a:lnTo>
                    <a:pt x="3023675" y="1257300"/>
                  </a:lnTo>
                  <a:lnTo>
                    <a:pt x="3040887" y="1257300"/>
                  </a:lnTo>
                  <a:lnTo>
                    <a:pt x="3040887" y="1308100"/>
                  </a:lnTo>
                  <a:lnTo>
                    <a:pt x="3024494" y="1308100"/>
                  </a:lnTo>
                  <a:lnTo>
                    <a:pt x="1798660" y="2540000"/>
                  </a:lnTo>
                  <a:close/>
                </a:path>
                <a:path w="3041014" h="2540000">
                  <a:moveTo>
                    <a:pt x="114244" y="2254360"/>
                  </a:moveTo>
                  <a:lnTo>
                    <a:pt x="1088490" y="1282700"/>
                  </a:lnTo>
                  <a:lnTo>
                    <a:pt x="1097506" y="1282700"/>
                  </a:lnTo>
                  <a:lnTo>
                    <a:pt x="114244" y="2254360"/>
                  </a:lnTo>
                  <a:close/>
                </a:path>
                <a:path w="3041014" h="2540000">
                  <a:moveTo>
                    <a:pt x="1854396" y="2540000"/>
                  </a:moveTo>
                  <a:lnTo>
                    <a:pt x="1850298" y="2540000"/>
                  </a:lnTo>
                  <a:lnTo>
                    <a:pt x="2667948" y="1714500"/>
                  </a:lnTo>
                  <a:lnTo>
                    <a:pt x="3024494" y="1358900"/>
                  </a:lnTo>
                  <a:lnTo>
                    <a:pt x="3024494" y="1308100"/>
                  </a:lnTo>
                  <a:lnTo>
                    <a:pt x="3040887" y="1308100"/>
                  </a:lnTo>
                  <a:lnTo>
                    <a:pt x="3040887" y="1371600"/>
                  </a:lnTo>
                  <a:lnTo>
                    <a:pt x="3022855" y="1371600"/>
                  </a:lnTo>
                  <a:lnTo>
                    <a:pt x="1854396" y="2540000"/>
                  </a:lnTo>
                  <a:close/>
                </a:path>
                <a:path w="3041014" h="2540000">
                  <a:moveTo>
                    <a:pt x="455260" y="2540000"/>
                  </a:moveTo>
                  <a:lnTo>
                    <a:pt x="450342" y="2540000"/>
                  </a:lnTo>
                  <a:lnTo>
                    <a:pt x="1655905" y="1333953"/>
                  </a:lnTo>
                  <a:lnTo>
                    <a:pt x="455260" y="2540000"/>
                  </a:lnTo>
                  <a:close/>
                </a:path>
                <a:path w="3041014" h="2540000">
                  <a:moveTo>
                    <a:pt x="396111" y="1921076"/>
                  </a:moveTo>
                  <a:lnTo>
                    <a:pt x="956527" y="1358900"/>
                  </a:lnTo>
                  <a:lnTo>
                    <a:pt x="965543" y="1358900"/>
                  </a:lnTo>
                  <a:lnTo>
                    <a:pt x="396111" y="1921076"/>
                  </a:lnTo>
                  <a:close/>
                </a:path>
                <a:path w="3041014" h="2540000">
                  <a:moveTo>
                    <a:pt x="1910132" y="2540000"/>
                  </a:moveTo>
                  <a:lnTo>
                    <a:pt x="1906034" y="2540000"/>
                  </a:lnTo>
                  <a:lnTo>
                    <a:pt x="2723684" y="1714500"/>
                  </a:lnTo>
                  <a:lnTo>
                    <a:pt x="3022855" y="1422400"/>
                  </a:lnTo>
                  <a:lnTo>
                    <a:pt x="3022855" y="1371600"/>
                  </a:lnTo>
                  <a:lnTo>
                    <a:pt x="3040887" y="1371600"/>
                  </a:lnTo>
                  <a:lnTo>
                    <a:pt x="3040887" y="1422400"/>
                  </a:lnTo>
                  <a:lnTo>
                    <a:pt x="3025314" y="1422400"/>
                  </a:lnTo>
                  <a:lnTo>
                    <a:pt x="1910132" y="2540000"/>
                  </a:lnTo>
                  <a:close/>
                </a:path>
                <a:path w="3041014" h="2540000">
                  <a:moveTo>
                    <a:pt x="1406050" y="2540000"/>
                  </a:moveTo>
                  <a:lnTo>
                    <a:pt x="1401951" y="2540000"/>
                  </a:lnTo>
                  <a:lnTo>
                    <a:pt x="2559819" y="1378777"/>
                  </a:lnTo>
                  <a:lnTo>
                    <a:pt x="1406050" y="2540000"/>
                  </a:lnTo>
                  <a:close/>
                </a:path>
                <a:path w="3041014" h="2540000">
                  <a:moveTo>
                    <a:pt x="510996" y="2540000"/>
                  </a:moveTo>
                  <a:lnTo>
                    <a:pt x="506897" y="2540000"/>
                  </a:lnTo>
                  <a:lnTo>
                    <a:pt x="1657849" y="1388182"/>
                  </a:lnTo>
                  <a:lnTo>
                    <a:pt x="510996" y="2540000"/>
                  </a:lnTo>
                  <a:close/>
                </a:path>
                <a:path w="3041014" h="2540000">
                  <a:moveTo>
                    <a:pt x="2022424" y="2540000"/>
                  </a:moveTo>
                  <a:lnTo>
                    <a:pt x="2017506" y="2540000"/>
                  </a:lnTo>
                  <a:lnTo>
                    <a:pt x="2797418" y="1752600"/>
                  </a:lnTo>
                  <a:lnTo>
                    <a:pt x="3023674" y="1524000"/>
                  </a:lnTo>
                  <a:lnTo>
                    <a:pt x="3023674" y="1474808"/>
                  </a:lnTo>
                  <a:lnTo>
                    <a:pt x="3025314" y="1473200"/>
                  </a:lnTo>
                  <a:lnTo>
                    <a:pt x="3025314" y="1422400"/>
                  </a:lnTo>
                  <a:lnTo>
                    <a:pt x="3040887" y="1422400"/>
                  </a:lnTo>
                  <a:lnTo>
                    <a:pt x="3040887" y="1536700"/>
                  </a:lnTo>
                  <a:lnTo>
                    <a:pt x="3024494" y="1536700"/>
                  </a:lnTo>
                  <a:lnTo>
                    <a:pt x="2022424" y="2540000"/>
                  </a:lnTo>
                  <a:close/>
                </a:path>
                <a:path w="3041014" h="2540000">
                  <a:moveTo>
                    <a:pt x="741070" y="1517281"/>
                  </a:moveTo>
                  <a:lnTo>
                    <a:pt x="817308" y="1439088"/>
                  </a:lnTo>
                  <a:lnTo>
                    <a:pt x="823744" y="1435100"/>
                  </a:lnTo>
                  <a:lnTo>
                    <a:pt x="741070" y="1517281"/>
                  </a:lnTo>
                  <a:close/>
                </a:path>
                <a:path w="3041014" h="2540000">
                  <a:moveTo>
                    <a:pt x="2966150" y="1531258"/>
                  </a:moveTo>
                  <a:lnTo>
                    <a:pt x="3023674" y="1473200"/>
                  </a:lnTo>
                  <a:lnTo>
                    <a:pt x="3023674" y="1474808"/>
                  </a:lnTo>
                  <a:lnTo>
                    <a:pt x="2966150" y="1531258"/>
                  </a:lnTo>
                  <a:close/>
                </a:path>
                <a:path w="3041014" h="2540000">
                  <a:moveTo>
                    <a:pt x="31842" y="2514600"/>
                  </a:moveTo>
                  <a:lnTo>
                    <a:pt x="18851" y="2514600"/>
                  </a:lnTo>
                  <a:lnTo>
                    <a:pt x="782293" y="1752600"/>
                  </a:lnTo>
                  <a:lnTo>
                    <a:pt x="1036067" y="1500356"/>
                  </a:lnTo>
                  <a:lnTo>
                    <a:pt x="263106" y="2273300"/>
                  </a:lnTo>
                  <a:lnTo>
                    <a:pt x="31842" y="2514600"/>
                  </a:lnTo>
                  <a:close/>
                </a:path>
                <a:path w="3041014" h="2540000">
                  <a:moveTo>
                    <a:pt x="18851" y="2184400"/>
                  </a:moveTo>
                  <a:lnTo>
                    <a:pt x="690961" y="1511300"/>
                  </a:lnTo>
                  <a:lnTo>
                    <a:pt x="700797" y="1511300"/>
                  </a:lnTo>
                  <a:lnTo>
                    <a:pt x="599161" y="1612900"/>
                  </a:lnTo>
                  <a:lnTo>
                    <a:pt x="18851" y="2184400"/>
                  </a:lnTo>
                  <a:close/>
                </a:path>
                <a:path w="3041014" h="2540000">
                  <a:moveTo>
                    <a:pt x="32298" y="2235200"/>
                  </a:moveTo>
                  <a:lnTo>
                    <a:pt x="18851" y="2235200"/>
                  </a:lnTo>
                  <a:lnTo>
                    <a:pt x="741070" y="1517281"/>
                  </a:lnTo>
                  <a:lnTo>
                    <a:pt x="486869" y="1778000"/>
                  </a:lnTo>
                  <a:lnTo>
                    <a:pt x="32298" y="2235200"/>
                  </a:lnTo>
                  <a:close/>
                </a:path>
                <a:path w="3041014" h="2540000">
                  <a:moveTo>
                    <a:pt x="1966688" y="2540000"/>
                  </a:moveTo>
                  <a:lnTo>
                    <a:pt x="1961770" y="2540000"/>
                  </a:lnTo>
                  <a:lnTo>
                    <a:pt x="2779420" y="1714500"/>
                  </a:lnTo>
                  <a:lnTo>
                    <a:pt x="2966150" y="1531258"/>
                  </a:lnTo>
                  <a:lnTo>
                    <a:pt x="1966688" y="2540000"/>
                  </a:lnTo>
                  <a:close/>
                </a:path>
                <a:path w="3041014" h="2540000">
                  <a:moveTo>
                    <a:pt x="2133895" y="2540000"/>
                  </a:moveTo>
                  <a:lnTo>
                    <a:pt x="2129797" y="2540000"/>
                  </a:lnTo>
                  <a:lnTo>
                    <a:pt x="2909710" y="1752600"/>
                  </a:lnTo>
                  <a:lnTo>
                    <a:pt x="3022855" y="1638300"/>
                  </a:lnTo>
                  <a:lnTo>
                    <a:pt x="3022855" y="1589067"/>
                  </a:lnTo>
                  <a:lnTo>
                    <a:pt x="3024494" y="1587500"/>
                  </a:lnTo>
                  <a:lnTo>
                    <a:pt x="3024494" y="1536700"/>
                  </a:lnTo>
                  <a:lnTo>
                    <a:pt x="3040887" y="1536700"/>
                  </a:lnTo>
                  <a:lnTo>
                    <a:pt x="3040887" y="1638300"/>
                  </a:lnTo>
                  <a:lnTo>
                    <a:pt x="3023675" y="1638300"/>
                  </a:lnTo>
                  <a:lnTo>
                    <a:pt x="2133895" y="2540000"/>
                  </a:lnTo>
                  <a:close/>
                </a:path>
                <a:path w="3041014" h="2540000">
                  <a:moveTo>
                    <a:pt x="31500" y="2120900"/>
                  </a:moveTo>
                  <a:lnTo>
                    <a:pt x="18851" y="2120900"/>
                  </a:lnTo>
                  <a:lnTo>
                    <a:pt x="558998" y="1587500"/>
                  </a:lnTo>
                  <a:lnTo>
                    <a:pt x="568014" y="1587500"/>
                  </a:lnTo>
                  <a:lnTo>
                    <a:pt x="486869" y="1663700"/>
                  </a:lnTo>
                  <a:lnTo>
                    <a:pt x="31500" y="2120900"/>
                  </a:lnTo>
                  <a:close/>
                </a:path>
                <a:path w="3041014" h="2540000">
                  <a:moveTo>
                    <a:pt x="2992596" y="1618009"/>
                  </a:moveTo>
                  <a:lnTo>
                    <a:pt x="3022855" y="1587500"/>
                  </a:lnTo>
                  <a:lnTo>
                    <a:pt x="3022855" y="1589067"/>
                  </a:lnTo>
                  <a:lnTo>
                    <a:pt x="2992596" y="1618009"/>
                  </a:lnTo>
                  <a:close/>
                </a:path>
                <a:path w="3041014" h="2540000">
                  <a:moveTo>
                    <a:pt x="2078160" y="2540000"/>
                  </a:moveTo>
                  <a:lnTo>
                    <a:pt x="2074061" y="2540000"/>
                  </a:lnTo>
                  <a:lnTo>
                    <a:pt x="2891712" y="1714500"/>
                  </a:lnTo>
                  <a:lnTo>
                    <a:pt x="2992596" y="1618009"/>
                  </a:lnTo>
                  <a:lnTo>
                    <a:pt x="2078160" y="2540000"/>
                  </a:lnTo>
                  <a:close/>
                </a:path>
                <a:path w="3041014" h="2540000">
                  <a:moveTo>
                    <a:pt x="2568503" y="2265927"/>
                  </a:moveTo>
                  <a:lnTo>
                    <a:pt x="3023674" y="1803400"/>
                  </a:lnTo>
                  <a:lnTo>
                    <a:pt x="3023675" y="1638300"/>
                  </a:lnTo>
                  <a:lnTo>
                    <a:pt x="3040887" y="1638300"/>
                  </a:lnTo>
                  <a:lnTo>
                    <a:pt x="3040887" y="1816100"/>
                  </a:lnTo>
                  <a:lnTo>
                    <a:pt x="3023674" y="1816100"/>
                  </a:lnTo>
                  <a:lnTo>
                    <a:pt x="2568503" y="2265927"/>
                  </a:lnTo>
                  <a:close/>
                </a:path>
                <a:path w="3041014" h="2540000">
                  <a:moveTo>
                    <a:pt x="53619" y="2036232"/>
                  </a:moveTo>
                  <a:lnTo>
                    <a:pt x="427035" y="1663700"/>
                  </a:lnTo>
                  <a:lnTo>
                    <a:pt x="436051" y="1663700"/>
                  </a:lnTo>
                  <a:lnTo>
                    <a:pt x="53619" y="2036232"/>
                  </a:lnTo>
                  <a:close/>
                </a:path>
                <a:path w="3041014" h="2540000">
                  <a:moveTo>
                    <a:pt x="2190451" y="2540000"/>
                  </a:moveTo>
                  <a:lnTo>
                    <a:pt x="2185533" y="2540000"/>
                  </a:lnTo>
                  <a:lnTo>
                    <a:pt x="3003183" y="1714500"/>
                  </a:lnTo>
                  <a:lnTo>
                    <a:pt x="3023675" y="1701800"/>
                  </a:lnTo>
                  <a:lnTo>
                    <a:pt x="2190451" y="2540000"/>
                  </a:lnTo>
                  <a:close/>
                </a:path>
                <a:path w="3041014" h="2540000">
                  <a:moveTo>
                    <a:pt x="1574077" y="2540000"/>
                  </a:moveTo>
                  <a:lnTo>
                    <a:pt x="1570246" y="2540000"/>
                  </a:lnTo>
                  <a:lnTo>
                    <a:pt x="1716339" y="2387600"/>
                  </a:lnTo>
                  <a:lnTo>
                    <a:pt x="2383443" y="1725007"/>
                  </a:lnTo>
                  <a:lnTo>
                    <a:pt x="1574077" y="2540000"/>
                  </a:lnTo>
                  <a:close/>
                </a:path>
                <a:path w="3041014" h="2540000">
                  <a:moveTo>
                    <a:pt x="19671" y="2019300"/>
                  </a:moveTo>
                  <a:lnTo>
                    <a:pt x="18851" y="2019300"/>
                  </a:lnTo>
                  <a:lnTo>
                    <a:pt x="294252" y="1739900"/>
                  </a:lnTo>
                  <a:lnTo>
                    <a:pt x="304088" y="1739900"/>
                  </a:lnTo>
                  <a:lnTo>
                    <a:pt x="19671" y="2019300"/>
                  </a:lnTo>
                  <a:close/>
                </a:path>
                <a:path w="3041014" h="2540000">
                  <a:moveTo>
                    <a:pt x="2246187" y="2540000"/>
                  </a:moveTo>
                  <a:lnTo>
                    <a:pt x="2242089" y="2540000"/>
                  </a:lnTo>
                  <a:lnTo>
                    <a:pt x="2611392" y="2159000"/>
                  </a:lnTo>
                  <a:lnTo>
                    <a:pt x="3023665" y="1752609"/>
                  </a:lnTo>
                  <a:lnTo>
                    <a:pt x="2246187" y="2540000"/>
                  </a:lnTo>
                  <a:close/>
                </a:path>
                <a:path w="3041014" h="2540000">
                  <a:moveTo>
                    <a:pt x="31556" y="1955800"/>
                  </a:moveTo>
                  <a:lnTo>
                    <a:pt x="18851" y="1955800"/>
                  </a:lnTo>
                  <a:lnTo>
                    <a:pt x="161470" y="1816100"/>
                  </a:lnTo>
                  <a:lnTo>
                    <a:pt x="171305" y="1816100"/>
                  </a:lnTo>
                  <a:lnTo>
                    <a:pt x="31556" y="1955800"/>
                  </a:lnTo>
                  <a:close/>
                </a:path>
                <a:path w="3041014" h="2540000">
                  <a:moveTo>
                    <a:pt x="2649868" y="2295657"/>
                  </a:moveTo>
                  <a:lnTo>
                    <a:pt x="3023675" y="1917700"/>
                  </a:lnTo>
                  <a:lnTo>
                    <a:pt x="3023674" y="1816100"/>
                  </a:lnTo>
                  <a:lnTo>
                    <a:pt x="3040887" y="1816100"/>
                  </a:lnTo>
                  <a:lnTo>
                    <a:pt x="3040887" y="1930400"/>
                  </a:lnTo>
                  <a:lnTo>
                    <a:pt x="3023674" y="1930400"/>
                  </a:lnTo>
                  <a:lnTo>
                    <a:pt x="2649868" y="2295657"/>
                  </a:lnTo>
                  <a:close/>
                </a:path>
                <a:path w="3041014" h="2540000">
                  <a:moveTo>
                    <a:pt x="862137" y="2295762"/>
                  </a:moveTo>
                  <a:lnTo>
                    <a:pt x="1157340" y="1993900"/>
                  </a:lnTo>
                  <a:lnTo>
                    <a:pt x="1303318" y="1852238"/>
                  </a:lnTo>
                  <a:lnTo>
                    <a:pt x="862137" y="2295762"/>
                  </a:lnTo>
                  <a:close/>
                </a:path>
                <a:path w="3041014" h="2540000">
                  <a:moveTo>
                    <a:pt x="3021268" y="1869291"/>
                  </a:moveTo>
                  <a:lnTo>
                    <a:pt x="3023674" y="1866900"/>
                  </a:lnTo>
                  <a:lnTo>
                    <a:pt x="3021268" y="1869291"/>
                  </a:lnTo>
                  <a:close/>
                </a:path>
                <a:path w="3041014" h="2540000">
                  <a:moveTo>
                    <a:pt x="2435988" y="2451100"/>
                  </a:moveTo>
                  <a:lnTo>
                    <a:pt x="3021268" y="1869291"/>
                  </a:lnTo>
                  <a:lnTo>
                    <a:pt x="2499920" y="2387600"/>
                  </a:lnTo>
                  <a:lnTo>
                    <a:pt x="2442203" y="2447890"/>
                  </a:lnTo>
                  <a:lnTo>
                    <a:pt x="2435988" y="2451100"/>
                  </a:lnTo>
                  <a:close/>
                </a:path>
                <a:path w="3041014" h="2540000">
                  <a:moveTo>
                    <a:pt x="20491" y="2463800"/>
                  </a:moveTo>
                  <a:lnTo>
                    <a:pt x="20491" y="2462143"/>
                  </a:lnTo>
                  <a:lnTo>
                    <a:pt x="207370" y="2273300"/>
                  </a:lnTo>
                  <a:lnTo>
                    <a:pt x="596376" y="1888295"/>
                  </a:lnTo>
                  <a:lnTo>
                    <a:pt x="20491" y="2463800"/>
                  </a:lnTo>
                  <a:close/>
                </a:path>
                <a:path w="3041014" h="2540000">
                  <a:moveTo>
                    <a:pt x="18851" y="1905000"/>
                  </a:moveTo>
                  <a:lnTo>
                    <a:pt x="29507" y="1892300"/>
                  </a:lnTo>
                  <a:lnTo>
                    <a:pt x="38523" y="1892300"/>
                  </a:lnTo>
                  <a:lnTo>
                    <a:pt x="18851" y="1905000"/>
                  </a:lnTo>
                  <a:close/>
                </a:path>
                <a:path w="3041014" h="2540000">
                  <a:moveTo>
                    <a:pt x="19671" y="2298700"/>
                  </a:moveTo>
                  <a:lnTo>
                    <a:pt x="19671" y="2297684"/>
                  </a:lnTo>
                  <a:lnTo>
                    <a:pt x="39342" y="2273300"/>
                  </a:lnTo>
                  <a:lnTo>
                    <a:pt x="396111" y="1921076"/>
                  </a:lnTo>
                  <a:lnTo>
                    <a:pt x="19671" y="2298700"/>
                  </a:lnTo>
                  <a:close/>
                </a:path>
                <a:path w="3041014" h="2540000">
                  <a:moveTo>
                    <a:pt x="2875918" y="2181014"/>
                  </a:moveTo>
                  <a:lnTo>
                    <a:pt x="3019576" y="2032000"/>
                  </a:lnTo>
                  <a:lnTo>
                    <a:pt x="3021254" y="2032000"/>
                  </a:lnTo>
                  <a:lnTo>
                    <a:pt x="3022547" y="2019300"/>
                  </a:lnTo>
                  <a:lnTo>
                    <a:pt x="3023380" y="2006600"/>
                  </a:lnTo>
                  <a:lnTo>
                    <a:pt x="3023674" y="1993900"/>
                  </a:lnTo>
                  <a:lnTo>
                    <a:pt x="3023674" y="1930400"/>
                  </a:lnTo>
                  <a:lnTo>
                    <a:pt x="3040887" y="1930400"/>
                  </a:lnTo>
                  <a:lnTo>
                    <a:pt x="3040887" y="1993900"/>
                  </a:lnTo>
                  <a:lnTo>
                    <a:pt x="3034791" y="2044700"/>
                  </a:lnTo>
                  <a:lnTo>
                    <a:pt x="3017937" y="2044700"/>
                  </a:lnTo>
                  <a:lnTo>
                    <a:pt x="2875918" y="2181014"/>
                  </a:lnTo>
                  <a:close/>
                </a:path>
                <a:path w="3041014" h="2540000">
                  <a:moveTo>
                    <a:pt x="2700734" y="2298700"/>
                  </a:moveTo>
                  <a:lnTo>
                    <a:pt x="3023674" y="1981200"/>
                  </a:lnTo>
                  <a:lnTo>
                    <a:pt x="2708537" y="2294669"/>
                  </a:lnTo>
                  <a:lnTo>
                    <a:pt x="2700734" y="2298700"/>
                  </a:lnTo>
                  <a:close/>
                </a:path>
                <a:path w="3041014" h="2540000">
                  <a:moveTo>
                    <a:pt x="19671" y="2070100"/>
                  </a:moveTo>
                  <a:lnTo>
                    <a:pt x="19671" y="2069301"/>
                  </a:lnTo>
                  <a:lnTo>
                    <a:pt x="53619" y="2036232"/>
                  </a:lnTo>
                  <a:lnTo>
                    <a:pt x="19671" y="2070100"/>
                  </a:lnTo>
                  <a:close/>
                </a:path>
                <a:path w="3041014" h="2540000">
                  <a:moveTo>
                    <a:pt x="2337186" y="2540000"/>
                  </a:moveTo>
                  <a:lnTo>
                    <a:pt x="2297825" y="2540000"/>
                  </a:lnTo>
                  <a:lnTo>
                    <a:pt x="2316971" y="2520613"/>
                  </a:lnTo>
                  <a:lnTo>
                    <a:pt x="2426972" y="2463800"/>
                  </a:lnTo>
                  <a:lnTo>
                    <a:pt x="2442203" y="2447890"/>
                  </a:lnTo>
                  <a:lnTo>
                    <a:pt x="2558935" y="2387600"/>
                  </a:lnTo>
                  <a:lnTo>
                    <a:pt x="2574341" y="2372023"/>
                  </a:lnTo>
                  <a:lnTo>
                    <a:pt x="2691718" y="2311400"/>
                  </a:lnTo>
                  <a:lnTo>
                    <a:pt x="2708537" y="2294669"/>
                  </a:lnTo>
                  <a:lnTo>
                    <a:pt x="2823681" y="2235200"/>
                  </a:lnTo>
                  <a:lnTo>
                    <a:pt x="2838835" y="2219480"/>
                  </a:lnTo>
                  <a:lnTo>
                    <a:pt x="2935972" y="2171700"/>
                  </a:lnTo>
                  <a:lnTo>
                    <a:pt x="2987098" y="2120900"/>
                  </a:lnTo>
                  <a:lnTo>
                    <a:pt x="3005706" y="2082800"/>
                  </a:lnTo>
                  <a:lnTo>
                    <a:pt x="3017937" y="2044700"/>
                  </a:lnTo>
                  <a:lnTo>
                    <a:pt x="3034791" y="2044700"/>
                  </a:lnTo>
                  <a:lnTo>
                    <a:pt x="3033267" y="2057400"/>
                  </a:lnTo>
                  <a:lnTo>
                    <a:pt x="3012507" y="2108200"/>
                  </a:lnTo>
                  <a:lnTo>
                    <a:pt x="2981757" y="2146300"/>
                  </a:lnTo>
                  <a:lnTo>
                    <a:pt x="2944169" y="2184400"/>
                  </a:lnTo>
                  <a:lnTo>
                    <a:pt x="2337186" y="2540000"/>
                  </a:lnTo>
                  <a:close/>
                </a:path>
                <a:path w="3041014" h="2540000">
                  <a:moveTo>
                    <a:pt x="2832697" y="2222500"/>
                  </a:moveTo>
                  <a:lnTo>
                    <a:pt x="2875918" y="2181014"/>
                  </a:lnTo>
                  <a:lnTo>
                    <a:pt x="2838835" y="2219480"/>
                  </a:lnTo>
                  <a:lnTo>
                    <a:pt x="2832697" y="2222500"/>
                  </a:lnTo>
                  <a:close/>
                </a:path>
                <a:path w="3041014" h="2540000">
                  <a:moveTo>
                    <a:pt x="93958" y="2274592"/>
                  </a:moveTo>
                  <a:lnTo>
                    <a:pt x="95078" y="2273300"/>
                  </a:lnTo>
                  <a:lnTo>
                    <a:pt x="114244" y="2254360"/>
                  </a:lnTo>
                  <a:lnTo>
                    <a:pt x="93958" y="2274592"/>
                  </a:lnTo>
                  <a:close/>
                </a:path>
                <a:path w="3041014" h="2540000">
                  <a:moveTo>
                    <a:pt x="2304025" y="2527300"/>
                  </a:moveTo>
                  <a:lnTo>
                    <a:pt x="2568503" y="2265927"/>
                  </a:lnTo>
                  <a:lnTo>
                    <a:pt x="2316971" y="2520613"/>
                  </a:lnTo>
                  <a:lnTo>
                    <a:pt x="2304025" y="2527300"/>
                  </a:lnTo>
                  <a:close/>
                </a:path>
                <a:path w="3041014" h="2540000">
                  <a:moveTo>
                    <a:pt x="29038" y="2349500"/>
                  </a:moveTo>
                  <a:lnTo>
                    <a:pt x="18851" y="2349500"/>
                  </a:lnTo>
                  <a:lnTo>
                    <a:pt x="93958" y="2274592"/>
                  </a:lnTo>
                  <a:lnTo>
                    <a:pt x="29038" y="2349500"/>
                  </a:lnTo>
                  <a:close/>
                </a:path>
                <a:path w="3041014" h="2540000">
                  <a:moveTo>
                    <a:pt x="2568771" y="2374900"/>
                  </a:moveTo>
                  <a:lnTo>
                    <a:pt x="2649868" y="2295657"/>
                  </a:lnTo>
                  <a:lnTo>
                    <a:pt x="2574341" y="2372023"/>
                  </a:lnTo>
                  <a:lnTo>
                    <a:pt x="2568771" y="2374900"/>
                  </a:lnTo>
                  <a:close/>
                </a:path>
                <a:path w="3041014" h="2540000">
                  <a:moveTo>
                    <a:pt x="623287" y="2540000"/>
                  </a:moveTo>
                  <a:lnTo>
                    <a:pt x="619189" y="2540000"/>
                  </a:lnTo>
                  <a:lnTo>
                    <a:pt x="862137" y="2295762"/>
                  </a:lnTo>
                  <a:lnTo>
                    <a:pt x="623287" y="2540000"/>
                  </a:lnTo>
                  <a:close/>
                </a:path>
                <a:path w="3041014" h="2540000">
                  <a:moveTo>
                    <a:pt x="20491" y="2413000"/>
                  </a:moveTo>
                  <a:lnTo>
                    <a:pt x="18032" y="2413000"/>
                  </a:lnTo>
                  <a:lnTo>
                    <a:pt x="60379" y="2370509"/>
                  </a:lnTo>
                  <a:lnTo>
                    <a:pt x="20491" y="2413000"/>
                  </a:lnTo>
                  <a:close/>
                </a:path>
                <a:path w="3041014" h="2540000">
                  <a:moveTo>
                    <a:pt x="120024" y="2540000"/>
                  </a:moveTo>
                  <a:lnTo>
                    <a:pt x="115107" y="2540000"/>
                  </a:lnTo>
                  <a:lnTo>
                    <a:pt x="236697" y="2418152"/>
                  </a:lnTo>
                  <a:lnTo>
                    <a:pt x="120024" y="2540000"/>
                  </a:lnTo>
                  <a:close/>
                </a:path>
                <a:path w="3041014" h="2540000">
                  <a:moveTo>
                    <a:pt x="343427" y="2540000"/>
                  </a:moveTo>
                  <a:lnTo>
                    <a:pt x="338870" y="2540000"/>
                  </a:lnTo>
                  <a:lnTo>
                    <a:pt x="452025" y="2426744"/>
                  </a:lnTo>
                  <a:lnTo>
                    <a:pt x="343427" y="2540000"/>
                  </a:lnTo>
                  <a:close/>
                </a:path>
                <a:path w="3041014" h="2540000">
                  <a:moveTo>
                    <a:pt x="63469" y="2540000"/>
                  </a:moveTo>
                  <a:lnTo>
                    <a:pt x="59371" y="2540000"/>
                  </a:lnTo>
                  <a:lnTo>
                    <a:pt x="161002" y="2438141"/>
                  </a:lnTo>
                  <a:lnTo>
                    <a:pt x="63469" y="2540000"/>
                  </a:lnTo>
                  <a:close/>
                </a:path>
                <a:path w="3041014" h="2540000">
                  <a:moveTo>
                    <a:pt x="231496" y="2540000"/>
                  </a:moveTo>
                  <a:lnTo>
                    <a:pt x="227398" y="2540000"/>
                  </a:lnTo>
                  <a:lnTo>
                    <a:pt x="328231" y="2438975"/>
                  </a:lnTo>
                  <a:lnTo>
                    <a:pt x="231496" y="2540000"/>
                  </a:lnTo>
                  <a:close/>
                </a:path>
                <a:path w="3041014" h="2540000">
                  <a:moveTo>
                    <a:pt x="175761" y="2540000"/>
                  </a:moveTo>
                  <a:lnTo>
                    <a:pt x="171662" y="2540000"/>
                  </a:lnTo>
                  <a:lnTo>
                    <a:pt x="270499" y="2441059"/>
                  </a:lnTo>
                  <a:lnTo>
                    <a:pt x="175761" y="2540000"/>
                  </a:lnTo>
                  <a:close/>
                </a:path>
              </a:pathLst>
            </a:custGeom>
            <a:solidFill>
              <a:srgbClr val="2A4A81"/>
            </a:solidFill>
          </p:spPr>
          <p:txBody>
            <a:bodyPr wrap="square" lIns="0" tIns="0" rIns="0" bIns="0" rtlCol="0"/>
            <a:lstStyle/>
            <a:p>
              <a:endParaRPr/>
            </a:p>
          </p:txBody>
        </p:sp>
        <p:pic>
          <p:nvPicPr>
            <p:cNvPr id="24" name="object 24"/>
            <p:cNvPicPr/>
            <p:nvPr/>
          </p:nvPicPr>
          <p:blipFill>
            <a:blip r:embed="rId9" cstate="print"/>
            <a:stretch>
              <a:fillRect/>
            </a:stretch>
          </p:blipFill>
          <p:spPr>
            <a:xfrm>
              <a:off x="4321317" y="9436527"/>
              <a:ext cx="79505" cy="106660"/>
            </a:xfrm>
            <a:prstGeom prst="rect">
              <a:avLst/>
            </a:prstGeom>
          </p:spPr>
        </p:pic>
        <p:pic>
          <p:nvPicPr>
            <p:cNvPr id="25" name="object 25"/>
            <p:cNvPicPr/>
            <p:nvPr/>
          </p:nvPicPr>
          <p:blipFill>
            <a:blip r:embed="rId10" cstate="print"/>
            <a:stretch>
              <a:fillRect/>
            </a:stretch>
          </p:blipFill>
          <p:spPr>
            <a:xfrm>
              <a:off x="4454919" y="9359476"/>
              <a:ext cx="79505" cy="106660"/>
            </a:xfrm>
            <a:prstGeom prst="rect">
              <a:avLst/>
            </a:prstGeom>
          </p:spPr>
        </p:pic>
        <p:pic>
          <p:nvPicPr>
            <p:cNvPr id="26" name="object 26"/>
            <p:cNvPicPr/>
            <p:nvPr/>
          </p:nvPicPr>
          <p:blipFill>
            <a:blip r:embed="rId11" cstate="print"/>
            <a:stretch>
              <a:fillRect/>
            </a:stretch>
          </p:blipFill>
          <p:spPr>
            <a:xfrm>
              <a:off x="4591800" y="9279967"/>
              <a:ext cx="79505" cy="106660"/>
            </a:xfrm>
            <a:prstGeom prst="rect">
              <a:avLst/>
            </a:prstGeom>
          </p:spPr>
        </p:pic>
        <p:sp>
          <p:nvSpPr>
            <p:cNvPr id="27" name="object 27"/>
            <p:cNvSpPr/>
            <p:nvPr/>
          </p:nvSpPr>
          <p:spPr>
            <a:xfrm>
              <a:off x="4464755" y="7886035"/>
              <a:ext cx="3023235" cy="2401570"/>
            </a:xfrm>
            <a:custGeom>
              <a:avLst/>
              <a:gdLst/>
              <a:ahLst/>
              <a:cxnLst/>
              <a:rect l="l" t="t" r="r" b="b"/>
              <a:pathLst>
                <a:path w="3023235" h="2401570">
                  <a:moveTo>
                    <a:pt x="2535596" y="2400963"/>
                  </a:moveTo>
                  <a:lnTo>
                    <a:pt x="0" y="2400963"/>
                  </a:lnTo>
                  <a:lnTo>
                    <a:pt x="0" y="1825904"/>
                  </a:lnTo>
                  <a:lnTo>
                    <a:pt x="7197" y="1774289"/>
                  </a:lnTo>
                  <a:lnTo>
                    <a:pt x="26843" y="1724058"/>
                  </a:lnTo>
                  <a:lnTo>
                    <a:pt x="56017" y="1680897"/>
                  </a:lnTo>
                  <a:lnTo>
                    <a:pt x="91800" y="1650492"/>
                  </a:lnTo>
                  <a:lnTo>
                    <a:pt x="2931055" y="11129"/>
                  </a:lnTo>
                  <a:lnTo>
                    <a:pt x="2966837" y="0"/>
                  </a:lnTo>
                  <a:lnTo>
                    <a:pt x="2996011" y="9387"/>
                  </a:lnTo>
                  <a:lnTo>
                    <a:pt x="3015657" y="37064"/>
                  </a:lnTo>
                  <a:lnTo>
                    <a:pt x="3022855" y="80802"/>
                  </a:lnTo>
                  <a:lnTo>
                    <a:pt x="3022855" y="1997217"/>
                  </a:lnTo>
                  <a:lnTo>
                    <a:pt x="3015657" y="2048831"/>
                  </a:lnTo>
                  <a:lnTo>
                    <a:pt x="2996012" y="2099062"/>
                  </a:lnTo>
                  <a:lnTo>
                    <a:pt x="2966837" y="2142224"/>
                  </a:lnTo>
                  <a:lnTo>
                    <a:pt x="2931055" y="2172629"/>
                  </a:lnTo>
                  <a:lnTo>
                    <a:pt x="2535596" y="2400963"/>
                  </a:lnTo>
                  <a:close/>
                </a:path>
              </a:pathLst>
            </a:custGeom>
            <a:solidFill>
              <a:srgbClr val="EFEFEF"/>
            </a:solidFill>
          </p:spPr>
          <p:txBody>
            <a:bodyPr wrap="square" lIns="0" tIns="0" rIns="0" bIns="0" rtlCol="0"/>
            <a:lstStyle/>
            <a:p>
              <a:endParaRPr/>
            </a:p>
          </p:txBody>
        </p:sp>
        <p:sp>
          <p:nvSpPr>
            <p:cNvPr id="28" name="object 28"/>
            <p:cNvSpPr/>
            <p:nvPr/>
          </p:nvSpPr>
          <p:spPr>
            <a:xfrm>
              <a:off x="4454919" y="7876673"/>
              <a:ext cx="3041015" cy="2410460"/>
            </a:xfrm>
            <a:custGeom>
              <a:avLst/>
              <a:gdLst/>
              <a:ahLst/>
              <a:cxnLst/>
              <a:rect l="l" t="t" r="r" b="b"/>
              <a:pathLst>
                <a:path w="3041014" h="2410459">
                  <a:moveTo>
                    <a:pt x="18851" y="2410325"/>
                  </a:moveTo>
                  <a:lnTo>
                    <a:pt x="0" y="2410325"/>
                  </a:lnTo>
                  <a:lnTo>
                    <a:pt x="0" y="1835266"/>
                  </a:lnTo>
                  <a:lnTo>
                    <a:pt x="7620" y="1781218"/>
                  </a:lnTo>
                  <a:lnTo>
                    <a:pt x="28380" y="1728707"/>
                  </a:lnTo>
                  <a:lnTo>
                    <a:pt x="59129" y="1683574"/>
                  </a:lnTo>
                  <a:lnTo>
                    <a:pt x="96718" y="1651657"/>
                  </a:lnTo>
                  <a:lnTo>
                    <a:pt x="2935972" y="12295"/>
                  </a:lnTo>
                  <a:lnTo>
                    <a:pt x="2972959" y="0"/>
                  </a:lnTo>
                  <a:lnTo>
                    <a:pt x="2990031" y="1229"/>
                  </a:lnTo>
                  <a:lnTo>
                    <a:pt x="3032178" y="39242"/>
                  </a:lnTo>
                  <a:lnTo>
                    <a:pt x="3040887" y="90164"/>
                  </a:lnTo>
                  <a:lnTo>
                    <a:pt x="3040887" y="170493"/>
                  </a:lnTo>
                  <a:lnTo>
                    <a:pt x="3022855" y="170493"/>
                  </a:lnTo>
                  <a:lnTo>
                    <a:pt x="18851" y="1904939"/>
                  </a:lnTo>
                  <a:lnTo>
                    <a:pt x="18851" y="2410325"/>
                  </a:lnTo>
                  <a:close/>
                </a:path>
                <a:path w="3041014" h="2410459">
                  <a:moveTo>
                    <a:pt x="2562907" y="2410325"/>
                  </a:moveTo>
                  <a:lnTo>
                    <a:pt x="2526318" y="2410325"/>
                  </a:lnTo>
                  <a:lnTo>
                    <a:pt x="2935972" y="2173794"/>
                  </a:lnTo>
                  <a:lnTo>
                    <a:pt x="2969949" y="2144901"/>
                  </a:lnTo>
                  <a:lnTo>
                    <a:pt x="2997548" y="2103712"/>
                  </a:lnTo>
                  <a:lnTo>
                    <a:pt x="3016080" y="2055760"/>
                  </a:lnTo>
                  <a:lnTo>
                    <a:pt x="3022855" y="2006579"/>
                  </a:lnTo>
                  <a:lnTo>
                    <a:pt x="3022855" y="170493"/>
                  </a:lnTo>
                  <a:lnTo>
                    <a:pt x="3040887" y="170493"/>
                  </a:lnTo>
                  <a:lnTo>
                    <a:pt x="3040887" y="2006579"/>
                  </a:lnTo>
                  <a:lnTo>
                    <a:pt x="3033267" y="2060627"/>
                  </a:lnTo>
                  <a:lnTo>
                    <a:pt x="3012507" y="2113138"/>
                  </a:lnTo>
                  <a:lnTo>
                    <a:pt x="2981757" y="2158272"/>
                  </a:lnTo>
                  <a:lnTo>
                    <a:pt x="2944169" y="2190188"/>
                  </a:lnTo>
                  <a:lnTo>
                    <a:pt x="2562907" y="2410325"/>
                  </a:lnTo>
                  <a:close/>
                </a:path>
              </a:pathLst>
            </a:custGeom>
            <a:solidFill>
              <a:srgbClr val="2A4A81"/>
            </a:solidFill>
          </p:spPr>
          <p:txBody>
            <a:bodyPr wrap="square" lIns="0" tIns="0" rIns="0" bIns="0" rtlCol="0"/>
            <a:lstStyle/>
            <a:p>
              <a:endParaRPr/>
            </a:p>
          </p:txBody>
        </p:sp>
        <p:pic>
          <p:nvPicPr>
            <p:cNvPr id="29" name="object 29"/>
            <p:cNvPicPr/>
            <p:nvPr/>
          </p:nvPicPr>
          <p:blipFill>
            <a:blip r:embed="rId12" cstate="print"/>
            <a:stretch>
              <a:fillRect/>
            </a:stretch>
          </p:blipFill>
          <p:spPr>
            <a:xfrm>
              <a:off x="4541801" y="9566856"/>
              <a:ext cx="79505" cy="106660"/>
            </a:xfrm>
            <a:prstGeom prst="rect">
              <a:avLst/>
            </a:prstGeom>
          </p:spPr>
        </p:pic>
        <p:pic>
          <p:nvPicPr>
            <p:cNvPr id="30" name="object 30"/>
            <p:cNvPicPr/>
            <p:nvPr/>
          </p:nvPicPr>
          <p:blipFill>
            <a:blip r:embed="rId13" cstate="print"/>
            <a:stretch>
              <a:fillRect/>
            </a:stretch>
          </p:blipFill>
          <p:spPr>
            <a:xfrm>
              <a:off x="4813104" y="9410297"/>
              <a:ext cx="79505" cy="106660"/>
            </a:xfrm>
            <a:prstGeom prst="rect">
              <a:avLst/>
            </a:prstGeom>
          </p:spPr>
        </p:pic>
        <p:pic>
          <p:nvPicPr>
            <p:cNvPr id="31" name="object 31"/>
            <p:cNvPicPr/>
            <p:nvPr/>
          </p:nvPicPr>
          <p:blipFill>
            <a:blip r:embed="rId14" cstate="print"/>
            <a:stretch>
              <a:fillRect/>
            </a:stretch>
          </p:blipFill>
          <p:spPr>
            <a:xfrm>
              <a:off x="4675404" y="9489806"/>
              <a:ext cx="79505" cy="106660"/>
            </a:xfrm>
            <a:prstGeom prst="rect">
              <a:avLst/>
            </a:prstGeom>
          </p:spPr>
        </p:pic>
        <p:sp>
          <p:nvSpPr>
            <p:cNvPr id="32" name="object 32"/>
            <p:cNvSpPr/>
            <p:nvPr/>
          </p:nvSpPr>
          <p:spPr>
            <a:xfrm>
              <a:off x="4949166" y="9075047"/>
              <a:ext cx="1198880" cy="1212215"/>
            </a:xfrm>
            <a:custGeom>
              <a:avLst/>
              <a:gdLst/>
              <a:ahLst/>
              <a:cxnLst/>
              <a:rect l="l" t="t" r="r" b="b"/>
              <a:pathLst>
                <a:path w="1198879" h="1212215">
                  <a:moveTo>
                    <a:pt x="612557" y="1211951"/>
                  </a:moveTo>
                  <a:lnTo>
                    <a:pt x="0" y="1211951"/>
                  </a:lnTo>
                  <a:lnTo>
                    <a:pt x="0" y="691810"/>
                  </a:lnTo>
                  <a:lnTo>
                    <a:pt x="1198322" y="0"/>
                  </a:lnTo>
                  <a:lnTo>
                    <a:pt x="1198322" y="873780"/>
                  </a:lnTo>
                  <a:lnTo>
                    <a:pt x="612557" y="1211951"/>
                  </a:lnTo>
                  <a:close/>
                </a:path>
              </a:pathLst>
            </a:custGeom>
            <a:solidFill>
              <a:srgbClr val="F0ABC1"/>
            </a:solidFill>
          </p:spPr>
          <p:txBody>
            <a:bodyPr wrap="square" lIns="0" tIns="0" rIns="0" bIns="0" rtlCol="0"/>
            <a:lstStyle/>
            <a:p>
              <a:endParaRPr/>
            </a:p>
          </p:txBody>
        </p:sp>
        <p:sp>
          <p:nvSpPr>
            <p:cNvPr id="33" name="object 33"/>
            <p:cNvSpPr/>
            <p:nvPr/>
          </p:nvSpPr>
          <p:spPr>
            <a:xfrm>
              <a:off x="6269616" y="8580780"/>
              <a:ext cx="734060" cy="1298575"/>
            </a:xfrm>
            <a:custGeom>
              <a:avLst/>
              <a:gdLst/>
              <a:ahLst/>
              <a:cxnLst/>
              <a:rect l="l" t="t" r="r" b="b"/>
              <a:pathLst>
                <a:path w="734059" h="1298575">
                  <a:moveTo>
                    <a:pt x="0" y="787713"/>
                  </a:moveTo>
                  <a:lnTo>
                    <a:pt x="0" y="423775"/>
                  </a:lnTo>
                  <a:lnTo>
                    <a:pt x="733583" y="0"/>
                  </a:lnTo>
                  <a:lnTo>
                    <a:pt x="733583" y="363938"/>
                  </a:lnTo>
                  <a:lnTo>
                    <a:pt x="0" y="787713"/>
                  </a:lnTo>
                  <a:close/>
                </a:path>
                <a:path w="734059" h="1298575">
                  <a:moveTo>
                    <a:pt x="0" y="1298375"/>
                  </a:moveTo>
                  <a:lnTo>
                    <a:pt x="0" y="901649"/>
                  </a:lnTo>
                  <a:lnTo>
                    <a:pt x="733583" y="477874"/>
                  </a:lnTo>
                  <a:lnTo>
                    <a:pt x="733583" y="874600"/>
                  </a:lnTo>
                  <a:lnTo>
                    <a:pt x="0" y="1298375"/>
                  </a:lnTo>
                  <a:close/>
                </a:path>
              </a:pathLst>
            </a:custGeom>
            <a:solidFill>
              <a:srgbClr val="94DDDE"/>
            </a:solidFill>
          </p:spPr>
          <p:txBody>
            <a:bodyPr wrap="square" lIns="0" tIns="0" rIns="0" bIns="0" rtlCol="0"/>
            <a:lstStyle/>
            <a:p>
              <a:endParaRPr/>
            </a:p>
          </p:txBody>
        </p:sp>
        <p:sp>
          <p:nvSpPr>
            <p:cNvPr id="34" name="object 34"/>
            <p:cNvSpPr/>
            <p:nvPr/>
          </p:nvSpPr>
          <p:spPr>
            <a:xfrm>
              <a:off x="4940147" y="8565209"/>
              <a:ext cx="2072639" cy="1722120"/>
            </a:xfrm>
            <a:custGeom>
              <a:avLst/>
              <a:gdLst/>
              <a:ahLst/>
              <a:cxnLst/>
              <a:rect l="l" t="t" r="r" b="b"/>
              <a:pathLst>
                <a:path w="2072639" h="1722120">
                  <a:moveTo>
                    <a:pt x="1217168" y="493445"/>
                  </a:moveTo>
                  <a:lnTo>
                    <a:pt x="4914" y="1193457"/>
                  </a:lnTo>
                  <a:lnTo>
                    <a:pt x="0" y="1195920"/>
                  </a:lnTo>
                  <a:lnTo>
                    <a:pt x="0" y="1721789"/>
                  </a:lnTo>
                  <a:lnTo>
                    <a:pt x="18846" y="1721789"/>
                  </a:lnTo>
                  <a:lnTo>
                    <a:pt x="18846" y="1207389"/>
                  </a:lnTo>
                  <a:lnTo>
                    <a:pt x="1198321" y="526237"/>
                  </a:lnTo>
                  <a:lnTo>
                    <a:pt x="1198321" y="1377886"/>
                  </a:lnTo>
                  <a:lnTo>
                    <a:pt x="602818" y="1721789"/>
                  </a:lnTo>
                  <a:lnTo>
                    <a:pt x="640143" y="1721789"/>
                  </a:lnTo>
                  <a:lnTo>
                    <a:pt x="1212253" y="1391818"/>
                  </a:lnTo>
                  <a:lnTo>
                    <a:pt x="1217168" y="1388541"/>
                  </a:lnTo>
                  <a:lnTo>
                    <a:pt x="1217168" y="526237"/>
                  </a:lnTo>
                  <a:lnTo>
                    <a:pt x="1217168" y="493445"/>
                  </a:lnTo>
                  <a:close/>
                </a:path>
                <a:path w="2072639" h="1722120">
                  <a:moveTo>
                    <a:pt x="1435201" y="1703298"/>
                  </a:moveTo>
                  <a:lnTo>
                    <a:pt x="1403172" y="1721789"/>
                  </a:lnTo>
                  <a:lnTo>
                    <a:pt x="1435201" y="1721789"/>
                  </a:lnTo>
                  <a:lnTo>
                    <a:pt x="1435201" y="1703298"/>
                  </a:lnTo>
                  <a:close/>
                </a:path>
                <a:path w="2072639" h="1722120">
                  <a:moveTo>
                    <a:pt x="1435201" y="1573796"/>
                  </a:moveTo>
                  <a:lnTo>
                    <a:pt x="1178953" y="1721789"/>
                  </a:lnTo>
                  <a:lnTo>
                    <a:pt x="1265529" y="1721789"/>
                  </a:lnTo>
                  <a:lnTo>
                    <a:pt x="1435201" y="1623796"/>
                  </a:lnTo>
                  <a:lnTo>
                    <a:pt x="1435201" y="1573796"/>
                  </a:lnTo>
                  <a:close/>
                </a:path>
                <a:path w="2072639" h="1722120">
                  <a:moveTo>
                    <a:pt x="1435201" y="1444282"/>
                  </a:moveTo>
                  <a:lnTo>
                    <a:pt x="954265" y="1721789"/>
                  </a:lnTo>
                  <a:lnTo>
                    <a:pt x="1041311" y="1721789"/>
                  </a:lnTo>
                  <a:lnTo>
                    <a:pt x="1435201" y="1494282"/>
                  </a:lnTo>
                  <a:lnTo>
                    <a:pt x="1435201" y="1444282"/>
                  </a:lnTo>
                  <a:close/>
                </a:path>
                <a:path w="2072639" h="1722120">
                  <a:moveTo>
                    <a:pt x="2072055" y="477875"/>
                  </a:moveTo>
                  <a:lnTo>
                    <a:pt x="2053209" y="488746"/>
                  </a:lnTo>
                  <a:lnTo>
                    <a:pt x="2053209" y="509841"/>
                  </a:lnTo>
                  <a:lnTo>
                    <a:pt x="2053209" y="884440"/>
                  </a:lnTo>
                  <a:lnTo>
                    <a:pt x="1338478" y="1296733"/>
                  </a:lnTo>
                  <a:lnTo>
                    <a:pt x="1338478" y="922147"/>
                  </a:lnTo>
                  <a:lnTo>
                    <a:pt x="2053209" y="509841"/>
                  </a:lnTo>
                  <a:lnTo>
                    <a:pt x="2053209" y="488746"/>
                  </a:lnTo>
                  <a:lnTo>
                    <a:pt x="1324546" y="909027"/>
                  </a:lnTo>
                  <a:lnTo>
                    <a:pt x="1319631" y="911491"/>
                  </a:lnTo>
                  <a:lnTo>
                    <a:pt x="1319631" y="1329524"/>
                  </a:lnTo>
                  <a:lnTo>
                    <a:pt x="1376476" y="1296733"/>
                  </a:lnTo>
                  <a:lnTo>
                    <a:pt x="2067140" y="898372"/>
                  </a:lnTo>
                  <a:lnTo>
                    <a:pt x="2072055" y="895908"/>
                  </a:lnTo>
                  <a:lnTo>
                    <a:pt x="2072055" y="509841"/>
                  </a:lnTo>
                  <a:lnTo>
                    <a:pt x="2072055" y="477875"/>
                  </a:lnTo>
                  <a:close/>
                </a:path>
                <a:path w="2072639" h="1722120">
                  <a:moveTo>
                    <a:pt x="2072055" y="0"/>
                  </a:moveTo>
                  <a:lnTo>
                    <a:pt x="2053209" y="10871"/>
                  </a:lnTo>
                  <a:lnTo>
                    <a:pt x="2053209" y="32791"/>
                  </a:lnTo>
                  <a:lnTo>
                    <a:pt x="2053209" y="374599"/>
                  </a:lnTo>
                  <a:lnTo>
                    <a:pt x="1338478" y="786892"/>
                  </a:lnTo>
                  <a:lnTo>
                    <a:pt x="1338478" y="445084"/>
                  </a:lnTo>
                  <a:lnTo>
                    <a:pt x="2053209" y="32791"/>
                  </a:lnTo>
                  <a:lnTo>
                    <a:pt x="2053209" y="10871"/>
                  </a:lnTo>
                  <a:lnTo>
                    <a:pt x="1324546" y="431152"/>
                  </a:lnTo>
                  <a:lnTo>
                    <a:pt x="1319631" y="433616"/>
                  </a:lnTo>
                  <a:lnTo>
                    <a:pt x="1319631" y="818857"/>
                  </a:lnTo>
                  <a:lnTo>
                    <a:pt x="1375054" y="786892"/>
                  </a:lnTo>
                  <a:lnTo>
                    <a:pt x="2067140" y="387705"/>
                  </a:lnTo>
                  <a:lnTo>
                    <a:pt x="2072055" y="385254"/>
                  </a:lnTo>
                  <a:lnTo>
                    <a:pt x="2072055" y="32791"/>
                  </a:lnTo>
                  <a:lnTo>
                    <a:pt x="2072055" y="0"/>
                  </a:lnTo>
                  <a:close/>
                </a:path>
              </a:pathLst>
            </a:custGeom>
            <a:solidFill>
              <a:srgbClr val="2A4A81"/>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915149" cy="10286999"/>
          </a:xfrm>
          <a:prstGeom prst="rect">
            <a:avLst/>
          </a:prstGeom>
        </p:spPr>
      </p:pic>
      <p:pic>
        <p:nvPicPr>
          <p:cNvPr id="3" name="object 3"/>
          <p:cNvPicPr/>
          <p:nvPr/>
        </p:nvPicPr>
        <p:blipFill rotWithShape="1">
          <a:blip r:embed="rId3" cstate="print"/>
          <a:srcRect t="2896" b="4496"/>
          <a:stretch/>
        </p:blipFill>
        <p:spPr>
          <a:xfrm>
            <a:off x="7235600" y="2628900"/>
            <a:ext cx="10925173" cy="6324600"/>
          </a:xfrm>
          <a:prstGeom prst="rect">
            <a:avLst/>
          </a:prstGeom>
        </p:spPr>
      </p:pic>
      <p:sp>
        <p:nvSpPr>
          <p:cNvPr id="4" name="object 4"/>
          <p:cNvSpPr txBox="1"/>
          <p:nvPr/>
        </p:nvSpPr>
        <p:spPr>
          <a:xfrm>
            <a:off x="7235600" y="989758"/>
            <a:ext cx="2158365" cy="1000760"/>
          </a:xfrm>
          <a:prstGeom prst="rect">
            <a:avLst/>
          </a:prstGeom>
        </p:spPr>
        <p:txBody>
          <a:bodyPr vert="horz" wrap="square" lIns="0" tIns="12700" rIns="0" bIns="0" rtlCol="0">
            <a:spAutoFit/>
          </a:bodyPr>
          <a:lstStyle/>
          <a:p>
            <a:pPr marL="12700">
              <a:lnSpc>
                <a:spcPct val="100000"/>
              </a:lnSpc>
              <a:spcBef>
                <a:spcPts val="100"/>
              </a:spcBef>
            </a:pPr>
            <a:r>
              <a:rPr sz="6400" b="1" spc="540" dirty="0">
                <a:solidFill>
                  <a:srgbClr val="2A4A81"/>
                </a:solidFill>
                <a:latin typeface="Trebuchet MS"/>
                <a:cs typeface="Trebuchet MS"/>
              </a:rPr>
              <a:t>C</a:t>
            </a:r>
            <a:r>
              <a:rPr sz="6400" b="1" spc="25" dirty="0">
                <a:solidFill>
                  <a:srgbClr val="2A4A81"/>
                </a:solidFill>
                <a:latin typeface="Trebuchet MS"/>
                <a:cs typeface="Trebuchet MS"/>
              </a:rPr>
              <a:t>o</a:t>
            </a:r>
            <a:r>
              <a:rPr sz="6400" b="1" spc="270" dirty="0">
                <a:solidFill>
                  <a:srgbClr val="2A4A81"/>
                </a:solidFill>
                <a:latin typeface="Trebuchet MS"/>
                <a:cs typeface="Trebuchet MS"/>
              </a:rPr>
              <a:t>d</a:t>
            </a:r>
            <a:r>
              <a:rPr sz="6400" b="1" spc="-145" dirty="0">
                <a:solidFill>
                  <a:srgbClr val="2A4A81"/>
                </a:solidFill>
                <a:latin typeface="Trebuchet MS"/>
                <a:cs typeface="Trebuchet MS"/>
              </a:rPr>
              <a:t>e</a:t>
            </a:r>
            <a:r>
              <a:rPr sz="6400" b="1" spc="-1205" dirty="0">
                <a:solidFill>
                  <a:srgbClr val="2A4A81"/>
                </a:solidFill>
                <a:latin typeface="Trebuchet MS"/>
                <a:cs typeface="Trebuchet MS"/>
              </a:rPr>
              <a:t>:</a:t>
            </a:r>
            <a:endParaRPr sz="6400">
              <a:latin typeface="Trebuchet MS"/>
              <a:cs typeface="Trebuchet MS"/>
            </a:endParaRPr>
          </a:p>
        </p:txBody>
      </p:sp>
      <p:sp>
        <p:nvSpPr>
          <p:cNvPr id="5" name="object 5"/>
          <p:cNvSpPr txBox="1"/>
          <p:nvPr/>
        </p:nvSpPr>
        <p:spPr>
          <a:xfrm>
            <a:off x="7235600" y="3619491"/>
            <a:ext cx="130175" cy="436880"/>
          </a:xfrm>
          <a:prstGeom prst="rect">
            <a:avLst/>
          </a:prstGeom>
        </p:spPr>
        <p:txBody>
          <a:bodyPr vert="horz" wrap="square" lIns="0" tIns="12700" rIns="0" bIns="0" rtlCol="0">
            <a:spAutoFit/>
          </a:bodyPr>
          <a:lstStyle/>
          <a:p>
            <a:pPr marL="12700">
              <a:lnSpc>
                <a:spcPct val="100000"/>
              </a:lnSpc>
              <a:spcBef>
                <a:spcPts val="100"/>
              </a:spcBef>
            </a:pPr>
            <a:r>
              <a:rPr sz="2700" spc="70" dirty="0">
                <a:solidFill>
                  <a:srgbClr val="2A4A81"/>
                </a:solidFill>
                <a:latin typeface="Microsoft Sans Serif"/>
                <a:cs typeface="Microsoft Sans Serif"/>
              </a:rPr>
              <a:t>I</a:t>
            </a:r>
            <a:endParaRPr sz="2700">
              <a:latin typeface="Microsoft Sans Serif"/>
              <a:cs typeface="Microsoft Sans Serif"/>
            </a:endParaRPr>
          </a:p>
        </p:txBody>
      </p:sp>
      <p:sp>
        <p:nvSpPr>
          <p:cNvPr id="6" name="object 6"/>
          <p:cNvSpPr txBox="1"/>
          <p:nvPr/>
        </p:nvSpPr>
        <p:spPr>
          <a:xfrm>
            <a:off x="11771328" y="9235188"/>
            <a:ext cx="635000" cy="681355"/>
          </a:xfrm>
          <a:prstGeom prst="rect">
            <a:avLst/>
          </a:prstGeom>
        </p:spPr>
        <p:txBody>
          <a:bodyPr vert="horz" wrap="square" lIns="0" tIns="12700" rIns="0" bIns="0" rtlCol="0">
            <a:spAutoFit/>
          </a:bodyPr>
          <a:lstStyle/>
          <a:p>
            <a:pPr marL="12700">
              <a:lnSpc>
                <a:spcPct val="100000"/>
              </a:lnSpc>
              <a:spcBef>
                <a:spcPts val="100"/>
              </a:spcBef>
            </a:pPr>
            <a:r>
              <a:rPr sz="4300" spc="-265" dirty="0">
                <a:latin typeface="Microsoft Sans Serif"/>
                <a:cs typeface="Microsoft Sans Serif"/>
              </a:rPr>
              <a:t>(</a:t>
            </a:r>
            <a:r>
              <a:rPr sz="4300" spc="60" dirty="0">
                <a:latin typeface="Microsoft Sans Serif"/>
                <a:cs typeface="Microsoft Sans Serif"/>
              </a:rPr>
              <a:t>3</a:t>
            </a:r>
            <a:r>
              <a:rPr sz="4300" spc="-265" dirty="0">
                <a:latin typeface="Microsoft Sans Serif"/>
                <a:cs typeface="Microsoft Sans Serif"/>
              </a:rPr>
              <a:t>)</a:t>
            </a:r>
            <a:endParaRPr sz="4300">
              <a:latin typeface="Microsoft Sans Serif"/>
              <a:cs typeface="Microsoft Sans 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A4A81"/>
          </a:solidFill>
        </p:spPr>
        <p:txBody>
          <a:bodyPr wrap="square" lIns="0" tIns="0" rIns="0" bIns="0" rtlCol="0"/>
          <a:lstStyle/>
          <a:p>
            <a:endParaRPr/>
          </a:p>
        </p:txBody>
      </p:sp>
      <p:grpSp>
        <p:nvGrpSpPr>
          <p:cNvPr id="3" name="object 3"/>
          <p:cNvGrpSpPr/>
          <p:nvPr/>
        </p:nvGrpSpPr>
        <p:grpSpPr>
          <a:xfrm>
            <a:off x="11793561" y="1951231"/>
            <a:ext cx="6330950" cy="6381750"/>
            <a:chOff x="11793561" y="1951231"/>
            <a:chExt cx="6330950" cy="6381750"/>
          </a:xfrm>
        </p:grpSpPr>
        <p:sp>
          <p:nvSpPr>
            <p:cNvPr id="4" name="object 4"/>
            <p:cNvSpPr/>
            <p:nvPr/>
          </p:nvSpPr>
          <p:spPr>
            <a:xfrm>
              <a:off x="11815259" y="2796344"/>
              <a:ext cx="6290310" cy="5392420"/>
            </a:xfrm>
            <a:custGeom>
              <a:avLst/>
              <a:gdLst/>
              <a:ahLst/>
              <a:cxnLst/>
              <a:rect l="l" t="t" r="r" b="b"/>
              <a:pathLst>
                <a:path w="6290309" h="5392420">
                  <a:moveTo>
                    <a:pt x="4441696" y="2614487"/>
                  </a:moveTo>
                  <a:lnTo>
                    <a:pt x="4149451" y="2614487"/>
                  </a:lnTo>
                  <a:lnTo>
                    <a:pt x="5064602" y="684260"/>
                  </a:lnTo>
                  <a:lnTo>
                    <a:pt x="4824646" y="575749"/>
                  </a:lnTo>
                  <a:lnTo>
                    <a:pt x="5535579" y="0"/>
                  </a:lnTo>
                  <a:lnTo>
                    <a:pt x="5544561" y="792771"/>
                  </a:lnTo>
                  <a:lnTo>
                    <a:pt x="5305834" y="792771"/>
                  </a:lnTo>
                  <a:lnTo>
                    <a:pt x="4441696" y="2614487"/>
                  </a:lnTo>
                  <a:close/>
                </a:path>
                <a:path w="6290309" h="5392420">
                  <a:moveTo>
                    <a:pt x="5545790" y="901283"/>
                  </a:moveTo>
                  <a:lnTo>
                    <a:pt x="5305834" y="792771"/>
                  </a:lnTo>
                  <a:lnTo>
                    <a:pt x="5544561" y="792771"/>
                  </a:lnTo>
                  <a:lnTo>
                    <a:pt x="5545790" y="901283"/>
                  </a:lnTo>
                  <a:close/>
                </a:path>
                <a:path w="6290309" h="5392420">
                  <a:moveTo>
                    <a:pt x="2151945" y="4434925"/>
                  </a:moveTo>
                  <a:lnTo>
                    <a:pt x="1922200" y="4303435"/>
                  </a:lnTo>
                  <a:lnTo>
                    <a:pt x="3290459" y="1861290"/>
                  </a:lnTo>
                  <a:lnTo>
                    <a:pt x="3813133" y="2319591"/>
                  </a:lnTo>
                  <a:lnTo>
                    <a:pt x="3336409" y="2319591"/>
                  </a:lnTo>
                  <a:lnTo>
                    <a:pt x="2151945" y="4434925"/>
                  </a:lnTo>
                  <a:close/>
                </a:path>
                <a:path w="6290309" h="5392420">
                  <a:moveTo>
                    <a:pt x="5330609" y="3162150"/>
                  </a:moveTo>
                  <a:lnTo>
                    <a:pt x="4626810" y="3162150"/>
                  </a:lnTo>
                  <a:lnTo>
                    <a:pt x="5347954" y="2745977"/>
                  </a:lnTo>
                  <a:lnTo>
                    <a:pt x="5347954" y="2062993"/>
                  </a:lnTo>
                  <a:lnTo>
                    <a:pt x="6289909" y="2608104"/>
                  </a:lnTo>
                  <a:lnTo>
                    <a:pt x="5330609" y="3162150"/>
                  </a:lnTo>
                  <a:close/>
                </a:path>
                <a:path w="6290309" h="5392420">
                  <a:moveTo>
                    <a:pt x="4215822" y="3090660"/>
                  </a:moveTo>
                  <a:lnTo>
                    <a:pt x="3336409" y="2319591"/>
                  </a:lnTo>
                  <a:lnTo>
                    <a:pt x="3813133" y="2319591"/>
                  </a:lnTo>
                  <a:lnTo>
                    <a:pt x="4149451" y="2614487"/>
                  </a:lnTo>
                  <a:lnTo>
                    <a:pt x="4441696" y="2614487"/>
                  </a:lnTo>
                  <a:lnTo>
                    <a:pt x="4215822" y="3090660"/>
                  </a:lnTo>
                  <a:close/>
                </a:path>
                <a:path w="6290309" h="5392420">
                  <a:moveTo>
                    <a:pt x="4316049" y="3748112"/>
                  </a:moveTo>
                  <a:lnTo>
                    <a:pt x="3598063" y="3748112"/>
                  </a:lnTo>
                  <a:lnTo>
                    <a:pt x="4319207" y="3331939"/>
                  </a:lnTo>
                  <a:lnTo>
                    <a:pt x="4319207" y="2984702"/>
                  </a:lnTo>
                  <a:lnTo>
                    <a:pt x="4626810" y="3162150"/>
                  </a:lnTo>
                  <a:lnTo>
                    <a:pt x="5330609" y="3162150"/>
                  </a:lnTo>
                  <a:lnTo>
                    <a:pt x="4316049" y="3748112"/>
                  </a:lnTo>
                  <a:close/>
                </a:path>
                <a:path w="6290309" h="5392420">
                  <a:moveTo>
                    <a:pt x="3248440" y="4364713"/>
                  </a:moveTo>
                  <a:lnTo>
                    <a:pt x="2582079" y="4364713"/>
                  </a:lnTo>
                  <a:lnTo>
                    <a:pt x="3303223" y="3948539"/>
                  </a:lnTo>
                  <a:lnTo>
                    <a:pt x="3303223" y="3578324"/>
                  </a:lnTo>
                  <a:lnTo>
                    <a:pt x="3598063" y="3748112"/>
                  </a:lnTo>
                  <a:lnTo>
                    <a:pt x="4316049" y="3748112"/>
                  </a:lnTo>
                  <a:lnTo>
                    <a:pt x="3248440" y="4364713"/>
                  </a:lnTo>
                  <a:close/>
                </a:path>
                <a:path w="6290309" h="5392420">
                  <a:moveTo>
                    <a:pt x="1469092" y="5392380"/>
                  </a:moveTo>
                  <a:lnTo>
                    <a:pt x="0" y="4543437"/>
                  </a:lnTo>
                  <a:lnTo>
                    <a:pt x="815594" y="4072370"/>
                  </a:lnTo>
                  <a:lnTo>
                    <a:pt x="815594" y="4535778"/>
                  </a:lnTo>
                  <a:lnTo>
                    <a:pt x="1538015" y="4953228"/>
                  </a:lnTo>
                  <a:lnTo>
                    <a:pt x="2229459" y="4953228"/>
                  </a:lnTo>
                  <a:lnTo>
                    <a:pt x="1469092" y="5392380"/>
                  </a:lnTo>
                  <a:close/>
                </a:path>
                <a:path w="6290309" h="5392420">
                  <a:moveTo>
                    <a:pt x="2229459" y="4953228"/>
                  </a:moveTo>
                  <a:lnTo>
                    <a:pt x="1538015" y="4953228"/>
                  </a:lnTo>
                  <a:lnTo>
                    <a:pt x="2259159" y="4537054"/>
                  </a:lnTo>
                  <a:lnTo>
                    <a:pt x="2259159" y="4286840"/>
                  </a:lnTo>
                  <a:lnTo>
                    <a:pt x="2305108" y="4205137"/>
                  </a:lnTo>
                  <a:lnTo>
                    <a:pt x="2582079" y="4364713"/>
                  </a:lnTo>
                  <a:lnTo>
                    <a:pt x="3248440" y="4364713"/>
                  </a:lnTo>
                  <a:lnTo>
                    <a:pt x="2229459" y="4953228"/>
                  </a:lnTo>
                  <a:close/>
                </a:path>
              </a:pathLst>
            </a:custGeom>
            <a:solidFill>
              <a:srgbClr val="F0ABC1"/>
            </a:solidFill>
          </p:spPr>
          <p:txBody>
            <a:bodyPr wrap="square" lIns="0" tIns="0" rIns="0" bIns="0" rtlCol="0"/>
            <a:lstStyle/>
            <a:p>
              <a:endParaRPr/>
            </a:p>
          </p:txBody>
        </p:sp>
        <p:sp>
          <p:nvSpPr>
            <p:cNvPr id="5" name="object 5"/>
            <p:cNvSpPr/>
            <p:nvPr/>
          </p:nvSpPr>
          <p:spPr>
            <a:xfrm>
              <a:off x="18091128" y="5380193"/>
              <a:ext cx="13335" cy="12065"/>
            </a:xfrm>
            <a:custGeom>
              <a:avLst/>
              <a:gdLst/>
              <a:ahLst/>
              <a:cxnLst/>
              <a:rect l="l" t="t" r="r" b="b"/>
              <a:pathLst>
                <a:path w="13334" h="12064">
                  <a:moveTo>
                    <a:pt x="5105" y="11489"/>
                  </a:moveTo>
                  <a:lnTo>
                    <a:pt x="2552" y="7659"/>
                  </a:lnTo>
                  <a:lnTo>
                    <a:pt x="0" y="0"/>
                  </a:lnTo>
                  <a:lnTo>
                    <a:pt x="12763" y="7659"/>
                  </a:lnTo>
                  <a:lnTo>
                    <a:pt x="5105" y="11489"/>
                  </a:lnTo>
                  <a:close/>
                </a:path>
              </a:pathLst>
            </a:custGeom>
            <a:solidFill>
              <a:srgbClr val="2A4A81"/>
            </a:solidFill>
          </p:spPr>
          <p:txBody>
            <a:bodyPr wrap="square" lIns="0" tIns="0" rIns="0" bIns="0" rtlCol="0"/>
            <a:lstStyle/>
            <a:p>
              <a:endParaRPr/>
            </a:p>
          </p:txBody>
        </p:sp>
        <p:pic>
          <p:nvPicPr>
            <p:cNvPr id="6" name="object 6"/>
            <p:cNvPicPr/>
            <p:nvPr/>
          </p:nvPicPr>
          <p:blipFill>
            <a:blip r:embed="rId2" cstate="print"/>
            <a:stretch>
              <a:fillRect/>
            </a:stretch>
          </p:blipFill>
          <p:spPr>
            <a:xfrm>
              <a:off x="11850997" y="4570825"/>
              <a:ext cx="6168654" cy="3589814"/>
            </a:xfrm>
            <a:prstGeom prst="rect">
              <a:avLst/>
            </a:prstGeom>
          </p:spPr>
        </p:pic>
        <p:sp>
          <p:nvSpPr>
            <p:cNvPr id="7" name="object 7"/>
            <p:cNvSpPr/>
            <p:nvPr/>
          </p:nvSpPr>
          <p:spPr>
            <a:xfrm>
              <a:off x="13699168" y="1975487"/>
              <a:ext cx="3439795" cy="5163185"/>
            </a:xfrm>
            <a:custGeom>
              <a:avLst/>
              <a:gdLst/>
              <a:ahLst/>
              <a:cxnLst/>
              <a:rect l="l" t="t" r="r" b="b"/>
              <a:pathLst>
                <a:path w="3439794" h="5163184">
                  <a:moveTo>
                    <a:pt x="3425163" y="397024"/>
                  </a:moveTo>
                  <a:lnTo>
                    <a:pt x="2048560" y="397024"/>
                  </a:lnTo>
                  <a:lnTo>
                    <a:pt x="2737795" y="0"/>
                  </a:lnTo>
                  <a:lnTo>
                    <a:pt x="3425163" y="397024"/>
                  </a:lnTo>
                  <a:close/>
                </a:path>
                <a:path w="3439794" h="5163184">
                  <a:moveTo>
                    <a:pt x="2402112" y="2005546"/>
                  </a:moveTo>
                  <a:lnTo>
                    <a:pt x="2038349" y="1796183"/>
                  </a:lnTo>
                  <a:lnTo>
                    <a:pt x="2038349" y="393194"/>
                  </a:lnTo>
                  <a:lnTo>
                    <a:pt x="2048560" y="397024"/>
                  </a:lnTo>
                  <a:lnTo>
                    <a:pt x="3425163" y="397024"/>
                  </a:lnTo>
                  <a:lnTo>
                    <a:pt x="3429583" y="399577"/>
                  </a:lnTo>
                  <a:lnTo>
                    <a:pt x="3439794" y="399577"/>
                  </a:lnTo>
                  <a:lnTo>
                    <a:pt x="3439794" y="690643"/>
                  </a:lnTo>
                  <a:lnTo>
                    <a:pt x="2699504" y="1290647"/>
                  </a:lnTo>
                  <a:lnTo>
                    <a:pt x="2942013" y="1420861"/>
                  </a:lnTo>
                  <a:lnTo>
                    <a:pt x="2667179" y="2000440"/>
                  </a:lnTo>
                  <a:lnTo>
                    <a:pt x="2412323" y="2000440"/>
                  </a:lnTo>
                  <a:lnTo>
                    <a:pt x="2402112" y="2005546"/>
                  </a:lnTo>
                  <a:close/>
                </a:path>
                <a:path w="3439794" h="5163184">
                  <a:moveTo>
                    <a:pt x="3439794" y="399577"/>
                  </a:moveTo>
                  <a:lnTo>
                    <a:pt x="3429583" y="399577"/>
                  </a:lnTo>
                  <a:lnTo>
                    <a:pt x="3439794" y="394470"/>
                  </a:lnTo>
                  <a:lnTo>
                    <a:pt x="3439794" y="399577"/>
                  </a:lnTo>
                  <a:close/>
                </a:path>
                <a:path w="3439794" h="5163184">
                  <a:moveTo>
                    <a:pt x="2741624" y="3958752"/>
                  </a:moveTo>
                  <a:lnTo>
                    <a:pt x="2421257" y="3773644"/>
                  </a:lnTo>
                  <a:lnTo>
                    <a:pt x="3433412" y="1640437"/>
                  </a:lnTo>
                  <a:lnTo>
                    <a:pt x="3439794" y="1644267"/>
                  </a:lnTo>
                  <a:lnTo>
                    <a:pt x="3439794" y="3554068"/>
                  </a:lnTo>
                  <a:lnTo>
                    <a:pt x="2741624" y="3957475"/>
                  </a:lnTo>
                  <a:lnTo>
                    <a:pt x="2741624" y="3958752"/>
                  </a:lnTo>
                  <a:close/>
                </a:path>
                <a:path w="3439794" h="5163184">
                  <a:moveTo>
                    <a:pt x="2412323" y="2537891"/>
                  </a:moveTo>
                  <a:lnTo>
                    <a:pt x="2412323" y="2000440"/>
                  </a:lnTo>
                  <a:lnTo>
                    <a:pt x="2667179" y="2000440"/>
                  </a:lnTo>
                  <a:lnTo>
                    <a:pt x="2412323" y="2537891"/>
                  </a:lnTo>
                  <a:close/>
                </a:path>
                <a:path w="3439794" h="5163184">
                  <a:moveTo>
                    <a:pt x="345893" y="3995773"/>
                  </a:moveTo>
                  <a:lnTo>
                    <a:pt x="0" y="3796623"/>
                  </a:lnTo>
                  <a:lnTo>
                    <a:pt x="6381" y="1939163"/>
                  </a:lnTo>
                  <a:lnTo>
                    <a:pt x="694340" y="1542139"/>
                  </a:lnTo>
                  <a:lnTo>
                    <a:pt x="1387405" y="1942993"/>
                  </a:lnTo>
                  <a:lnTo>
                    <a:pt x="1398892" y="1942993"/>
                  </a:lnTo>
                  <a:lnTo>
                    <a:pt x="1398892" y="2544273"/>
                  </a:lnTo>
                  <a:lnTo>
                    <a:pt x="1197227" y="2544273"/>
                  </a:lnTo>
                  <a:lnTo>
                    <a:pt x="386860" y="3990667"/>
                  </a:lnTo>
                  <a:lnTo>
                    <a:pt x="356105" y="3990667"/>
                  </a:lnTo>
                  <a:lnTo>
                    <a:pt x="345893" y="3995773"/>
                  </a:lnTo>
                  <a:close/>
                </a:path>
                <a:path w="3439794" h="5163184">
                  <a:moveTo>
                    <a:pt x="1398892" y="1942993"/>
                  </a:moveTo>
                  <a:lnTo>
                    <a:pt x="1387405" y="1942993"/>
                  </a:lnTo>
                  <a:lnTo>
                    <a:pt x="1398892" y="1936609"/>
                  </a:lnTo>
                  <a:lnTo>
                    <a:pt x="1398892" y="1942993"/>
                  </a:lnTo>
                  <a:close/>
                </a:path>
                <a:path w="3439794" h="5163184">
                  <a:moveTo>
                    <a:pt x="1398892" y="2652785"/>
                  </a:moveTo>
                  <a:lnTo>
                    <a:pt x="1197227" y="2544273"/>
                  </a:lnTo>
                  <a:lnTo>
                    <a:pt x="1398892" y="2544273"/>
                  </a:lnTo>
                  <a:lnTo>
                    <a:pt x="1398892" y="2652785"/>
                  </a:lnTo>
                  <a:close/>
                </a:path>
                <a:path w="3439794" h="5163184">
                  <a:moveTo>
                    <a:pt x="698169" y="5162591"/>
                  </a:moveTo>
                  <a:lnTo>
                    <a:pt x="430133" y="5008121"/>
                  </a:lnTo>
                  <a:lnTo>
                    <a:pt x="1396339" y="3283428"/>
                  </a:lnTo>
                  <a:lnTo>
                    <a:pt x="1396339" y="4757907"/>
                  </a:lnTo>
                  <a:lnTo>
                    <a:pt x="698169" y="5161314"/>
                  </a:lnTo>
                  <a:lnTo>
                    <a:pt x="698169" y="5162591"/>
                  </a:lnTo>
                  <a:close/>
                </a:path>
                <a:path w="3439794" h="5163184">
                  <a:moveTo>
                    <a:pt x="356105" y="4045561"/>
                  </a:moveTo>
                  <a:lnTo>
                    <a:pt x="356105" y="3990667"/>
                  </a:lnTo>
                  <a:lnTo>
                    <a:pt x="386860" y="3990667"/>
                  </a:lnTo>
                  <a:lnTo>
                    <a:pt x="356105" y="4045561"/>
                  </a:lnTo>
                  <a:close/>
                </a:path>
              </a:pathLst>
            </a:custGeom>
            <a:solidFill>
              <a:srgbClr val="94DDDE"/>
            </a:solidFill>
          </p:spPr>
          <p:txBody>
            <a:bodyPr wrap="square" lIns="0" tIns="0" rIns="0" bIns="0" rtlCol="0"/>
            <a:lstStyle/>
            <a:p>
              <a:endParaRPr/>
            </a:p>
          </p:txBody>
        </p:sp>
        <p:sp>
          <p:nvSpPr>
            <p:cNvPr id="8" name="object 8"/>
            <p:cNvSpPr/>
            <p:nvPr/>
          </p:nvSpPr>
          <p:spPr>
            <a:xfrm>
              <a:off x="12651276" y="3580180"/>
              <a:ext cx="3460750" cy="4146550"/>
            </a:xfrm>
            <a:custGeom>
              <a:avLst/>
              <a:gdLst/>
              <a:ahLst/>
              <a:cxnLst/>
              <a:rect l="l" t="t" r="r" b="b"/>
              <a:pathLst>
                <a:path w="3460750" h="4146550">
                  <a:moveTo>
                    <a:pt x="2434020" y="337023"/>
                  </a:moveTo>
                  <a:lnTo>
                    <a:pt x="2303832" y="261704"/>
                  </a:lnTo>
                  <a:lnTo>
                    <a:pt x="2755664" y="0"/>
                  </a:lnTo>
                  <a:lnTo>
                    <a:pt x="3329539" y="331917"/>
                  </a:lnTo>
                  <a:lnTo>
                    <a:pt x="2444231" y="331917"/>
                  </a:lnTo>
                  <a:lnTo>
                    <a:pt x="2434020" y="337023"/>
                  </a:lnTo>
                  <a:close/>
                </a:path>
                <a:path w="3460750" h="4146550">
                  <a:moveTo>
                    <a:pt x="3125809" y="1637884"/>
                  </a:moveTo>
                  <a:lnTo>
                    <a:pt x="2465929" y="1059582"/>
                  </a:lnTo>
                  <a:lnTo>
                    <a:pt x="2444231" y="1048092"/>
                  </a:lnTo>
                  <a:lnTo>
                    <a:pt x="2444231" y="331917"/>
                  </a:lnTo>
                  <a:lnTo>
                    <a:pt x="3329539" y="331917"/>
                  </a:lnTo>
                  <a:lnTo>
                    <a:pt x="3448728" y="400853"/>
                  </a:lnTo>
                  <a:lnTo>
                    <a:pt x="3460215" y="400853"/>
                  </a:lnTo>
                  <a:lnTo>
                    <a:pt x="3460215" y="933198"/>
                  </a:lnTo>
                  <a:lnTo>
                    <a:pt x="3125809" y="1637884"/>
                  </a:lnTo>
                  <a:close/>
                </a:path>
                <a:path w="3460750" h="4146550">
                  <a:moveTo>
                    <a:pt x="3460215" y="400853"/>
                  </a:moveTo>
                  <a:lnTo>
                    <a:pt x="3448728" y="400853"/>
                  </a:lnTo>
                  <a:lnTo>
                    <a:pt x="3460215" y="395747"/>
                  </a:lnTo>
                  <a:lnTo>
                    <a:pt x="3460215" y="400853"/>
                  </a:lnTo>
                  <a:close/>
                </a:path>
                <a:path w="3460750" h="4146550">
                  <a:moveTo>
                    <a:pt x="2762046" y="2942574"/>
                  </a:moveTo>
                  <a:lnTo>
                    <a:pt x="2444232" y="2758743"/>
                  </a:lnTo>
                  <a:lnTo>
                    <a:pt x="2444232" y="1678735"/>
                  </a:lnTo>
                  <a:lnTo>
                    <a:pt x="2506774" y="1567670"/>
                  </a:lnTo>
                  <a:lnTo>
                    <a:pt x="3387463" y="2340016"/>
                  </a:lnTo>
                  <a:lnTo>
                    <a:pt x="3460216" y="2340016"/>
                  </a:lnTo>
                  <a:lnTo>
                    <a:pt x="3460216" y="2537890"/>
                  </a:lnTo>
                  <a:lnTo>
                    <a:pt x="2762046" y="2941298"/>
                  </a:lnTo>
                  <a:lnTo>
                    <a:pt x="2762046" y="2942574"/>
                  </a:lnTo>
                  <a:close/>
                </a:path>
                <a:path w="3460750" h="4146550">
                  <a:moveTo>
                    <a:pt x="3460216" y="2340016"/>
                  </a:moveTo>
                  <a:lnTo>
                    <a:pt x="3387463" y="2340016"/>
                  </a:lnTo>
                  <a:lnTo>
                    <a:pt x="3460216" y="2188101"/>
                  </a:lnTo>
                  <a:lnTo>
                    <a:pt x="3460216" y="2340016"/>
                  </a:lnTo>
                  <a:close/>
                </a:path>
                <a:path w="3460750" h="4146550">
                  <a:moveTo>
                    <a:pt x="1386819" y="2389804"/>
                  </a:moveTo>
                  <a:lnTo>
                    <a:pt x="10210" y="2389804"/>
                  </a:lnTo>
                  <a:lnTo>
                    <a:pt x="698169" y="1991504"/>
                  </a:lnTo>
                  <a:lnTo>
                    <a:pt x="1386819" y="2389804"/>
                  </a:lnTo>
                  <a:close/>
                </a:path>
                <a:path w="3460750" h="4146550">
                  <a:moveTo>
                    <a:pt x="703275" y="4146413"/>
                  </a:moveTo>
                  <a:lnTo>
                    <a:pt x="0" y="3740452"/>
                  </a:lnTo>
                  <a:lnTo>
                    <a:pt x="0" y="2385974"/>
                  </a:lnTo>
                  <a:lnTo>
                    <a:pt x="10210" y="2389804"/>
                  </a:lnTo>
                  <a:lnTo>
                    <a:pt x="1386819" y="2389804"/>
                  </a:lnTo>
                  <a:lnTo>
                    <a:pt x="1391234" y="2392357"/>
                  </a:lnTo>
                  <a:lnTo>
                    <a:pt x="1401444" y="2392357"/>
                  </a:lnTo>
                  <a:lnTo>
                    <a:pt x="1401444" y="2442145"/>
                  </a:lnTo>
                  <a:lnTo>
                    <a:pt x="853885" y="3418748"/>
                  </a:lnTo>
                  <a:lnTo>
                    <a:pt x="1075972" y="3537472"/>
                  </a:lnTo>
                  <a:lnTo>
                    <a:pt x="1323586" y="3679175"/>
                  </a:lnTo>
                  <a:lnTo>
                    <a:pt x="1401444" y="3679175"/>
                  </a:lnTo>
                  <a:lnTo>
                    <a:pt x="1401444" y="3741729"/>
                  </a:lnTo>
                  <a:lnTo>
                    <a:pt x="703275" y="4145136"/>
                  </a:lnTo>
                  <a:lnTo>
                    <a:pt x="703275" y="4146413"/>
                  </a:lnTo>
                  <a:close/>
                </a:path>
                <a:path w="3460750" h="4146550">
                  <a:moveTo>
                    <a:pt x="1401444" y="2392357"/>
                  </a:moveTo>
                  <a:lnTo>
                    <a:pt x="1391234" y="2392357"/>
                  </a:lnTo>
                  <a:lnTo>
                    <a:pt x="1401444" y="2387251"/>
                  </a:lnTo>
                  <a:lnTo>
                    <a:pt x="1401444" y="2392357"/>
                  </a:lnTo>
                  <a:close/>
                </a:path>
                <a:path w="3460750" h="4146550">
                  <a:moveTo>
                    <a:pt x="1401444" y="3679175"/>
                  </a:moveTo>
                  <a:lnTo>
                    <a:pt x="1323586" y="3679175"/>
                  </a:lnTo>
                  <a:lnTo>
                    <a:pt x="1401444" y="3541302"/>
                  </a:lnTo>
                  <a:lnTo>
                    <a:pt x="1401444" y="3679175"/>
                  </a:lnTo>
                  <a:close/>
                </a:path>
              </a:pathLst>
            </a:custGeom>
            <a:solidFill>
              <a:srgbClr val="F6B4A6"/>
            </a:solidFill>
          </p:spPr>
          <p:txBody>
            <a:bodyPr wrap="square" lIns="0" tIns="0" rIns="0" bIns="0" rtlCol="0"/>
            <a:lstStyle/>
            <a:p>
              <a:endParaRPr/>
            </a:p>
          </p:txBody>
        </p:sp>
        <p:sp>
          <p:nvSpPr>
            <p:cNvPr id="9" name="object 9"/>
            <p:cNvSpPr/>
            <p:nvPr/>
          </p:nvSpPr>
          <p:spPr>
            <a:xfrm>
              <a:off x="11793561" y="1951231"/>
              <a:ext cx="6330950" cy="6381750"/>
            </a:xfrm>
            <a:custGeom>
              <a:avLst/>
              <a:gdLst/>
              <a:ahLst/>
              <a:cxnLst/>
              <a:rect l="l" t="t" r="r" b="b"/>
              <a:pathLst>
                <a:path w="6330950" h="6381750">
                  <a:moveTo>
                    <a:pt x="3945889" y="1774189"/>
                  </a:moveTo>
                  <a:lnTo>
                    <a:pt x="3905250" y="1774189"/>
                  </a:lnTo>
                  <a:lnTo>
                    <a:pt x="3905250" y="412750"/>
                  </a:lnTo>
                  <a:lnTo>
                    <a:pt x="4620259" y="0"/>
                  </a:lnTo>
                  <a:lnTo>
                    <a:pt x="4703832" y="48260"/>
                  </a:lnTo>
                  <a:lnTo>
                    <a:pt x="4620259" y="48260"/>
                  </a:lnTo>
                  <a:lnTo>
                    <a:pt x="3976370" y="419100"/>
                  </a:lnTo>
                  <a:lnTo>
                    <a:pt x="4033679" y="452119"/>
                  </a:lnTo>
                  <a:lnTo>
                    <a:pt x="3945889" y="452119"/>
                  </a:lnTo>
                  <a:lnTo>
                    <a:pt x="3945889" y="1774189"/>
                  </a:lnTo>
                  <a:close/>
                </a:path>
                <a:path w="6330950" h="6381750">
                  <a:moveTo>
                    <a:pt x="4714257" y="793750"/>
                  </a:moveTo>
                  <a:lnTo>
                    <a:pt x="4626609" y="793750"/>
                  </a:lnTo>
                  <a:lnTo>
                    <a:pt x="5267959" y="422909"/>
                  </a:lnTo>
                  <a:lnTo>
                    <a:pt x="4620259" y="48260"/>
                  </a:lnTo>
                  <a:lnTo>
                    <a:pt x="4703832" y="48260"/>
                  </a:lnTo>
                  <a:lnTo>
                    <a:pt x="5341620" y="416559"/>
                  </a:lnTo>
                  <a:lnTo>
                    <a:pt x="5341620" y="458469"/>
                  </a:lnTo>
                  <a:lnTo>
                    <a:pt x="5298439" y="458469"/>
                  </a:lnTo>
                  <a:lnTo>
                    <a:pt x="4714257" y="793750"/>
                  </a:lnTo>
                  <a:close/>
                </a:path>
                <a:path w="6330950" h="6381750">
                  <a:moveTo>
                    <a:pt x="4603750" y="1290605"/>
                  </a:moveTo>
                  <a:lnTo>
                    <a:pt x="4603750" y="830579"/>
                  </a:lnTo>
                  <a:lnTo>
                    <a:pt x="3945890" y="452119"/>
                  </a:lnTo>
                  <a:lnTo>
                    <a:pt x="4033679" y="452119"/>
                  </a:lnTo>
                  <a:lnTo>
                    <a:pt x="4626609" y="793750"/>
                  </a:lnTo>
                  <a:lnTo>
                    <a:pt x="4714257" y="793750"/>
                  </a:lnTo>
                  <a:lnTo>
                    <a:pt x="4645659" y="833119"/>
                  </a:lnTo>
                  <a:lnTo>
                    <a:pt x="4645659" y="1256646"/>
                  </a:lnTo>
                  <a:lnTo>
                    <a:pt x="4603750" y="1290605"/>
                  </a:lnTo>
                  <a:close/>
                </a:path>
                <a:path w="6330950" h="6381750">
                  <a:moveTo>
                    <a:pt x="5006992" y="1291589"/>
                  </a:moveTo>
                  <a:lnTo>
                    <a:pt x="4603750" y="1291589"/>
                  </a:lnTo>
                  <a:lnTo>
                    <a:pt x="4645659" y="1257300"/>
                  </a:lnTo>
                  <a:lnTo>
                    <a:pt x="4645659" y="1256646"/>
                  </a:lnTo>
                  <a:lnTo>
                    <a:pt x="5298439" y="727709"/>
                  </a:lnTo>
                  <a:lnTo>
                    <a:pt x="5298439" y="458469"/>
                  </a:lnTo>
                  <a:lnTo>
                    <a:pt x="5341620" y="458469"/>
                  </a:lnTo>
                  <a:lnTo>
                    <a:pt x="5341620" y="706120"/>
                  </a:lnTo>
                  <a:lnTo>
                    <a:pt x="5326380" y="706120"/>
                  </a:lnTo>
                  <a:lnTo>
                    <a:pt x="5552440" y="826770"/>
                  </a:lnTo>
                  <a:lnTo>
                    <a:pt x="5553042" y="882650"/>
                  </a:lnTo>
                  <a:lnTo>
                    <a:pt x="5510529" y="882650"/>
                  </a:lnTo>
                  <a:lnTo>
                    <a:pt x="5006992" y="1291589"/>
                  </a:lnTo>
                  <a:close/>
                </a:path>
                <a:path w="6330950" h="6381750">
                  <a:moveTo>
                    <a:pt x="5341620" y="713740"/>
                  </a:moveTo>
                  <a:lnTo>
                    <a:pt x="5326380" y="706120"/>
                  </a:lnTo>
                  <a:lnTo>
                    <a:pt x="5341620" y="706120"/>
                  </a:lnTo>
                  <a:lnTo>
                    <a:pt x="5341620" y="713740"/>
                  </a:lnTo>
                  <a:close/>
                </a:path>
                <a:path w="6330950" h="6381750">
                  <a:moveTo>
                    <a:pt x="5561887" y="1703070"/>
                  </a:moveTo>
                  <a:lnTo>
                    <a:pt x="5519420" y="1703070"/>
                  </a:lnTo>
                  <a:lnTo>
                    <a:pt x="5510529" y="882650"/>
                  </a:lnTo>
                  <a:lnTo>
                    <a:pt x="5553042" y="882650"/>
                  </a:lnTo>
                  <a:lnTo>
                    <a:pt x="5561887" y="1703070"/>
                  </a:lnTo>
                  <a:close/>
                </a:path>
                <a:path w="6330950" h="6381750">
                  <a:moveTo>
                    <a:pt x="4603750" y="1291589"/>
                  </a:moveTo>
                  <a:lnTo>
                    <a:pt x="4603750" y="1290605"/>
                  </a:lnTo>
                  <a:lnTo>
                    <a:pt x="4645659" y="1256646"/>
                  </a:lnTo>
                  <a:lnTo>
                    <a:pt x="4645659" y="1257300"/>
                  </a:lnTo>
                  <a:lnTo>
                    <a:pt x="4603750" y="1291589"/>
                  </a:lnTo>
                  <a:close/>
                </a:path>
                <a:path w="6330950" h="6381750">
                  <a:moveTo>
                    <a:pt x="4946119" y="1812289"/>
                  </a:moveTo>
                  <a:lnTo>
                    <a:pt x="4645659" y="1812289"/>
                  </a:lnTo>
                  <a:lnTo>
                    <a:pt x="4823459" y="1437639"/>
                  </a:lnTo>
                  <a:lnTo>
                    <a:pt x="4645659" y="1341119"/>
                  </a:lnTo>
                  <a:lnTo>
                    <a:pt x="4643119" y="1341119"/>
                  </a:lnTo>
                  <a:lnTo>
                    <a:pt x="4582159" y="1308100"/>
                  </a:lnTo>
                  <a:lnTo>
                    <a:pt x="4603750" y="1290605"/>
                  </a:lnTo>
                  <a:lnTo>
                    <a:pt x="4603750" y="1291589"/>
                  </a:lnTo>
                  <a:lnTo>
                    <a:pt x="5006992" y="1291589"/>
                  </a:lnTo>
                  <a:lnTo>
                    <a:pt x="4861560" y="1409700"/>
                  </a:lnTo>
                  <a:lnTo>
                    <a:pt x="5088890" y="1511300"/>
                  </a:lnTo>
                  <a:lnTo>
                    <a:pt x="5080000" y="1530350"/>
                  </a:lnTo>
                  <a:lnTo>
                    <a:pt x="4946119" y="1812289"/>
                  </a:lnTo>
                  <a:close/>
                </a:path>
                <a:path w="6330950" h="6381750">
                  <a:moveTo>
                    <a:pt x="4603749" y="1902199"/>
                  </a:moveTo>
                  <a:lnTo>
                    <a:pt x="4603749" y="1320800"/>
                  </a:lnTo>
                  <a:lnTo>
                    <a:pt x="4643119" y="1341119"/>
                  </a:lnTo>
                  <a:lnTo>
                    <a:pt x="4645659" y="1341119"/>
                  </a:lnTo>
                  <a:lnTo>
                    <a:pt x="4645659" y="1812289"/>
                  </a:lnTo>
                  <a:lnTo>
                    <a:pt x="4946119" y="1812289"/>
                  </a:lnTo>
                  <a:lnTo>
                    <a:pt x="4925012" y="1856739"/>
                  </a:lnTo>
                  <a:lnTo>
                    <a:pt x="4625339" y="1856739"/>
                  </a:lnTo>
                  <a:lnTo>
                    <a:pt x="4603749" y="1902199"/>
                  </a:lnTo>
                  <a:close/>
                </a:path>
                <a:path w="6330950" h="6381750">
                  <a:moveTo>
                    <a:pt x="1912620" y="3763009"/>
                  </a:moveTo>
                  <a:lnTo>
                    <a:pt x="1873249" y="3763009"/>
                  </a:lnTo>
                  <a:lnTo>
                    <a:pt x="1873249" y="1945639"/>
                  </a:lnTo>
                  <a:lnTo>
                    <a:pt x="2588259" y="1532889"/>
                  </a:lnTo>
                  <a:lnTo>
                    <a:pt x="2673917" y="1582419"/>
                  </a:lnTo>
                  <a:lnTo>
                    <a:pt x="2585720" y="1582419"/>
                  </a:lnTo>
                  <a:lnTo>
                    <a:pt x="1943100" y="1953260"/>
                  </a:lnTo>
                  <a:lnTo>
                    <a:pt x="2000297" y="1986279"/>
                  </a:lnTo>
                  <a:lnTo>
                    <a:pt x="1912620" y="1986279"/>
                  </a:lnTo>
                  <a:lnTo>
                    <a:pt x="1912620" y="3763009"/>
                  </a:lnTo>
                  <a:close/>
                </a:path>
                <a:path w="6330950" h="6381750">
                  <a:moveTo>
                    <a:pt x="2680987" y="2327910"/>
                  </a:moveTo>
                  <a:lnTo>
                    <a:pt x="2592070" y="2327910"/>
                  </a:lnTo>
                  <a:lnTo>
                    <a:pt x="3233420" y="1957070"/>
                  </a:lnTo>
                  <a:lnTo>
                    <a:pt x="2585720" y="1582419"/>
                  </a:lnTo>
                  <a:lnTo>
                    <a:pt x="2673917" y="1582419"/>
                  </a:lnTo>
                  <a:lnTo>
                    <a:pt x="3148329" y="1856739"/>
                  </a:lnTo>
                  <a:lnTo>
                    <a:pt x="3231672" y="1856739"/>
                  </a:lnTo>
                  <a:lnTo>
                    <a:pt x="3187700" y="1882140"/>
                  </a:lnTo>
                  <a:lnTo>
                    <a:pt x="3305810" y="1950720"/>
                  </a:lnTo>
                  <a:lnTo>
                    <a:pt x="3305810" y="1992630"/>
                  </a:lnTo>
                  <a:lnTo>
                    <a:pt x="3265170" y="1992630"/>
                  </a:lnTo>
                  <a:lnTo>
                    <a:pt x="2680987" y="2327910"/>
                  </a:lnTo>
                  <a:close/>
                </a:path>
                <a:path w="6330950" h="6381750">
                  <a:moveTo>
                    <a:pt x="3231672" y="1856739"/>
                  </a:moveTo>
                  <a:lnTo>
                    <a:pt x="3148329" y="1856739"/>
                  </a:lnTo>
                  <a:lnTo>
                    <a:pt x="3597909" y="1596389"/>
                  </a:lnTo>
                  <a:lnTo>
                    <a:pt x="3683526" y="1645920"/>
                  </a:lnTo>
                  <a:lnTo>
                    <a:pt x="3596640" y="1645920"/>
                  </a:lnTo>
                  <a:lnTo>
                    <a:pt x="3231672" y="1856739"/>
                  </a:lnTo>
                  <a:close/>
                </a:path>
                <a:path w="6330950" h="6381750">
                  <a:moveTo>
                    <a:pt x="4257181" y="3879850"/>
                  </a:moveTo>
                  <a:lnTo>
                    <a:pt x="4208780" y="3879850"/>
                  </a:lnTo>
                  <a:lnTo>
                    <a:pt x="5290820" y="1600200"/>
                  </a:lnTo>
                  <a:lnTo>
                    <a:pt x="5414997" y="1656079"/>
                  </a:lnTo>
                  <a:lnTo>
                    <a:pt x="5312409" y="1656079"/>
                  </a:lnTo>
                  <a:lnTo>
                    <a:pt x="4640579" y="3070860"/>
                  </a:lnTo>
                  <a:lnTo>
                    <a:pt x="4645659" y="3070860"/>
                  </a:lnTo>
                  <a:lnTo>
                    <a:pt x="4645659" y="3149600"/>
                  </a:lnTo>
                  <a:lnTo>
                    <a:pt x="4602479" y="3149600"/>
                  </a:lnTo>
                  <a:lnTo>
                    <a:pt x="4316729" y="3752850"/>
                  </a:lnTo>
                  <a:lnTo>
                    <a:pt x="4316729" y="3761740"/>
                  </a:lnTo>
                  <a:lnTo>
                    <a:pt x="4400256" y="3810000"/>
                  </a:lnTo>
                  <a:lnTo>
                    <a:pt x="4319270" y="3810000"/>
                  </a:lnTo>
                  <a:lnTo>
                    <a:pt x="4319270" y="3823970"/>
                  </a:lnTo>
                  <a:lnTo>
                    <a:pt x="4283710" y="3823970"/>
                  </a:lnTo>
                  <a:lnTo>
                    <a:pt x="4274820" y="3841750"/>
                  </a:lnTo>
                  <a:lnTo>
                    <a:pt x="4274820" y="3842696"/>
                  </a:lnTo>
                  <a:lnTo>
                    <a:pt x="4257181" y="3879850"/>
                  </a:lnTo>
                  <a:close/>
                </a:path>
                <a:path w="6330950" h="6381750">
                  <a:moveTo>
                    <a:pt x="3690636" y="2391410"/>
                  </a:moveTo>
                  <a:lnTo>
                    <a:pt x="3602990" y="2391410"/>
                  </a:lnTo>
                  <a:lnTo>
                    <a:pt x="4244340" y="2020570"/>
                  </a:lnTo>
                  <a:lnTo>
                    <a:pt x="3596640" y="1645920"/>
                  </a:lnTo>
                  <a:lnTo>
                    <a:pt x="3683526" y="1645920"/>
                  </a:lnTo>
                  <a:lnTo>
                    <a:pt x="3905250" y="1774189"/>
                  </a:lnTo>
                  <a:lnTo>
                    <a:pt x="3945889" y="1774189"/>
                  </a:lnTo>
                  <a:lnTo>
                    <a:pt x="3945889" y="1798320"/>
                  </a:lnTo>
                  <a:lnTo>
                    <a:pt x="4316729" y="2012950"/>
                  </a:lnTo>
                  <a:lnTo>
                    <a:pt x="4316729" y="2056129"/>
                  </a:lnTo>
                  <a:lnTo>
                    <a:pt x="4274819" y="2056129"/>
                  </a:lnTo>
                  <a:lnTo>
                    <a:pt x="3690636" y="2391410"/>
                  </a:lnTo>
                  <a:close/>
                </a:path>
                <a:path w="6330950" h="6381750">
                  <a:moveTo>
                    <a:pt x="4733192" y="3924300"/>
                  </a:moveTo>
                  <a:lnTo>
                    <a:pt x="4645659" y="3924300"/>
                  </a:lnTo>
                  <a:lnTo>
                    <a:pt x="5299709" y="3547109"/>
                  </a:lnTo>
                  <a:lnTo>
                    <a:pt x="5299709" y="1684019"/>
                  </a:lnTo>
                  <a:lnTo>
                    <a:pt x="5312409" y="1656079"/>
                  </a:lnTo>
                  <a:lnTo>
                    <a:pt x="5414997" y="1656079"/>
                  </a:lnTo>
                  <a:lnTo>
                    <a:pt x="5446042" y="1670050"/>
                  </a:lnTo>
                  <a:lnTo>
                    <a:pt x="5340350" y="1670050"/>
                  </a:lnTo>
                  <a:lnTo>
                    <a:pt x="5340350" y="2868929"/>
                  </a:lnTo>
                  <a:lnTo>
                    <a:pt x="5423919" y="2917189"/>
                  </a:lnTo>
                  <a:lnTo>
                    <a:pt x="5342890" y="2917189"/>
                  </a:lnTo>
                  <a:lnTo>
                    <a:pt x="5342890" y="3572509"/>
                  </a:lnTo>
                  <a:lnTo>
                    <a:pt x="4733192" y="3924300"/>
                  </a:lnTo>
                  <a:close/>
                </a:path>
                <a:path w="6330950" h="6381750">
                  <a:moveTo>
                    <a:pt x="5562600" y="1769110"/>
                  </a:moveTo>
                  <a:lnTo>
                    <a:pt x="5340350" y="1670050"/>
                  </a:lnTo>
                  <a:lnTo>
                    <a:pt x="5446042" y="1670050"/>
                  </a:lnTo>
                  <a:lnTo>
                    <a:pt x="5519420" y="1703070"/>
                  </a:lnTo>
                  <a:lnTo>
                    <a:pt x="5561887" y="1703070"/>
                  </a:lnTo>
                  <a:lnTo>
                    <a:pt x="5562600" y="1769110"/>
                  </a:lnTo>
                  <a:close/>
                </a:path>
                <a:path w="6330950" h="6381750">
                  <a:moveTo>
                    <a:pt x="4603749" y="1902460"/>
                  </a:moveTo>
                  <a:lnTo>
                    <a:pt x="4603749" y="1902199"/>
                  </a:lnTo>
                  <a:lnTo>
                    <a:pt x="4625339" y="1856739"/>
                  </a:lnTo>
                  <a:lnTo>
                    <a:pt x="4603749" y="1902460"/>
                  </a:lnTo>
                  <a:close/>
                </a:path>
                <a:path w="6330950" h="6381750">
                  <a:moveTo>
                    <a:pt x="4903302" y="1902460"/>
                  </a:moveTo>
                  <a:lnTo>
                    <a:pt x="4603749" y="1902460"/>
                  </a:lnTo>
                  <a:lnTo>
                    <a:pt x="4625339" y="1856739"/>
                  </a:lnTo>
                  <a:lnTo>
                    <a:pt x="4925012" y="1856739"/>
                  </a:lnTo>
                  <a:lnTo>
                    <a:pt x="4903302" y="1902460"/>
                  </a:lnTo>
                  <a:close/>
                </a:path>
                <a:path w="6330950" h="6381750">
                  <a:moveTo>
                    <a:pt x="4263452" y="3249929"/>
                  </a:moveTo>
                  <a:lnTo>
                    <a:pt x="3963669" y="3249929"/>
                  </a:lnTo>
                  <a:lnTo>
                    <a:pt x="4603749" y="1902199"/>
                  </a:lnTo>
                  <a:lnTo>
                    <a:pt x="4603749" y="1902460"/>
                  </a:lnTo>
                  <a:lnTo>
                    <a:pt x="4903302" y="1902460"/>
                  </a:lnTo>
                  <a:lnTo>
                    <a:pt x="4263452" y="3249929"/>
                  </a:lnTo>
                  <a:close/>
                </a:path>
                <a:path w="6330950" h="6381750">
                  <a:moveTo>
                    <a:pt x="2579135" y="4011929"/>
                  </a:moveTo>
                  <a:lnTo>
                    <a:pt x="2269490" y="4011929"/>
                  </a:lnTo>
                  <a:lnTo>
                    <a:pt x="2570480" y="3474720"/>
                  </a:lnTo>
                  <a:lnTo>
                    <a:pt x="2570480" y="2364740"/>
                  </a:lnTo>
                  <a:lnTo>
                    <a:pt x="1912620" y="1986279"/>
                  </a:lnTo>
                  <a:lnTo>
                    <a:pt x="2000297" y="1986279"/>
                  </a:lnTo>
                  <a:lnTo>
                    <a:pt x="2592070" y="2327910"/>
                  </a:lnTo>
                  <a:lnTo>
                    <a:pt x="2680987" y="2327910"/>
                  </a:lnTo>
                  <a:lnTo>
                    <a:pt x="2612390" y="2367280"/>
                  </a:lnTo>
                  <a:lnTo>
                    <a:pt x="2612390" y="3398520"/>
                  </a:lnTo>
                  <a:lnTo>
                    <a:pt x="2611119" y="3401060"/>
                  </a:lnTo>
                  <a:lnTo>
                    <a:pt x="2921430" y="3401060"/>
                  </a:lnTo>
                  <a:lnTo>
                    <a:pt x="2579135" y="4011929"/>
                  </a:lnTo>
                  <a:close/>
                </a:path>
                <a:path w="6330950" h="6381750">
                  <a:moveTo>
                    <a:pt x="3307079" y="2674620"/>
                  </a:moveTo>
                  <a:lnTo>
                    <a:pt x="3265170" y="2651760"/>
                  </a:lnTo>
                  <a:lnTo>
                    <a:pt x="3265170" y="1992630"/>
                  </a:lnTo>
                  <a:lnTo>
                    <a:pt x="3305810" y="1992630"/>
                  </a:lnTo>
                  <a:lnTo>
                    <a:pt x="3305810" y="2221230"/>
                  </a:lnTo>
                  <a:lnTo>
                    <a:pt x="3392302" y="2270760"/>
                  </a:lnTo>
                  <a:lnTo>
                    <a:pt x="3307079" y="2270760"/>
                  </a:lnTo>
                  <a:lnTo>
                    <a:pt x="3307079" y="2674620"/>
                  </a:lnTo>
                  <a:close/>
                </a:path>
                <a:path w="6330950" h="6381750">
                  <a:moveTo>
                    <a:pt x="4274819" y="2593340"/>
                  </a:moveTo>
                  <a:lnTo>
                    <a:pt x="4274819" y="2056129"/>
                  </a:lnTo>
                  <a:lnTo>
                    <a:pt x="4316729" y="2056129"/>
                  </a:lnTo>
                  <a:lnTo>
                    <a:pt x="4316729" y="2504440"/>
                  </a:lnTo>
                  <a:lnTo>
                    <a:pt x="4274819" y="2593340"/>
                  </a:lnTo>
                  <a:close/>
                </a:path>
                <a:path w="6330950" h="6381750">
                  <a:moveTo>
                    <a:pt x="3622039" y="2914650"/>
                  </a:moveTo>
                  <a:lnTo>
                    <a:pt x="3581400" y="2914650"/>
                  </a:lnTo>
                  <a:lnTo>
                    <a:pt x="3581400" y="2428240"/>
                  </a:lnTo>
                  <a:lnTo>
                    <a:pt x="3307079" y="2270760"/>
                  </a:lnTo>
                  <a:lnTo>
                    <a:pt x="3392302" y="2270760"/>
                  </a:lnTo>
                  <a:lnTo>
                    <a:pt x="3602990" y="2391410"/>
                  </a:lnTo>
                  <a:lnTo>
                    <a:pt x="3690636" y="2391410"/>
                  </a:lnTo>
                  <a:lnTo>
                    <a:pt x="3622039" y="2430779"/>
                  </a:lnTo>
                  <a:lnTo>
                    <a:pt x="3622039" y="2914650"/>
                  </a:lnTo>
                  <a:close/>
                </a:path>
                <a:path w="6330950" h="6381750">
                  <a:moveTo>
                    <a:pt x="2921430" y="3401060"/>
                  </a:moveTo>
                  <a:lnTo>
                    <a:pt x="2611119" y="3401060"/>
                  </a:lnTo>
                  <a:lnTo>
                    <a:pt x="3084829" y="2555240"/>
                  </a:lnTo>
                  <a:lnTo>
                    <a:pt x="3307079" y="2674620"/>
                  </a:lnTo>
                  <a:lnTo>
                    <a:pt x="3363685" y="2724150"/>
                  </a:lnTo>
                  <a:lnTo>
                    <a:pt x="3300730" y="2724150"/>
                  </a:lnTo>
                  <a:lnTo>
                    <a:pt x="2921430" y="3401060"/>
                  </a:lnTo>
                  <a:close/>
                </a:path>
                <a:path w="6330950" h="6381750">
                  <a:moveTo>
                    <a:pt x="4156710" y="3474720"/>
                  </a:moveTo>
                  <a:lnTo>
                    <a:pt x="3300730" y="2724150"/>
                  </a:lnTo>
                  <a:lnTo>
                    <a:pt x="3363685" y="2724150"/>
                  </a:lnTo>
                  <a:lnTo>
                    <a:pt x="3581400" y="2914650"/>
                  </a:lnTo>
                  <a:lnTo>
                    <a:pt x="3622039" y="2914650"/>
                  </a:lnTo>
                  <a:lnTo>
                    <a:pt x="3622039" y="2950209"/>
                  </a:lnTo>
                  <a:lnTo>
                    <a:pt x="3963669" y="3249929"/>
                  </a:lnTo>
                  <a:lnTo>
                    <a:pt x="4263452" y="3249929"/>
                  </a:lnTo>
                  <a:lnTo>
                    <a:pt x="4156710" y="3474720"/>
                  </a:lnTo>
                  <a:close/>
                </a:path>
                <a:path w="6330950" h="6381750">
                  <a:moveTo>
                    <a:pt x="1774635" y="6179820"/>
                  </a:moveTo>
                  <a:lnTo>
                    <a:pt x="1483360" y="6179820"/>
                  </a:lnTo>
                  <a:lnTo>
                    <a:pt x="6240780" y="3435349"/>
                  </a:lnTo>
                  <a:lnTo>
                    <a:pt x="5342890" y="2917189"/>
                  </a:lnTo>
                  <a:lnTo>
                    <a:pt x="5423919" y="2917189"/>
                  </a:lnTo>
                  <a:lnTo>
                    <a:pt x="6299200" y="3422650"/>
                  </a:lnTo>
                  <a:lnTo>
                    <a:pt x="6299200" y="3567429"/>
                  </a:lnTo>
                  <a:lnTo>
                    <a:pt x="1774635" y="6179820"/>
                  </a:lnTo>
                  <a:close/>
                </a:path>
                <a:path w="6330950" h="6381750">
                  <a:moveTo>
                    <a:pt x="4645659" y="3070860"/>
                  </a:moveTo>
                  <a:lnTo>
                    <a:pt x="4640579" y="3070860"/>
                  </a:lnTo>
                  <a:lnTo>
                    <a:pt x="4645659" y="3060700"/>
                  </a:lnTo>
                  <a:lnTo>
                    <a:pt x="4645659" y="3070860"/>
                  </a:lnTo>
                  <a:close/>
                </a:path>
                <a:path w="6330950" h="6381750">
                  <a:moveTo>
                    <a:pt x="2202967" y="5222240"/>
                  </a:moveTo>
                  <a:lnTo>
                    <a:pt x="2153920" y="5222240"/>
                  </a:lnTo>
                  <a:lnTo>
                    <a:pt x="3335020" y="3114040"/>
                  </a:lnTo>
                  <a:lnTo>
                    <a:pt x="3411818" y="3181350"/>
                  </a:lnTo>
                  <a:lnTo>
                    <a:pt x="3347720" y="3181350"/>
                  </a:lnTo>
                  <a:lnTo>
                    <a:pt x="3307079" y="3253740"/>
                  </a:lnTo>
                  <a:lnTo>
                    <a:pt x="3305809" y="3253740"/>
                  </a:lnTo>
                  <a:lnTo>
                    <a:pt x="3305809" y="3328669"/>
                  </a:lnTo>
                  <a:lnTo>
                    <a:pt x="3265170" y="3328669"/>
                  </a:lnTo>
                  <a:lnTo>
                    <a:pt x="2612390" y="4493259"/>
                  </a:lnTo>
                  <a:lnTo>
                    <a:pt x="2612390" y="4568190"/>
                  </a:lnTo>
                  <a:lnTo>
                    <a:pt x="2570479" y="4568190"/>
                  </a:lnTo>
                  <a:lnTo>
                    <a:pt x="2335529" y="4987290"/>
                  </a:lnTo>
                  <a:lnTo>
                    <a:pt x="2399207" y="5024120"/>
                  </a:lnTo>
                  <a:lnTo>
                    <a:pt x="2315210" y="5024120"/>
                  </a:lnTo>
                  <a:lnTo>
                    <a:pt x="2269490" y="5105400"/>
                  </a:lnTo>
                  <a:lnTo>
                    <a:pt x="2269490" y="5180329"/>
                  </a:lnTo>
                  <a:lnTo>
                    <a:pt x="2226309" y="5180329"/>
                  </a:lnTo>
                  <a:lnTo>
                    <a:pt x="2202967" y="5222240"/>
                  </a:lnTo>
                  <a:close/>
                </a:path>
                <a:path w="6330950" h="6381750">
                  <a:moveTo>
                    <a:pt x="4728790" y="3926840"/>
                  </a:moveTo>
                  <a:lnTo>
                    <a:pt x="4602479" y="3926840"/>
                  </a:lnTo>
                  <a:lnTo>
                    <a:pt x="4602479" y="3149600"/>
                  </a:lnTo>
                  <a:lnTo>
                    <a:pt x="4645659" y="3149600"/>
                  </a:lnTo>
                  <a:lnTo>
                    <a:pt x="4645659" y="3924300"/>
                  </a:lnTo>
                  <a:lnTo>
                    <a:pt x="4733192" y="3924300"/>
                  </a:lnTo>
                  <a:lnTo>
                    <a:pt x="4728790" y="3926840"/>
                  </a:lnTo>
                  <a:close/>
                </a:path>
                <a:path w="6330950" h="6381750">
                  <a:moveTo>
                    <a:pt x="3700768" y="4512309"/>
                  </a:moveTo>
                  <a:lnTo>
                    <a:pt x="3580129" y="4512309"/>
                  </a:lnTo>
                  <a:lnTo>
                    <a:pt x="3580129" y="3385820"/>
                  </a:lnTo>
                  <a:lnTo>
                    <a:pt x="3347720" y="3181350"/>
                  </a:lnTo>
                  <a:lnTo>
                    <a:pt x="3411818" y="3181350"/>
                  </a:lnTo>
                  <a:lnTo>
                    <a:pt x="3658152" y="3397250"/>
                  </a:lnTo>
                  <a:lnTo>
                    <a:pt x="3594100" y="3397250"/>
                  </a:lnTo>
                  <a:lnTo>
                    <a:pt x="3622040" y="3422650"/>
                  </a:lnTo>
                  <a:lnTo>
                    <a:pt x="3622040" y="4511040"/>
                  </a:lnTo>
                  <a:lnTo>
                    <a:pt x="3702969" y="4511040"/>
                  </a:lnTo>
                  <a:lnTo>
                    <a:pt x="3700768" y="4512309"/>
                  </a:lnTo>
                  <a:close/>
                </a:path>
                <a:path w="6330950" h="6381750">
                  <a:moveTo>
                    <a:pt x="2694250" y="5123179"/>
                  </a:moveTo>
                  <a:lnTo>
                    <a:pt x="2612390" y="5123179"/>
                  </a:lnTo>
                  <a:lnTo>
                    <a:pt x="3265170" y="4745989"/>
                  </a:lnTo>
                  <a:lnTo>
                    <a:pt x="3265170" y="3328669"/>
                  </a:lnTo>
                  <a:lnTo>
                    <a:pt x="3305809" y="3328669"/>
                  </a:lnTo>
                  <a:lnTo>
                    <a:pt x="3305809" y="4354829"/>
                  </a:lnTo>
                  <a:lnTo>
                    <a:pt x="3385451" y="4400550"/>
                  </a:lnTo>
                  <a:lnTo>
                    <a:pt x="3308350" y="4400550"/>
                  </a:lnTo>
                  <a:lnTo>
                    <a:pt x="3308350" y="4768850"/>
                  </a:lnTo>
                  <a:lnTo>
                    <a:pt x="2694250" y="5123179"/>
                  </a:lnTo>
                  <a:close/>
                </a:path>
                <a:path w="6330950" h="6381750">
                  <a:moveTo>
                    <a:pt x="4224020" y="3949700"/>
                  </a:moveTo>
                  <a:lnTo>
                    <a:pt x="3594100" y="3397250"/>
                  </a:lnTo>
                  <a:lnTo>
                    <a:pt x="3658152" y="3397250"/>
                  </a:lnTo>
                  <a:lnTo>
                    <a:pt x="4208780" y="3879850"/>
                  </a:lnTo>
                  <a:lnTo>
                    <a:pt x="4257181" y="3879850"/>
                  </a:lnTo>
                  <a:lnTo>
                    <a:pt x="4224020" y="3949700"/>
                  </a:lnTo>
                  <a:close/>
                </a:path>
                <a:path w="6330950" h="6381750">
                  <a:moveTo>
                    <a:pt x="1482090" y="6348729"/>
                  </a:moveTo>
                  <a:lnTo>
                    <a:pt x="1471930" y="6342379"/>
                  </a:lnTo>
                  <a:lnTo>
                    <a:pt x="0" y="5492750"/>
                  </a:lnTo>
                  <a:lnTo>
                    <a:pt x="0" y="5349240"/>
                  </a:lnTo>
                  <a:lnTo>
                    <a:pt x="835659" y="4866639"/>
                  </a:lnTo>
                  <a:lnTo>
                    <a:pt x="835659" y="3989069"/>
                  </a:lnTo>
                  <a:lnTo>
                    <a:pt x="1550669" y="3576319"/>
                  </a:lnTo>
                  <a:lnTo>
                    <a:pt x="1636252" y="3625850"/>
                  </a:lnTo>
                  <a:lnTo>
                    <a:pt x="1548130" y="3625850"/>
                  </a:lnTo>
                  <a:lnTo>
                    <a:pt x="904239" y="3997960"/>
                  </a:lnTo>
                  <a:lnTo>
                    <a:pt x="959531" y="4029709"/>
                  </a:lnTo>
                  <a:lnTo>
                    <a:pt x="875029" y="4029709"/>
                  </a:lnTo>
                  <a:lnTo>
                    <a:pt x="875029" y="4916170"/>
                  </a:lnTo>
                  <a:lnTo>
                    <a:pt x="833119" y="4916170"/>
                  </a:lnTo>
                  <a:lnTo>
                    <a:pt x="63500" y="5360670"/>
                  </a:lnTo>
                  <a:lnTo>
                    <a:pt x="1483360" y="6179820"/>
                  </a:lnTo>
                  <a:lnTo>
                    <a:pt x="1774635" y="6179820"/>
                  </a:lnTo>
                  <a:lnTo>
                    <a:pt x="1482090" y="6348729"/>
                  </a:lnTo>
                  <a:close/>
                </a:path>
                <a:path w="6330950" h="6381750">
                  <a:moveTo>
                    <a:pt x="1642127" y="4371340"/>
                  </a:moveTo>
                  <a:lnTo>
                    <a:pt x="1554479" y="4371340"/>
                  </a:lnTo>
                  <a:lnTo>
                    <a:pt x="2195829" y="4000500"/>
                  </a:lnTo>
                  <a:lnTo>
                    <a:pt x="1548130" y="3625850"/>
                  </a:lnTo>
                  <a:lnTo>
                    <a:pt x="1636252" y="3625850"/>
                  </a:lnTo>
                  <a:lnTo>
                    <a:pt x="1873249" y="3763009"/>
                  </a:lnTo>
                  <a:lnTo>
                    <a:pt x="1912620" y="3763009"/>
                  </a:lnTo>
                  <a:lnTo>
                    <a:pt x="1912620" y="3788409"/>
                  </a:lnTo>
                  <a:lnTo>
                    <a:pt x="2269490" y="3994150"/>
                  </a:lnTo>
                  <a:lnTo>
                    <a:pt x="2269490" y="4011929"/>
                  </a:lnTo>
                  <a:lnTo>
                    <a:pt x="2579135" y="4011929"/>
                  </a:lnTo>
                  <a:lnTo>
                    <a:pt x="2565614" y="4036060"/>
                  </a:lnTo>
                  <a:lnTo>
                    <a:pt x="2226309" y="4036060"/>
                  </a:lnTo>
                  <a:lnTo>
                    <a:pt x="1642127" y="4371340"/>
                  </a:lnTo>
                  <a:close/>
                </a:path>
                <a:path w="6330950" h="6381750">
                  <a:moveTo>
                    <a:pt x="4625340" y="3986529"/>
                  </a:moveTo>
                  <a:lnTo>
                    <a:pt x="4319270" y="3810000"/>
                  </a:lnTo>
                  <a:lnTo>
                    <a:pt x="4400256" y="3810000"/>
                  </a:lnTo>
                  <a:lnTo>
                    <a:pt x="4602479" y="3926840"/>
                  </a:lnTo>
                  <a:lnTo>
                    <a:pt x="4728790" y="3926840"/>
                  </a:lnTo>
                  <a:lnTo>
                    <a:pt x="4625340" y="3986529"/>
                  </a:lnTo>
                  <a:close/>
                </a:path>
                <a:path w="6330950" h="6381750">
                  <a:moveTo>
                    <a:pt x="4274820" y="3842696"/>
                  </a:moveTo>
                  <a:lnTo>
                    <a:pt x="4274820" y="3841750"/>
                  </a:lnTo>
                  <a:lnTo>
                    <a:pt x="4283710" y="3823970"/>
                  </a:lnTo>
                  <a:lnTo>
                    <a:pt x="4274820" y="3842696"/>
                  </a:lnTo>
                  <a:close/>
                </a:path>
                <a:path w="6330950" h="6381750">
                  <a:moveTo>
                    <a:pt x="3702969" y="4511040"/>
                  </a:moveTo>
                  <a:lnTo>
                    <a:pt x="3622040" y="4511040"/>
                  </a:lnTo>
                  <a:lnTo>
                    <a:pt x="4274820" y="4133850"/>
                  </a:lnTo>
                  <a:lnTo>
                    <a:pt x="4274820" y="3842696"/>
                  </a:lnTo>
                  <a:lnTo>
                    <a:pt x="4283710" y="3823970"/>
                  </a:lnTo>
                  <a:lnTo>
                    <a:pt x="4319270" y="3823970"/>
                  </a:lnTo>
                  <a:lnTo>
                    <a:pt x="4319270" y="4155439"/>
                  </a:lnTo>
                  <a:lnTo>
                    <a:pt x="3702969" y="4511040"/>
                  </a:lnTo>
                  <a:close/>
                </a:path>
                <a:path w="6330950" h="6381750">
                  <a:moveTo>
                    <a:pt x="1655391" y="5708649"/>
                  </a:moveTo>
                  <a:lnTo>
                    <a:pt x="1532889" y="5708649"/>
                  </a:lnTo>
                  <a:lnTo>
                    <a:pt x="1532889" y="4408169"/>
                  </a:lnTo>
                  <a:lnTo>
                    <a:pt x="875030" y="4029709"/>
                  </a:lnTo>
                  <a:lnTo>
                    <a:pt x="959531" y="4029709"/>
                  </a:lnTo>
                  <a:lnTo>
                    <a:pt x="1554479" y="4371340"/>
                  </a:lnTo>
                  <a:lnTo>
                    <a:pt x="1642127" y="4371340"/>
                  </a:lnTo>
                  <a:lnTo>
                    <a:pt x="1573529" y="4410710"/>
                  </a:lnTo>
                  <a:lnTo>
                    <a:pt x="1573529" y="5706110"/>
                  </a:lnTo>
                  <a:lnTo>
                    <a:pt x="1659792" y="5706110"/>
                  </a:lnTo>
                  <a:lnTo>
                    <a:pt x="1655391" y="5708649"/>
                  </a:lnTo>
                  <a:close/>
                </a:path>
                <a:path w="6330950" h="6381750">
                  <a:moveTo>
                    <a:pt x="2226309" y="4086860"/>
                  </a:moveTo>
                  <a:lnTo>
                    <a:pt x="2226309" y="4036060"/>
                  </a:lnTo>
                  <a:lnTo>
                    <a:pt x="2565614" y="4036060"/>
                  </a:lnTo>
                  <a:lnTo>
                    <a:pt x="2547112" y="4069079"/>
                  </a:lnTo>
                  <a:lnTo>
                    <a:pt x="2236470" y="4069079"/>
                  </a:lnTo>
                  <a:lnTo>
                    <a:pt x="2226309" y="4086860"/>
                  </a:lnTo>
                  <a:close/>
                </a:path>
                <a:path w="6330950" h="6381750">
                  <a:moveTo>
                    <a:pt x="2170429" y="5280659"/>
                  </a:moveTo>
                  <a:lnTo>
                    <a:pt x="1924050" y="5139689"/>
                  </a:lnTo>
                  <a:lnTo>
                    <a:pt x="1703070" y="5021579"/>
                  </a:lnTo>
                  <a:lnTo>
                    <a:pt x="2236470" y="4069079"/>
                  </a:lnTo>
                  <a:lnTo>
                    <a:pt x="2547112" y="4069079"/>
                  </a:lnTo>
                  <a:lnTo>
                    <a:pt x="1962150" y="5113020"/>
                  </a:lnTo>
                  <a:lnTo>
                    <a:pt x="2153920" y="5222240"/>
                  </a:lnTo>
                  <a:lnTo>
                    <a:pt x="2202967" y="5222240"/>
                  </a:lnTo>
                  <a:lnTo>
                    <a:pt x="2170429" y="5280659"/>
                  </a:lnTo>
                  <a:close/>
                </a:path>
                <a:path w="6330950" h="6381750">
                  <a:moveTo>
                    <a:pt x="3601720" y="4569459"/>
                  </a:moveTo>
                  <a:lnTo>
                    <a:pt x="3308350" y="4400550"/>
                  </a:lnTo>
                  <a:lnTo>
                    <a:pt x="3385451" y="4400550"/>
                  </a:lnTo>
                  <a:lnTo>
                    <a:pt x="3580129" y="4512309"/>
                  </a:lnTo>
                  <a:lnTo>
                    <a:pt x="3700768" y="4512309"/>
                  </a:lnTo>
                  <a:lnTo>
                    <a:pt x="3601720" y="4569459"/>
                  </a:lnTo>
                  <a:close/>
                </a:path>
                <a:path w="6330950" h="6381750">
                  <a:moveTo>
                    <a:pt x="2694250" y="5123180"/>
                  </a:moveTo>
                  <a:lnTo>
                    <a:pt x="2570479" y="5123180"/>
                  </a:lnTo>
                  <a:lnTo>
                    <a:pt x="2570479" y="4568190"/>
                  </a:lnTo>
                  <a:lnTo>
                    <a:pt x="2612390" y="4568190"/>
                  </a:lnTo>
                  <a:lnTo>
                    <a:pt x="2612390" y="5123179"/>
                  </a:lnTo>
                  <a:lnTo>
                    <a:pt x="2694250" y="5123179"/>
                  </a:lnTo>
                  <a:close/>
                </a:path>
                <a:path w="6330950" h="6381750">
                  <a:moveTo>
                    <a:pt x="1551939" y="5768340"/>
                  </a:moveTo>
                  <a:lnTo>
                    <a:pt x="833119" y="5353050"/>
                  </a:lnTo>
                  <a:lnTo>
                    <a:pt x="833119" y="4916170"/>
                  </a:lnTo>
                  <a:lnTo>
                    <a:pt x="875029" y="4916170"/>
                  </a:lnTo>
                  <a:lnTo>
                    <a:pt x="875030" y="5328920"/>
                  </a:lnTo>
                  <a:lnTo>
                    <a:pt x="1532889" y="5708649"/>
                  </a:lnTo>
                  <a:lnTo>
                    <a:pt x="1655391" y="5708649"/>
                  </a:lnTo>
                  <a:lnTo>
                    <a:pt x="1551939" y="5768340"/>
                  </a:lnTo>
                  <a:close/>
                </a:path>
                <a:path w="6330950" h="6381750">
                  <a:moveTo>
                    <a:pt x="2590800" y="5182870"/>
                  </a:moveTo>
                  <a:lnTo>
                    <a:pt x="2315210" y="5024120"/>
                  </a:lnTo>
                  <a:lnTo>
                    <a:pt x="2399207" y="5024120"/>
                  </a:lnTo>
                  <a:lnTo>
                    <a:pt x="2570479" y="5123180"/>
                  </a:lnTo>
                  <a:lnTo>
                    <a:pt x="2694250" y="5123180"/>
                  </a:lnTo>
                  <a:lnTo>
                    <a:pt x="2590800" y="5182870"/>
                  </a:lnTo>
                  <a:close/>
                </a:path>
                <a:path w="6330950" h="6381750">
                  <a:moveTo>
                    <a:pt x="1659792" y="5706110"/>
                  </a:moveTo>
                  <a:lnTo>
                    <a:pt x="1573529" y="5706110"/>
                  </a:lnTo>
                  <a:lnTo>
                    <a:pt x="2226309" y="5328920"/>
                  </a:lnTo>
                  <a:lnTo>
                    <a:pt x="2226309" y="5180329"/>
                  </a:lnTo>
                  <a:lnTo>
                    <a:pt x="2269490" y="5180329"/>
                  </a:lnTo>
                  <a:lnTo>
                    <a:pt x="2269490" y="5354320"/>
                  </a:lnTo>
                  <a:lnTo>
                    <a:pt x="1659792" y="5706110"/>
                  </a:lnTo>
                  <a:close/>
                </a:path>
              </a:pathLst>
            </a:custGeom>
            <a:solidFill>
              <a:srgbClr val="2A4A81"/>
            </a:solidFill>
          </p:spPr>
          <p:txBody>
            <a:bodyPr wrap="square" lIns="0" tIns="0" rIns="0" bIns="0" rtlCol="0"/>
            <a:lstStyle/>
            <a:p>
              <a:endParaRPr/>
            </a:p>
          </p:txBody>
        </p:sp>
      </p:grpSp>
      <p:sp>
        <p:nvSpPr>
          <p:cNvPr id="11" name="object 11"/>
          <p:cNvSpPr txBox="1">
            <a:spLocks noGrp="1"/>
          </p:cNvSpPr>
          <p:nvPr>
            <p:ph type="title"/>
          </p:nvPr>
        </p:nvSpPr>
        <p:spPr>
          <a:xfrm>
            <a:off x="279186" y="203231"/>
            <a:ext cx="3923665" cy="1320800"/>
          </a:xfrm>
          <a:prstGeom prst="rect">
            <a:avLst/>
          </a:prstGeom>
        </p:spPr>
        <p:txBody>
          <a:bodyPr vert="horz" wrap="square" lIns="0" tIns="12700" rIns="0" bIns="0" rtlCol="0">
            <a:spAutoFit/>
          </a:bodyPr>
          <a:lstStyle/>
          <a:p>
            <a:pPr marL="12700">
              <a:lnSpc>
                <a:spcPct val="100000"/>
              </a:lnSpc>
              <a:spcBef>
                <a:spcPts val="100"/>
              </a:spcBef>
            </a:pPr>
            <a:r>
              <a:rPr sz="8500" spc="1260" dirty="0">
                <a:solidFill>
                  <a:srgbClr val="F6B4A6"/>
                </a:solidFill>
              </a:rPr>
              <a:t>O</a:t>
            </a:r>
            <a:r>
              <a:rPr sz="8500" spc="-65" dirty="0">
                <a:solidFill>
                  <a:srgbClr val="F6B4A6"/>
                </a:solidFill>
              </a:rPr>
              <a:t>u</a:t>
            </a:r>
            <a:r>
              <a:rPr sz="8500" spc="-30" dirty="0">
                <a:solidFill>
                  <a:srgbClr val="F6B4A6"/>
                </a:solidFill>
              </a:rPr>
              <a:t>t</a:t>
            </a:r>
            <a:r>
              <a:rPr sz="8500" spc="345" dirty="0">
                <a:solidFill>
                  <a:srgbClr val="F6B4A6"/>
                </a:solidFill>
              </a:rPr>
              <a:t>p</a:t>
            </a:r>
            <a:r>
              <a:rPr sz="8500" spc="-65" dirty="0">
                <a:solidFill>
                  <a:srgbClr val="F6B4A6"/>
                </a:solidFill>
              </a:rPr>
              <a:t>u</a:t>
            </a:r>
            <a:r>
              <a:rPr sz="8500" spc="-30" dirty="0">
                <a:solidFill>
                  <a:srgbClr val="F6B4A6"/>
                </a:solidFill>
              </a:rPr>
              <a:t>t</a:t>
            </a:r>
            <a:r>
              <a:rPr sz="8500" spc="-1600" dirty="0">
                <a:solidFill>
                  <a:srgbClr val="F6B4A6"/>
                </a:solidFill>
              </a:rPr>
              <a:t>:</a:t>
            </a:r>
            <a:endParaRPr sz="8500"/>
          </a:p>
        </p:txBody>
      </p:sp>
      <p:pic>
        <p:nvPicPr>
          <p:cNvPr id="13" name="Picture 12">
            <a:extLst>
              <a:ext uri="{FF2B5EF4-FFF2-40B4-BE49-F238E27FC236}">
                <a16:creationId xmlns:a16="http://schemas.microsoft.com/office/drawing/2014/main" id="{DC35B32F-2498-4CC1-2AF2-62CB7C1EB043}"/>
              </a:ext>
            </a:extLst>
          </p:cNvPr>
          <p:cNvPicPr>
            <a:picLocks noChangeAspect="1"/>
          </p:cNvPicPr>
          <p:nvPr/>
        </p:nvPicPr>
        <p:blipFill rotWithShape="1">
          <a:blip r:embed="rId3">
            <a:extLst>
              <a:ext uri="{28A0092B-C50C-407E-A947-70E740481C1C}">
                <a14:useLocalDpi xmlns:a14="http://schemas.microsoft.com/office/drawing/2010/main" val="0"/>
              </a:ext>
            </a:extLst>
          </a:blip>
          <a:srcRect t="4992"/>
          <a:stretch/>
        </p:blipFill>
        <p:spPr>
          <a:xfrm>
            <a:off x="908714" y="2247899"/>
            <a:ext cx="10715625" cy="56469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93" y="0"/>
            <a:ext cx="4592320" cy="1866900"/>
            <a:chOff x="4193" y="0"/>
            <a:chExt cx="4592320" cy="1866900"/>
          </a:xfrm>
        </p:grpSpPr>
        <p:sp>
          <p:nvSpPr>
            <p:cNvPr id="3" name="object 3"/>
            <p:cNvSpPr/>
            <p:nvPr/>
          </p:nvSpPr>
          <p:spPr>
            <a:xfrm>
              <a:off x="63654" y="0"/>
              <a:ext cx="4467860" cy="1791970"/>
            </a:xfrm>
            <a:custGeom>
              <a:avLst/>
              <a:gdLst/>
              <a:ahLst/>
              <a:cxnLst/>
              <a:rect l="l" t="t" r="r" b="b"/>
              <a:pathLst>
                <a:path w="4467860" h="1791970">
                  <a:moveTo>
                    <a:pt x="2672067" y="1779180"/>
                  </a:moveTo>
                  <a:lnTo>
                    <a:pt x="2672067" y="1756355"/>
                  </a:lnTo>
                  <a:lnTo>
                    <a:pt x="1345639" y="990367"/>
                  </a:lnTo>
                  <a:lnTo>
                    <a:pt x="1345639" y="972107"/>
                  </a:lnTo>
                  <a:lnTo>
                    <a:pt x="0" y="196075"/>
                  </a:lnTo>
                  <a:lnTo>
                    <a:pt x="0" y="52738"/>
                  </a:lnTo>
                  <a:lnTo>
                    <a:pt x="91931" y="0"/>
                  </a:lnTo>
                  <a:lnTo>
                    <a:pt x="3712267" y="0"/>
                  </a:lnTo>
                  <a:lnTo>
                    <a:pt x="3777147" y="40392"/>
                  </a:lnTo>
                  <a:lnTo>
                    <a:pt x="3816438" y="67222"/>
                  </a:lnTo>
                  <a:lnTo>
                    <a:pt x="3854187" y="94832"/>
                  </a:lnTo>
                  <a:lnTo>
                    <a:pt x="3890362" y="123203"/>
                  </a:lnTo>
                  <a:lnTo>
                    <a:pt x="3924932" y="152316"/>
                  </a:lnTo>
                  <a:lnTo>
                    <a:pt x="3957865" y="182153"/>
                  </a:lnTo>
                  <a:lnTo>
                    <a:pt x="3989129" y="212696"/>
                  </a:lnTo>
                  <a:lnTo>
                    <a:pt x="4018692" y="243925"/>
                  </a:lnTo>
                  <a:lnTo>
                    <a:pt x="4046524" y="275824"/>
                  </a:lnTo>
                  <a:lnTo>
                    <a:pt x="4100408" y="342997"/>
                  </a:lnTo>
                  <a:lnTo>
                    <a:pt x="4130180" y="376879"/>
                  </a:lnTo>
                  <a:lnTo>
                    <a:pt x="4161902" y="410017"/>
                  </a:lnTo>
                  <a:lnTo>
                    <a:pt x="4195567" y="442411"/>
                  </a:lnTo>
                  <a:lnTo>
                    <a:pt x="4231167" y="474061"/>
                  </a:lnTo>
                  <a:lnTo>
                    <a:pt x="4268694" y="504967"/>
                  </a:lnTo>
                  <a:lnTo>
                    <a:pt x="4308141" y="535129"/>
                  </a:lnTo>
                  <a:lnTo>
                    <a:pt x="4349501" y="564547"/>
                  </a:lnTo>
                  <a:lnTo>
                    <a:pt x="4392765" y="593221"/>
                  </a:lnTo>
                  <a:lnTo>
                    <a:pt x="4467777" y="630653"/>
                  </a:lnTo>
                  <a:lnTo>
                    <a:pt x="4467777" y="743862"/>
                  </a:lnTo>
                  <a:lnTo>
                    <a:pt x="4466862" y="743862"/>
                  </a:lnTo>
                  <a:lnTo>
                    <a:pt x="2736102" y="1741748"/>
                  </a:lnTo>
                  <a:lnTo>
                    <a:pt x="2736102" y="1767311"/>
                  </a:lnTo>
                  <a:lnTo>
                    <a:pt x="2692192" y="1767311"/>
                  </a:lnTo>
                  <a:lnTo>
                    <a:pt x="2672067" y="1779180"/>
                  </a:lnTo>
                  <a:close/>
                </a:path>
                <a:path w="4467860" h="1791970">
                  <a:moveTo>
                    <a:pt x="2736102" y="1791962"/>
                  </a:moveTo>
                  <a:lnTo>
                    <a:pt x="2692192" y="1767311"/>
                  </a:lnTo>
                  <a:lnTo>
                    <a:pt x="2736102" y="1767311"/>
                  </a:lnTo>
                  <a:lnTo>
                    <a:pt x="2736102" y="1791962"/>
                  </a:lnTo>
                  <a:close/>
                </a:path>
              </a:pathLst>
            </a:custGeom>
            <a:solidFill>
              <a:srgbClr val="EFEFEF"/>
            </a:solidFill>
          </p:spPr>
          <p:txBody>
            <a:bodyPr wrap="square" lIns="0" tIns="0" rIns="0" bIns="0" rtlCol="0"/>
            <a:lstStyle/>
            <a:p>
              <a:endParaRPr/>
            </a:p>
          </p:txBody>
        </p:sp>
        <p:pic>
          <p:nvPicPr>
            <p:cNvPr id="4" name="object 4"/>
            <p:cNvPicPr/>
            <p:nvPr/>
          </p:nvPicPr>
          <p:blipFill>
            <a:blip r:embed="rId2" cstate="print"/>
            <a:stretch>
              <a:fillRect/>
            </a:stretch>
          </p:blipFill>
          <p:spPr>
            <a:xfrm>
              <a:off x="4193" y="0"/>
              <a:ext cx="4592187" cy="1866900"/>
            </a:xfrm>
            <a:prstGeom prst="rect">
              <a:avLst/>
            </a:prstGeom>
          </p:spPr>
        </p:pic>
      </p:grpSp>
      <p:pic>
        <p:nvPicPr>
          <p:cNvPr id="5" name="object 5"/>
          <p:cNvPicPr/>
          <p:nvPr/>
        </p:nvPicPr>
        <p:blipFill>
          <a:blip r:embed="rId3" cstate="print"/>
          <a:stretch>
            <a:fillRect/>
          </a:stretch>
        </p:blipFill>
        <p:spPr>
          <a:xfrm>
            <a:off x="10552359" y="390596"/>
            <a:ext cx="2075700" cy="1270000"/>
          </a:xfrm>
          <a:prstGeom prst="rect">
            <a:avLst/>
          </a:prstGeom>
        </p:spPr>
      </p:pic>
      <p:grpSp>
        <p:nvGrpSpPr>
          <p:cNvPr id="6" name="object 6"/>
          <p:cNvGrpSpPr/>
          <p:nvPr/>
        </p:nvGrpSpPr>
        <p:grpSpPr>
          <a:xfrm>
            <a:off x="13139680" y="0"/>
            <a:ext cx="3836035" cy="1666875"/>
            <a:chOff x="13139680" y="0"/>
            <a:chExt cx="3836035" cy="1666875"/>
          </a:xfrm>
        </p:grpSpPr>
        <p:sp>
          <p:nvSpPr>
            <p:cNvPr id="7" name="object 7"/>
            <p:cNvSpPr/>
            <p:nvPr/>
          </p:nvSpPr>
          <p:spPr>
            <a:xfrm>
              <a:off x="13396328" y="11"/>
              <a:ext cx="1437005" cy="964565"/>
            </a:xfrm>
            <a:custGeom>
              <a:avLst/>
              <a:gdLst/>
              <a:ahLst/>
              <a:cxnLst/>
              <a:rect l="l" t="t" r="r" b="b"/>
              <a:pathLst>
                <a:path w="1437005" h="964565">
                  <a:moveTo>
                    <a:pt x="698868" y="0"/>
                  </a:moveTo>
                  <a:lnTo>
                    <a:pt x="692848" y="0"/>
                  </a:lnTo>
                  <a:lnTo>
                    <a:pt x="0" y="692175"/>
                  </a:lnTo>
                  <a:lnTo>
                    <a:pt x="4102" y="694639"/>
                  </a:lnTo>
                  <a:lnTo>
                    <a:pt x="698868" y="0"/>
                  </a:lnTo>
                  <a:close/>
                </a:path>
                <a:path w="1437005" h="964565">
                  <a:moveTo>
                    <a:pt x="862558" y="0"/>
                  </a:moveTo>
                  <a:lnTo>
                    <a:pt x="856805" y="0"/>
                  </a:lnTo>
                  <a:lnTo>
                    <a:pt x="104470" y="752221"/>
                  </a:lnTo>
                  <a:lnTo>
                    <a:pt x="107759" y="754684"/>
                  </a:lnTo>
                  <a:lnTo>
                    <a:pt x="862558" y="0"/>
                  </a:lnTo>
                  <a:close/>
                </a:path>
                <a:path w="1437005" h="964565">
                  <a:moveTo>
                    <a:pt x="944816" y="0"/>
                  </a:moveTo>
                  <a:lnTo>
                    <a:pt x="939063" y="0"/>
                  </a:lnTo>
                  <a:lnTo>
                    <a:pt x="156286" y="782650"/>
                  </a:lnTo>
                  <a:lnTo>
                    <a:pt x="160401" y="784288"/>
                  </a:lnTo>
                  <a:lnTo>
                    <a:pt x="944816" y="0"/>
                  </a:lnTo>
                  <a:close/>
                </a:path>
                <a:path w="1437005" h="964565">
                  <a:moveTo>
                    <a:pt x="1026934" y="0"/>
                  </a:moveTo>
                  <a:lnTo>
                    <a:pt x="1021003" y="0"/>
                  </a:lnTo>
                  <a:lnTo>
                    <a:pt x="208114" y="812253"/>
                  </a:lnTo>
                  <a:lnTo>
                    <a:pt x="212229" y="814717"/>
                  </a:lnTo>
                  <a:lnTo>
                    <a:pt x="1026934" y="0"/>
                  </a:lnTo>
                  <a:close/>
                </a:path>
                <a:path w="1437005" h="964565">
                  <a:moveTo>
                    <a:pt x="1108519" y="0"/>
                  </a:moveTo>
                  <a:lnTo>
                    <a:pt x="1103083" y="0"/>
                  </a:lnTo>
                  <a:lnTo>
                    <a:pt x="260756" y="842683"/>
                  </a:lnTo>
                  <a:lnTo>
                    <a:pt x="264045" y="844334"/>
                  </a:lnTo>
                  <a:lnTo>
                    <a:pt x="1108519" y="0"/>
                  </a:lnTo>
                  <a:close/>
                </a:path>
                <a:path w="1437005" h="964565">
                  <a:moveTo>
                    <a:pt x="1190777" y="0"/>
                  </a:moveTo>
                  <a:lnTo>
                    <a:pt x="1185011" y="0"/>
                  </a:lnTo>
                  <a:lnTo>
                    <a:pt x="312585" y="872299"/>
                  </a:lnTo>
                  <a:lnTo>
                    <a:pt x="315874" y="874763"/>
                  </a:lnTo>
                  <a:lnTo>
                    <a:pt x="1190777" y="0"/>
                  </a:lnTo>
                  <a:close/>
                </a:path>
                <a:path w="1437005" h="964565">
                  <a:moveTo>
                    <a:pt x="1273035" y="0"/>
                  </a:moveTo>
                  <a:lnTo>
                    <a:pt x="1266875" y="0"/>
                  </a:lnTo>
                  <a:lnTo>
                    <a:pt x="364401" y="902728"/>
                  </a:lnTo>
                  <a:lnTo>
                    <a:pt x="368515" y="904367"/>
                  </a:lnTo>
                  <a:lnTo>
                    <a:pt x="1273035" y="0"/>
                  </a:lnTo>
                  <a:close/>
                </a:path>
                <a:path w="1437005" h="964565">
                  <a:moveTo>
                    <a:pt x="1354543" y="0"/>
                  </a:moveTo>
                  <a:lnTo>
                    <a:pt x="1349057" y="0"/>
                  </a:lnTo>
                  <a:lnTo>
                    <a:pt x="416229" y="932332"/>
                  </a:lnTo>
                  <a:lnTo>
                    <a:pt x="420344" y="934796"/>
                  </a:lnTo>
                  <a:lnTo>
                    <a:pt x="1280769" y="74498"/>
                  </a:lnTo>
                  <a:lnTo>
                    <a:pt x="1354543" y="0"/>
                  </a:lnTo>
                  <a:close/>
                </a:path>
                <a:path w="1437005" h="964565">
                  <a:moveTo>
                    <a:pt x="1436941" y="0"/>
                  </a:moveTo>
                  <a:lnTo>
                    <a:pt x="1430972" y="0"/>
                  </a:lnTo>
                  <a:lnTo>
                    <a:pt x="538797" y="892035"/>
                  </a:lnTo>
                  <a:lnTo>
                    <a:pt x="468871" y="962761"/>
                  </a:lnTo>
                  <a:lnTo>
                    <a:pt x="472160" y="964412"/>
                  </a:lnTo>
                  <a:lnTo>
                    <a:pt x="1436941" y="0"/>
                  </a:lnTo>
                  <a:close/>
                </a:path>
              </a:pathLst>
            </a:custGeom>
            <a:solidFill>
              <a:srgbClr val="2A4A81"/>
            </a:solidFill>
          </p:spPr>
          <p:txBody>
            <a:bodyPr wrap="square" lIns="0" tIns="0" rIns="0" bIns="0" rtlCol="0"/>
            <a:lstStyle/>
            <a:p>
              <a:endParaRPr/>
            </a:p>
          </p:txBody>
        </p:sp>
        <p:pic>
          <p:nvPicPr>
            <p:cNvPr id="8" name="object 8"/>
            <p:cNvPicPr/>
            <p:nvPr/>
          </p:nvPicPr>
          <p:blipFill>
            <a:blip r:embed="rId4" cstate="print"/>
            <a:stretch>
              <a:fillRect/>
            </a:stretch>
          </p:blipFill>
          <p:spPr>
            <a:xfrm>
              <a:off x="13153664" y="0"/>
              <a:ext cx="202719" cy="202812"/>
            </a:xfrm>
            <a:prstGeom prst="rect">
              <a:avLst/>
            </a:prstGeom>
          </p:spPr>
        </p:pic>
        <p:sp>
          <p:nvSpPr>
            <p:cNvPr id="9" name="object 9"/>
            <p:cNvSpPr/>
            <p:nvPr/>
          </p:nvSpPr>
          <p:spPr>
            <a:xfrm>
              <a:off x="13153657" y="11"/>
              <a:ext cx="1904364" cy="1506220"/>
            </a:xfrm>
            <a:custGeom>
              <a:avLst/>
              <a:gdLst/>
              <a:ahLst/>
              <a:cxnLst/>
              <a:rect l="l" t="t" r="r" b="b"/>
              <a:pathLst>
                <a:path w="1904365" h="1506220">
                  <a:moveTo>
                    <a:pt x="284276" y="0"/>
                  </a:moveTo>
                  <a:lnTo>
                    <a:pt x="278523" y="0"/>
                  </a:lnTo>
                  <a:lnTo>
                    <a:pt x="42773" y="235699"/>
                  </a:lnTo>
                  <a:lnTo>
                    <a:pt x="0" y="279298"/>
                  </a:lnTo>
                  <a:lnTo>
                    <a:pt x="0" y="285051"/>
                  </a:lnTo>
                  <a:lnTo>
                    <a:pt x="284276" y="0"/>
                  </a:lnTo>
                  <a:close/>
                </a:path>
                <a:path w="1904365" h="1506220">
                  <a:moveTo>
                    <a:pt x="366547" y="0"/>
                  </a:moveTo>
                  <a:lnTo>
                    <a:pt x="360781" y="0"/>
                  </a:lnTo>
                  <a:lnTo>
                    <a:pt x="0" y="361543"/>
                  </a:lnTo>
                  <a:lnTo>
                    <a:pt x="0" y="367296"/>
                  </a:lnTo>
                  <a:lnTo>
                    <a:pt x="366547" y="0"/>
                  </a:lnTo>
                  <a:close/>
                </a:path>
                <a:path w="1904365" h="1506220">
                  <a:moveTo>
                    <a:pt x="448805" y="0"/>
                  </a:moveTo>
                  <a:lnTo>
                    <a:pt x="443039" y="0"/>
                  </a:lnTo>
                  <a:lnTo>
                    <a:pt x="0" y="442963"/>
                  </a:lnTo>
                  <a:lnTo>
                    <a:pt x="0" y="448729"/>
                  </a:lnTo>
                  <a:lnTo>
                    <a:pt x="448805" y="0"/>
                  </a:lnTo>
                  <a:close/>
                </a:path>
                <a:path w="1904365" h="1506220">
                  <a:moveTo>
                    <a:pt x="531063" y="0"/>
                  </a:moveTo>
                  <a:lnTo>
                    <a:pt x="524903" y="0"/>
                  </a:lnTo>
                  <a:lnTo>
                    <a:pt x="0" y="525208"/>
                  </a:lnTo>
                  <a:lnTo>
                    <a:pt x="0" y="530974"/>
                  </a:lnTo>
                  <a:lnTo>
                    <a:pt x="531063" y="0"/>
                  </a:lnTo>
                  <a:close/>
                </a:path>
                <a:path w="1904365" h="1506220">
                  <a:moveTo>
                    <a:pt x="612571" y="0"/>
                  </a:moveTo>
                  <a:lnTo>
                    <a:pt x="606742" y="0"/>
                  </a:lnTo>
                  <a:lnTo>
                    <a:pt x="34544" y="572096"/>
                  </a:lnTo>
                  <a:lnTo>
                    <a:pt x="38658" y="574560"/>
                  </a:lnTo>
                  <a:lnTo>
                    <a:pt x="538797" y="74498"/>
                  </a:lnTo>
                  <a:lnTo>
                    <a:pt x="612571" y="0"/>
                  </a:lnTo>
                  <a:close/>
                </a:path>
                <a:path w="1904365" h="1506220">
                  <a:moveTo>
                    <a:pt x="694753" y="0"/>
                  </a:moveTo>
                  <a:lnTo>
                    <a:pt x="689000" y="0"/>
                  </a:lnTo>
                  <a:lnTo>
                    <a:pt x="87198" y="602526"/>
                  </a:lnTo>
                  <a:lnTo>
                    <a:pt x="90487" y="604164"/>
                  </a:lnTo>
                  <a:lnTo>
                    <a:pt x="694753" y="0"/>
                  </a:lnTo>
                  <a:close/>
                </a:path>
                <a:path w="1904365" h="1506220">
                  <a:moveTo>
                    <a:pt x="777011" y="0"/>
                  </a:moveTo>
                  <a:lnTo>
                    <a:pt x="771258" y="0"/>
                  </a:lnTo>
                  <a:lnTo>
                    <a:pt x="139014" y="632129"/>
                  </a:lnTo>
                  <a:lnTo>
                    <a:pt x="142316" y="634606"/>
                  </a:lnTo>
                  <a:lnTo>
                    <a:pt x="777011" y="0"/>
                  </a:lnTo>
                  <a:close/>
                </a:path>
                <a:path w="1904365" h="1506220">
                  <a:moveTo>
                    <a:pt x="1843925" y="0"/>
                  </a:moveTo>
                  <a:lnTo>
                    <a:pt x="1838159" y="0"/>
                  </a:lnTo>
                  <a:lnTo>
                    <a:pt x="815187" y="1022807"/>
                  </a:lnTo>
                  <a:lnTo>
                    <a:pt x="819302" y="1024445"/>
                  </a:lnTo>
                  <a:lnTo>
                    <a:pt x="1843925" y="0"/>
                  </a:lnTo>
                  <a:close/>
                </a:path>
                <a:path w="1904365" h="1506220">
                  <a:moveTo>
                    <a:pt x="1904301" y="1246517"/>
                  </a:moveTo>
                  <a:lnTo>
                    <a:pt x="1647659" y="1503121"/>
                  </a:lnTo>
                  <a:lnTo>
                    <a:pt x="1651774" y="1505597"/>
                  </a:lnTo>
                  <a:lnTo>
                    <a:pt x="1904301" y="1253096"/>
                  </a:lnTo>
                  <a:lnTo>
                    <a:pt x="1904301" y="1246517"/>
                  </a:lnTo>
                  <a:close/>
                </a:path>
                <a:path w="1904365" h="1506220">
                  <a:moveTo>
                    <a:pt x="1904301" y="1165098"/>
                  </a:moveTo>
                  <a:lnTo>
                    <a:pt x="1848370" y="1220203"/>
                  </a:lnTo>
                  <a:lnTo>
                    <a:pt x="1766112" y="1302448"/>
                  </a:lnTo>
                  <a:lnTo>
                    <a:pt x="1595831" y="1473517"/>
                  </a:lnTo>
                  <a:lnTo>
                    <a:pt x="1599120" y="1475168"/>
                  </a:lnTo>
                  <a:lnTo>
                    <a:pt x="1904301" y="1170851"/>
                  </a:lnTo>
                  <a:lnTo>
                    <a:pt x="1904301" y="1165098"/>
                  </a:lnTo>
                  <a:close/>
                </a:path>
                <a:path w="1904365" h="1506220">
                  <a:moveTo>
                    <a:pt x="1904301" y="1082840"/>
                  </a:moveTo>
                  <a:lnTo>
                    <a:pt x="1766112" y="1220203"/>
                  </a:lnTo>
                  <a:lnTo>
                    <a:pt x="1544015" y="1443088"/>
                  </a:lnTo>
                  <a:lnTo>
                    <a:pt x="1547304" y="1445552"/>
                  </a:lnTo>
                  <a:lnTo>
                    <a:pt x="1604886" y="1387157"/>
                  </a:lnTo>
                  <a:lnTo>
                    <a:pt x="1904301" y="1088605"/>
                  </a:lnTo>
                  <a:lnTo>
                    <a:pt x="1904301" y="1082840"/>
                  </a:lnTo>
                  <a:close/>
                </a:path>
                <a:path w="1904365" h="1506220">
                  <a:moveTo>
                    <a:pt x="1904301" y="1000594"/>
                  </a:moveTo>
                  <a:lnTo>
                    <a:pt x="1684667" y="1220203"/>
                  </a:lnTo>
                  <a:lnTo>
                    <a:pt x="1491361" y="1413471"/>
                  </a:lnTo>
                  <a:lnTo>
                    <a:pt x="1495475" y="1415122"/>
                  </a:lnTo>
                  <a:lnTo>
                    <a:pt x="1904301" y="1006360"/>
                  </a:lnTo>
                  <a:lnTo>
                    <a:pt x="1904301" y="1000594"/>
                  </a:lnTo>
                  <a:close/>
                </a:path>
                <a:path w="1904365" h="1506220">
                  <a:moveTo>
                    <a:pt x="1904301" y="918349"/>
                  </a:moveTo>
                  <a:lnTo>
                    <a:pt x="1602409" y="1220203"/>
                  </a:lnTo>
                  <a:lnTo>
                    <a:pt x="1439545" y="1383042"/>
                  </a:lnTo>
                  <a:lnTo>
                    <a:pt x="1443659" y="1385519"/>
                  </a:lnTo>
                  <a:lnTo>
                    <a:pt x="1769402" y="1058989"/>
                  </a:lnTo>
                  <a:lnTo>
                    <a:pt x="1904301" y="924115"/>
                  </a:lnTo>
                  <a:lnTo>
                    <a:pt x="1904301" y="918349"/>
                  </a:lnTo>
                  <a:close/>
                </a:path>
                <a:path w="1904365" h="1506220">
                  <a:moveTo>
                    <a:pt x="1904301" y="16103"/>
                  </a:moveTo>
                  <a:lnTo>
                    <a:pt x="1684667" y="235699"/>
                  </a:lnTo>
                  <a:lnTo>
                    <a:pt x="867016" y="1052410"/>
                  </a:lnTo>
                  <a:lnTo>
                    <a:pt x="871131" y="1054887"/>
                  </a:lnTo>
                  <a:lnTo>
                    <a:pt x="1604886" y="320421"/>
                  </a:lnTo>
                  <a:lnTo>
                    <a:pt x="1851660" y="74498"/>
                  </a:lnTo>
                  <a:lnTo>
                    <a:pt x="1904301" y="21869"/>
                  </a:lnTo>
                  <a:lnTo>
                    <a:pt x="1904301" y="16103"/>
                  </a:lnTo>
                  <a:close/>
                </a:path>
              </a:pathLst>
            </a:custGeom>
            <a:solidFill>
              <a:srgbClr val="2A4A81"/>
            </a:solidFill>
          </p:spPr>
          <p:txBody>
            <a:bodyPr wrap="square" lIns="0" tIns="0" rIns="0" bIns="0" rtlCol="0"/>
            <a:lstStyle/>
            <a:p>
              <a:endParaRPr/>
            </a:p>
          </p:txBody>
        </p:sp>
        <p:pic>
          <p:nvPicPr>
            <p:cNvPr id="10" name="object 10"/>
            <p:cNvPicPr/>
            <p:nvPr/>
          </p:nvPicPr>
          <p:blipFill>
            <a:blip r:embed="rId5" cstate="print"/>
            <a:stretch>
              <a:fillRect/>
            </a:stretch>
          </p:blipFill>
          <p:spPr>
            <a:xfrm>
              <a:off x="14853143" y="1328769"/>
              <a:ext cx="204825" cy="296910"/>
            </a:xfrm>
            <a:prstGeom prst="rect">
              <a:avLst/>
            </a:prstGeom>
          </p:spPr>
        </p:pic>
        <p:sp>
          <p:nvSpPr>
            <p:cNvPr id="11" name="object 11"/>
            <p:cNvSpPr/>
            <p:nvPr/>
          </p:nvSpPr>
          <p:spPr>
            <a:xfrm>
              <a:off x="13344500" y="11"/>
              <a:ext cx="1713864" cy="1355090"/>
            </a:xfrm>
            <a:custGeom>
              <a:avLst/>
              <a:gdLst/>
              <a:ahLst/>
              <a:cxnLst/>
              <a:rect l="l" t="t" r="r" b="b"/>
              <a:pathLst>
                <a:path w="1713865" h="1355090">
                  <a:moveTo>
                    <a:pt x="668426" y="0"/>
                  </a:moveTo>
                  <a:lnTo>
                    <a:pt x="662673" y="0"/>
                  </a:lnTo>
                  <a:lnTo>
                    <a:pt x="0" y="662571"/>
                  </a:lnTo>
                  <a:lnTo>
                    <a:pt x="4114" y="664210"/>
                  </a:lnTo>
                  <a:lnTo>
                    <a:pt x="668426" y="0"/>
                  </a:lnTo>
                  <a:close/>
                </a:path>
                <a:path w="1713865" h="1355090">
                  <a:moveTo>
                    <a:pt x="832129" y="0"/>
                  </a:moveTo>
                  <a:lnTo>
                    <a:pt x="826643" y="0"/>
                  </a:lnTo>
                  <a:lnTo>
                    <a:pt x="104470" y="722604"/>
                  </a:lnTo>
                  <a:lnTo>
                    <a:pt x="107759" y="724255"/>
                  </a:lnTo>
                  <a:lnTo>
                    <a:pt x="832129" y="0"/>
                  </a:lnTo>
                  <a:close/>
                </a:path>
                <a:path w="1713865" h="1355090">
                  <a:moveTo>
                    <a:pt x="1571104" y="0"/>
                  </a:moveTo>
                  <a:lnTo>
                    <a:pt x="1565059" y="0"/>
                  </a:lnTo>
                  <a:lnTo>
                    <a:pt x="572528" y="992378"/>
                  </a:lnTo>
                  <a:lnTo>
                    <a:pt x="575818" y="994841"/>
                  </a:lnTo>
                  <a:lnTo>
                    <a:pt x="1571104" y="0"/>
                  </a:lnTo>
                  <a:close/>
                </a:path>
                <a:path w="1713865" h="1355090">
                  <a:moveTo>
                    <a:pt x="1713458" y="836930"/>
                  </a:moveTo>
                  <a:lnTo>
                    <a:pt x="1575269" y="974280"/>
                  </a:lnTo>
                  <a:lnTo>
                    <a:pt x="1329309" y="1220203"/>
                  </a:lnTo>
                  <a:lnTo>
                    <a:pt x="1196873" y="1353439"/>
                  </a:lnTo>
                  <a:lnTo>
                    <a:pt x="1200162" y="1355077"/>
                  </a:lnTo>
                  <a:lnTo>
                    <a:pt x="1496301" y="1058989"/>
                  </a:lnTo>
                  <a:lnTo>
                    <a:pt x="1713458" y="842683"/>
                  </a:lnTo>
                  <a:lnTo>
                    <a:pt x="1713458" y="836930"/>
                  </a:lnTo>
                  <a:close/>
                </a:path>
                <a:path w="1713865" h="1355090">
                  <a:moveTo>
                    <a:pt x="1713458" y="754684"/>
                  </a:moveTo>
                  <a:lnTo>
                    <a:pt x="1575269" y="892035"/>
                  </a:lnTo>
                  <a:lnTo>
                    <a:pt x="1247051" y="1220203"/>
                  </a:lnTo>
                  <a:lnTo>
                    <a:pt x="1145057" y="1323009"/>
                  </a:lnTo>
                  <a:lnTo>
                    <a:pt x="1148346" y="1325473"/>
                  </a:lnTo>
                  <a:lnTo>
                    <a:pt x="1414043" y="1058989"/>
                  </a:lnTo>
                  <a:lnTo>
                    <a:pt x="1713458" y="760437"/>
                  </a:lnTo>
                  <a:lnTo>
                    <a:pt x="1713458" y="754684"/>
                  </a:lnTo>
                  <a:close/>
                </a:path>
                <a:path w="1713865" h="1355090">
                  <a:moveTo>
                    <a:pt x="1713458" y="672439"/>
                  </a:moveTo>
                  <a:lnTo>
                    <a:pt x="1575269" y="809790"/>
                  </a:lnTo>
                  <a:lnTo>
                    <a:pt x="1165618" y="1220203"/>
                  </a:lnTo>
                  <a:lnTo>
                    <a:pt x="1092403" y="1293393"/>
                  </a:lnTo>
                  <a:lnTo>
                    <a:pt x="1096518" y="1295044"/>
                  </a:lnTo>
                  <a:lnTo>
                    <a:pt x="1332598" y="1058989"/>
                  </a:lnTo>
                  <a:lnTo>
                    <a:pt x="1414043" y="976744"/>
                  </a:lnTo>
                  <a:lnTo>
                    <a:pt x="1713458" y="678192"/>
                  </a:lnTo>
                  <a:lnTo>
                    <a:pt x="1713458" y="672439"/>
                  </a:lnTo>
                  <a:close/>
                </a:path>
                <a:path w="1713865" h="1355090">
                  <a:moveTo>
                    <a:pt x="1713458" y="590194"/>
                  </a:moveTo>
                  <a:lnTo>
                    <a:pt x="1083360" y="1220203"/>
                  </a:lnTo>
                  <a:lnTo>
                    <a:pt x="1040587" y="1262964"/>
                  </a:lnTo>
                  <a:lnTo>
                    <a:pt x="1044689" y="1265428"/>
                  </a:lnTo>
                  <a:lnTo>
                    <a:pt x="1250340" y="1058989"/>
                  </a:lnTo>
                  <a:lnTo>
                    <a:pt x="1713458" y="595947"/>
                  </a:lnTo>
                  <a:lnTo>
                    <a:pt x="1713458" y="590194"/>
                  </a:lnTo>
                  <a:close/>
                </a:path>
                <a:path w="1713865" h="1355090">
                  <a:moveTo>
                    <a:pt x="1713458" y="508762"/>
                  </a:moveTo>
                  <a:lnTo>
                    <a:pt x="1575269" y="646112"/>
                  </a:lnTo>
                  <a:lnTo>
                    <a:pt x="1001102" y="1220203"/>
                  </a:lnTo>
                  <a:lnTo>
                    <a:pt x="988758" y="1232535"/>
                  </a:lnTo>
                  <a:lnTo>
                    <a:pt x="992047" y="1234998"/>
                  </a:lnTo>
                  <a:lnTo>
                    <a:pt x="1414043" y="813079"/>
                  </a:lnTo>
                  <a:lnTo>
                    <a:pt x="1713458" y="514527"/>
                  </a:lnTo>
                  <a:lnTo>
                    <a:pt x="1713458" y="508762"/>
                  </a:lnTo>
                  <a:close/>
                </a:path>
                <a:path w="1713865" h="1355090">
                  <a:moveTo>
                    <a:pt x="1713458" y="426516"/>
                  </a:moveTo>
                  <a:lnTo>
                    <a:pt x="1575269" y="563867"/>
                  </a:lnTo>
                  <a:lnTo>
                    <a:pt x="936929" y="1202931"/>
                  </a:lnTo>
                  <a:lnTo>
                    <a:pt x="940219" y="1205395"/>
                  </a:lnTo>
                  <a:lnTo>
                    <a:pt x="1085824" y="1058989"/>
                  </a:lnTo>
                  <a:lnTo>
                    <a:pt x="1414043" y="730834"/>
                  </a:lnTo>
                  <a:lnTo>
                    <a:pt x="1713458" y="432269"/>
                  </a:lnTo>
                  <a:lnTo>
                    <a:pt x="1713458" y="426516"/>
                  </a:lnTo>
                  <a:close/>
                </a:path>
                <a:path w="1713865" h="1355090">
                  <a:moveTo>
                    <a:pt x="1713458" y="344271"/>
                  </a:moveTo>
                  <a:lnTo>
                    <a:pt x="1575269" y="481622"/>
                  </a:lnTo>
                  <a:lnTo>
                    <a:pt x="884288" y="1172489"/>
                  </a:lnTo>
                  <a:lnTo>
                    <a:pt x="888403" y="1174965"/>
                  </a:lnTo>
                  <a:lnTo>
                    <a:pt x="1004392" y="1058989"/>
                  </a:lnTo>
                  <a:lnTo>
                    <a:pt x="1414043" y="648589"/>
                  </a:lnTo>
                  <a:lnTo>
                    <a:pt x="1713458" y="350024"/>
                  </a:lnTo>
                  <a:lnTo>
                    <a:pt x="1713458" y="344271"/>
                  </a:lnTo>
                  <a:close/>
                </a:path>
                <a:path w="1713865" h="1355090">
                  <a:moveTo>
                    <a:pt x="1713458" y="262026"/>
                  </a:moveTo>
                  <a:lnTo>
                    <a:pt x="832459" y="1142885"/>
                  </a:lnTo>
                  <a:lnTo>
                    <a:pt x="836574" y="1145349"/>
                  </a:lnTo>
                  <a:lnTo>
                    <a:pt x="922134" y="1058989"/>
                  </a:lnTo>
                  <a:lnTo>
                    <a:pt x="1713458" y="267779"/>
                  </a:lnTo>
                  <a:lnTo>
                    <a:pt x="1713458" y="262026"/>
                  </a:lnTo>
                  <a:close/>
                </a:path>
                <a:path w="1713865" h="1355090">
                  <a:moveTo>
                    <a:pt x="1713458" y="180606"/>
                  </a:moveTo>
                  <a:lnTo>
                    <a:pt x="1657527" y="235699"/>
                  </a:lnTo>
                  <a:lnTo>
                    <a:pt x="780643" y="1112456"/>
                  </a:lnTo>
                  <a:lnTo>
                    <a:pt x="783932" y="1114920"/>
                  </a:lnTo>
                  <a:lnTo>
                    <a:pt x="1414043" y="484911"/>
                  </a:lnTo>
                  <a:lnTo>
                    <a:pt x="1713458" y="186359"/>
                  </a:lnTo>
                  <a:lnTo>
                    <a:pt x="1713458" y="180606"/>
                  </a:lnTo>
                  <a:close/>
                </a:path>
                <a:path w="1713865" h="1355090">
                  <a:moveTo>
                    <a:pt x="1713458" y="98348"/>
                  </a:moveTo>
                  <a:lnTo>
                    <a:pt x="1575269" y="235699"/>
                  </a:lnTo>
                  <a:lnTo>
                    <a:pt x="728814" y="1082840"/>
                  </a:lnTo>
                  <a:lnTo>
                    <a:pt x="732104" y="1084491"/>
                  </a:lnTo>
                  <a:lnTo>
                    <a:pt x="1414043" y="402666"/>
                  </a:lnTo>
                  <a:lnTo>
                    <a:pt x="1713458" y="104114"/>
                  </a:lnTo>
                  <a:lnTo>
                    <a:pt x="1713458" y="98348"/>
                  </a:lnTo>
                  <a:close/>
                </a:path>
              </a:pathLst>
            </a:custGeom>
            <a:solidFill>
              <a:srgbClr val="2A4A81"/>
            </a:solidFill>
          </p:spPr>
          <p:txBody>
            <a:bodyPr wrap="square" lIns="0" tIns="0" rIns="0" bIns="0" rtlCol="0"/>
            <a:lstStyle/>
            <a:p>
              <a:endParaRPr/>
            </a:p>
          </p:txBody>
        </p:sp>
        <p:sp>
          <p:nvSpPr>
            <p:cNvPr id="12" name="object 12"/>
            <p:cNvSpPr/>
            <p:nvPr/>
          </p:nvSpPr>
          <p:spPr>
            <a:xfrm>
              <a:off x="14099879" y="0"/>
              <a:ext cx="255904" cy="102235"/>
            </a:xfrm>
            <a:custGeom>
              <a:avLst/>
              <a:gdLst/>
              <a:ahLst/>
              <a:cxnLst/>
              <a:rect l="l" t="t" r="r" b="b"/>
              <a:pathLst>
                <a:path w="255905" h="102235">
                  <a:moveTo>
                    <a:pt x="174980" y="101649"/>
                  </a:moveTo>
                  <a:lnTo>
                    <a:pt x="129122" y="0"/>
                  </a:lnTo>
                  <a:lnTo>
                    <a:pt x="255594" y="0"/>
                  </a:lnTo>
                  <a:lnTo>
                    <a:pt x="255594" y="15290"/>
                  </a:lnTo>
                  <a:lnTo>
                    <a:pt x="174980" y="101649"/>
                  </a:lnTo>
                  <a:close/>
                </a:path>
                <a:path w="255905" h="102235">
                  <a:moveTo>
                    <a:pt x="590" y="1308"/>
                  </a:moveTo>
                  <a:lnTo>
                    <a:pt x="0" y="0"/>
                  </a:lnTo>
                  <a:lnTo>
                    <a:pt x="1817" y="0"/>
                  </a:lnTo>
                  <a:lnTo>
                    <a:pt x="590" y="1308"/>
                  </a:lnTo>
                  <a:close/>
                </a:path>
              </a:pathLst>
            </a:custGeom>
            <a:solidFill>
              <a:srgbClr val="F6B4A6"/>
            </a:solidFill>
          </p:spPr>
          <p:txBody>
            <a:bodyPr wrap="square" lIns="0" tIns="0" rIns="0" bIns="0" rtlCol="0"/>
            <a:lstStyle/>
            <a:p>
              <a:endParaRPr/>
            </a:p>
          </p:txBody>
        </p:sp>
        <p:sp>
          <p:nvSpPr>
            <p:cNvPr id="13" name="object 13"/>
            <p:cNvSpPr/>
            <p:nvPr/>
          </p:nvSpPr>
          <p:spPr>
            <a:xfrm>
              <a:off x="13139680" y="0"/>
              <a:ext cx="3836035" cy="1666875"/>
            </a:xfrm>
            <a:custGeom>
              <a:avLst/>
              <a:gdLst/>
              <a:ahLst/>
              <a:cxnLst/>
              <a:rect l="l" t="t" r="r" b="b"/>
              <a:pathLst>
                <a:path w="3836034" h="1666875">
                  <a:moveTo>
                    <a:pt x="1918289" y="1666802"/>
                  </a:moveTo>
                  <a:lnTo>
                    <a:pt x="0" y="559763"/>
                  </a:lnTo>
                  <a:lnTo>
                    <a:pt x="0" y="0"/>
                  </a:lnTo>
                  <a:lnTo>
                    <a:pt x="27145" y="0"/>
                  </a:lnTo>
                  <a:lnTo>
                    <a:pt x="27145" y="544136"/>
                  </a:lnTo>
                  <a:lnTo>
                    <a:pt x="1904305" y="1627324"/>
                  </a:lnTo>
                  <a:lnTo>
                    <a:pt x="1986668" y="1627324"/>
                  </a:lnTo>
                  <a:lnTo>
                    <a:pt x="1918289" y="1666802"/>
                  </a:lnTo>
                  <a:close/>
                </a:path>
                <a:path w="3836034" h="1666875">
                  <a:moveTo>
                    <a:pt x="955854" y="25982"/>
                  </a:moveTo>
                  <a:lnTo>
                    <a:pt x="944132" y="0"/>
                  </a:lnTo>
                  <a:lnTo>
                    <a:pt x="980230" y="0"/>
                  </a:lnTo>
                  <a:lnTo>
                    <a:pt x="955854" y="25982"/>
                  </a:lnTo>
                  <a:close/>
                </a:path>
                <a:path w="3836034" h="1666875">
                  <a:moveTo>
                    <a:pt x="1130244" y="126323"/>
                  </a:moveTo>
                  <a:lnTo>
                    <a:pt x="1073255" y="0"/>
                  </a:lnTo>
                  <a:lnTo>
                    <a:pt x="1104566" y="0"/>
                  </a:lnTo>
                  <a:lnTo>
                    <a:pt x="1139292" y="76975"/>
                  </a:lnTo>
                  <a:lnTo>
                    <a:pt x="1176514" y="76975"/>
                  </a:lnTo>
                  <a:lnTo>
                    <a:pt x="1130244" y="126323"/>
                  </a:lnTo>
                  <a:close/>
                </a:path>
                <a:path w="3836034" h="1666875">
                  <a:moveTo>
                    <a:pt x="1176514" y="76975"/>
                  </a:moveTo>
                  <a:lnTo>
                    <a:pt x="1139292" y="76975"/>
                  </a:lnTo>
                  <a:lnTo>
                    <a:pt x="1201809" y="9533"/>
                  </a:lnTo>
                  <a:lnTo>
                    <a:pt x="1201809" y="0"/>
                  </a:lnTo>
                  <a:lnTo>
                    <a:pt x="1228955" y="0"/>
                  </a:lnTo>
                  <a:lnTo>
                    <a:pt x="1228955" y="21047"/>
                  </a:lnTo>
                  <a:lnTo>
                    <a:pt x="1176514" y="76975"/>
                  </a:lnTo>
                  <a:close/>
                </a:path>
                <a:path w="3836034" h="1666875">
                  <a:moveTo>
                    <a:pt x="1931450" y="1627324"/>
                  </a:moveTo>
                  <a:lnTo>
                    <a:pt x="1904305" y="1627324"/>
                  </a:lnTo>
                  <a:lnTo>
                    <a:pt x="1904305" y="0"/>
                  </a:lnTo>
                  <a:lnTo>
                    <a:pt x="1931450" y="0"/>
                  </a:lnTo>
                  <a:lnTo>
                    <a:pt x="1931450" y="1627324"/>
                  </a:lnTo>
                  <a:close/>
                </a:path>
                <a:path w="3836034" h="1666875">
                  <a:moveTo>
                    <a:pt x="1986668" y="1627324"/>
                  </a:moveTo>
                  <a:lnTo>
                    <a:pt x="1931450" y="1627324"/>
                  </a:lnTo>
                  <a:lnTo>
                    <a:pt x="3808610" y="544136"/>
                  </a:lnTo>
                  <a:lnTo>
                    <a:pt x="3808610" y="0"/>
                  </a:lnTo>
                  <a:lnTo>
                    <a:pt x="3835999" y="0"/>
                  </a:lnTo>
                  <a:lnTo>
                    <a:pt x="3835756" y="559763"/>
                  </a:lnTo>
                  <a:lnTo>
                    <a:pt x="1986668" y="1627324"/>
                  </a:lnTo>
                  <a:close/>
                </a:path>
                <a:path w="3836034" h="1666875">
                  <a:moveTo>
                    <a:pt x="3201535" y="730836"/>
                  </a:moveTo>
                  <a:lnTo>
                    <a:pt x="3201535" y="442972"/>
                  </a:lnTo>
                  <a:lnTo>
                    <a:pt x="3700027" y="155109"/>
                  </a:lnTo>
                  <a:lnTo>
                    <a:pt x="3700027" y="442972"/>
                  </a:lnTo>
                  <a:lnTo>
                    <a:pt x="3201535" y="730836"/>
                  </a:lnTo>
                  <a:close/>
                </a:path>
                <a:path w="3836034" h="1666875">
                  <a:moveTo>
                    <a:pt x="2121470" y="1181547"/>
                  </a:moveTo>
                  <a:lnTo>
                    <a:pt x="2263778" y="840224"/>
                  </a:lnTo>
                  <a:lnTo>
                    <a:pt x="2406087" y="1017054"/>
                  </a:lnTo>
                  <a:lnTo>
                    <a:pt x="2336989" y="1058177"/>
                  </a:lnTo>
                  <a:lnTo>
                    <a:pt x="2336989" y="1141246"/>
                  </a:lnTo>
                  <a:lnTo>
                    <a:pt x="2190568" y="1141246"/>
                  </a:lnTo>
                  <a:lnTo>
                    <a:pt x="2121470" y="1181547"/>
                  </a:lnTo>
                  <a:close/>
                </a:path>
                <a:path w="3836034" h="1666875">
                  <a:moveTo>
                    <a:pt x="2190568" y="1277776"/>
                  </a:moveTo>
                  <a:lnTo>
                    <a:pt x="2190568" y="1141246"/>
                  </a:lnTo>
                  <a:lnTo>
                    <a:pt x="2336989" y="1141246"/>
                  </a:lnTo>
                  <a:lnTo>
                    <a:pt x="2336989" y="1193884"/>
                  </a:lnTo>
                  <a:lnTo>
                    <a:pt x="2190568" y="1277776"/>
                  </a:lnTo>
                  <a:close/>
                </a:path>
              </a:pathLst>
            </a:custGeom>
            <a:solidFill>
              <a:srgbClr val="2A4A81"/>
            </a:solidFill>
          </p:spPr>
          <p:txBody>
            <a:bodyPr wrap="square" lIns="0" tIns="0" rIns="0" bIns="0" rtlCol="0"/>
            <a:lstStyle/>
            <a:p>
              <a:endParaRPr/>
            </a:p>
          </p:txBody>
        </p:sp>
      </p:grpSp>
      <p:grpSp>
        <p:nvGrpSpPr>
          <p:cNvPr id="14" name="object 14"/>
          <p:cNvGrpSpPr/>
          <p:nvPr/>
        </p:nvGrpSpPr>
        <p:grpSpPr>
          <a:xfrm>
            <a:off x="4999061" y="0"/>
            <a:ext cx="5344795" cy="1828800"/>
            <a:chOff x="4999061" y="0"/>
            <a:chExt cx="5344795" cy="1828800"/>
          </a:xfrm>
        </p:grpSpPr>
        <p:sp>
          <p:nvSpPr>
            <p:cNvPr id="15" name="object 15"/>
            <p:cNvSpPr/>
            <p:nvPr/>
          </p:nvSpPr>
          <p:spPr>
            <a:xfrm>
              <a:off x="5011391" y="0"/>
              <a:ext cx="5320030" cy="1821180"/>
            </a:xfrm>
            <a:custGeom>
              <a:avLst/>
              <a:gdLst/>
              <a:ahLst/>
              <a:cxnLst/>
              <a:rect l="l" t="t" r="r" b="b"/>
              <a:pathLst>
                <a:path w="5320030" h="1821180">
                  <a:moveTo>
                    <a:pt x="3119515" y="1820748"/>
                  </a:moveTo>
                  <a:lnTo>
                    <a:pt x="3060807" y="1814298"/>
                  </a:lnTo>
                  <a:lnTo>
                    <a:pt x="3013028" y="1796068"/>
                  </a:lnTo>
                  <a:lnTo>
                    <a:pt x="39232" y="77433"/>
                  </a:lnTo>
                  <a:lnTo>
                    <a:pt x="3135" y="38940"/>
                  </a:lnTo>
                  <a:lnTo>
                    <a:pt x="0" y="23585"/>
                  </a:lnTo>
                  <a:lnTo>
                    <a:pt x="0" y="0"/>
                  </a:lnTo>
                  <a:lnTo>
                    <a:pt x="112071" y="0"/>
                  </a:lnTo>
                  <a:lnTo>
                    <a:pt x="3020875" y="1680520"/>
                  </a:lnTo>
                  <a:lnTo>
                    <a:pt x="3041997" y="1690178"/>
                  </a:lnTo>
                  <a:lnTo>
                    <a:pt x="3066272" y="1697207"/>
                  </a:lnTo>
                  <a:lnTo>
                    <a:pt x="3093069" y="1701502"/>
                  </a:lnTo>
                  <a:lnTo>
                    <a:pt x="3121757" y="1702957"/>
                  </a:lnTo>
                  <a:lnTo>
                    <a:pt x="3404435" y="1702957"/>
                  </a:lnTo>
                  <a:lnTo>
                    <a:pt x="3260751" y="1785972"/>
                  </a:lnTo>
                  <a:lnTo>
                    <a:pt x="3229856" y="1800871"/>
                  </a:lnTo>
                  <a:lnTo>
                    <a:pt x="3195177" y="1811774"/>
                  </a:lnTo>
                  <a:lnTo>
                    <a:pt x="3157977" y="1818469"/>
                  </a:lnTo>
                  <a:lnTo>
                    <a:pt x="3119515" y="1820748"/>
                  </a:lnTo>
                  <a:close/>
                </a:path>
                <a:path w="5320030" h="1821180">
                  <a:moveTo>
                    <a:pt x="3404435" y="1702957"/>
                  </a:moveTo>
                  <a:lnTo>
                    <a:pt x="3121757" y="1702957"/>
                  </a:lnTo>
                  <a:lnTo>
                    <a:pt x="3158555" y="1700695"/>
                  </a:lnTo>
                  <a:lnTo>
                    <a:pt x="3194197" y="1694122"/>
                  </a:lnTo>
                  <a:lnTo>
                    <a:pt x="3257388" y="1669302"/>
                  </a:lnTo>
                  <a:lnTo>
                    <a:pt x="5122597" y="591228"/>
                  </a:lnTo>
                  <a:lnTo>
                    <a:pt x="5158466" y="563884"/>
                  </a:lnTo>
                  <a:lnTo>
                    <a:pt x="5174159" y="534015"/>
                  </a:lnTo>
                  <a:lnTo>
                    <a:pt x="5174159" y="636101"/>
                  </a:lnTo>
                  <a:lnTo>
                    <a:pt x="5171059" y="656399"/>
                  </a:lnTo>
                  <a:lnTo>
                    <a:pt x="5160288" y="676487"/>
                  </a:lnTo>
                  <a:lnTo>
                    <a:pt x="5142160" y="695733"/>
                  </a:lnTo>
                  <a:lnTo>
                    <a:pt x="5116992" y="713507"/>
                  </a:lnTo>
                  <a:lnTo>
                    <a:pt x="3404435" y="1702957"/>
                  </a:lnTo>
                  <a:close/>
                </a:path>
                <a:path w="5320030" h="1821180">
                  <a:moveTo>
                    <a:pt x="5201534" y="496786"/>
                  </a:moveTo>
                  <a:lnTo>
                    <a:pt x="5217472" y="483481"/>
                  </a:lnTo>
                  <a:lnTo>
                    <a:pt x="5230905" y="461798"/>
                  </a:lnTo>
                  <a:lnTo>
                    <a:pt x="5239505" y="433594"/>
                  </a:lnTo>
                  <a:lnTo>
                    <a:pt x="5242535" y="399396"/>
                  </a:lnTo>
                  <a:lnTo>
                    <a:pt x="5242535" y="0"/>
                  </a:lnTo>
                  <a:lnTo>
                    <a:pt x="5319878" y="0"/>
                  </a:lnTo>
                  <a:lnTo>
                    <a:pt x="5319878" y="361254"/>
                  </a:lnTo>
                  <a:lnTo>
                    <a:pt x="5317181" y="394173"/>
                  </a:lnTo>
                  <a:lnTo>
                    <a:pt x="5309229" y="421833"/>
                  </a:lnTo>
                  <a:lnTo>
                    <a:pt x="5296234" y="443603"/>
                  </a:lnTo>
                  <a:lnTo>
                    <a:pt x="5278404" y="458853"/>
                  </a:lnTo>
                  <a:lnTo>
                    <a:pt x="5277283" y="458853"/>
                  </a:lnTo>
                  <a:lnTo>
                    <a:pt x="5211009" y="492227"/>
                  </a:lnTo>
                  <a:lnTo>
                    <a:pt x="5202410" y="496399"/>
                  </a:lnTo>
                  <a:lnTo>
                    <a:pt x="5201534" y="496786"/>
                  </a:lnTo>
                  <a:close/>
                </a:path>
                <a:path w="5320030" h="1821180">
                  <a:moveTo>
                    <a:pt x="5201061" y="497181"/>
                  </a:moveTo>
                  <a:lnTo>
                    <a:pt x="5201061" y="496995"/>
                  </a:lnTo>
                  <a:lnTo>
                    <a:pt x="5201534" y="496786"/>
                  </a:lnTo>
                  <a:lnTo>
                    <a:pt x="5201061" y="497181"/>
                  </a:lnTo>
                  <a:close/>
                </a:path>
                <a:path w="5320030" h="1821180">
                  <a:moveTo>
                    <a:pt x="5201061" y="498117"/>
                  </a:moveTo>
                  <a:lnTo>
                    <a:pt x="5199940" y="498117"/>
                  </a:lnTo>
                  <a:lnTo>
                    <a:pt x="5201061" y="497181"/>
                  </a:lnTo>
                  <a:lnTo>
                    <a:pt x="5201061" y="498117"/>
                  </a:lnTo>
                  <a:close/>
                </a:path>
              </a:pathLst>
            </a:custGeom>
            <a:solidFill>
              <a:srgbClr val="F0ABC1"/>
            </a:solidFill>
          </p:spPr>
          <p:txBody>
            <a:bodyPr wrap="square" lIns="0" tIns="0" rIns="0" bIns="0" rtlCol="0"/>
            <a:lstStyle/>
            <a:p>
              <a:endParaRPr/>
            </a:p>
          </p:txBody>
        </p:sp>
        <p:sp>
          <p:nvSpPr>
            <p:cNvPr id="16" name="object 16"/>
            <p:cNvSpPr/>
            <p:nvPr/>
          </p:nvSpPr>
          <p:spPr>
            <a:xfrm>
              <a:off x="5123441" y="0"/>
              <a:ext cx="5062220" cy="1704339"/>
            </a:xfrm>
            <a:custGeom>
              <a:avLst/>
              <a:gdLst/>
              <a:ahLst/>
              <a:cxnLst/>
              <a:rect l="l" t="t" r="r" b="b"/>
              <a:pathLst>
                <a:path w="5062220" h="1704339">
                  <a:moveTo>
                    <a:pt x="3010828" y="1704078"/>
                  </a:moveTo>
                  <a:lnTo>
                    <a:pt x="2955343" y="1698329"/>
                  </a:lnTo>
                  <a:lnTo>
                    <a:pt x="2909946" y="1681642"/>
                  </a:lnTo>
                  <a:lnTo>
                    <a:pt x="0" y="0"/>
                  </a:lnTo>
                  <a:lnTo>
                    <a:pt x="4192657" y="0"/>
                  </a:lnTo>
                  <a:lnTo>
                    <a:pt x="5029602" y="483533"/>
                  </a:lnTo>
                  <a:lnTo>
                    <a:pt x="5060024" y="515557"/>
                  </a:lnTo>
                  <a:lnTo>
                    <a:pt x="5062109" y="527284"/>
                  </a:lnTo>
                  <a:lnTo>
                    <a:pt x="5058623" y="543586"/>
                  </a:lnTo>
                  <a:lnTo>
                    <a:pt x="5032317" y="576189"/>
                  </a:lnTo>
                  <a:lnTo>
                    <a:pt x="3145338" y="1670424"/>
                  </a:lnTo>
                  <a:lnTo>
                    <a:pt x="3082287" y="1695244"/>
                  </a:lnTo>
                  <a:lnTo>
                    <a:pt x="3010828" y="1704078"/>
                  </a:lnTo>
                  <a:close/>
                </a:path>
              </a:pathLst>
            </a:custGeom>
            <a:solidFill>
              <a:srgbClr val="F6B4A6"/>
            </a:solidFill>
          </p:spPr>
          <p:txBody>
            <a:bodyPr wrap="square" lIns="0" tIns="0" rIns="0" bIns="0" rtlCol="0"/>
            <a:lstStyle/>
            <a:p>
              <a:endParaRPr/>
            </a:p>
          </p:txBody>
        </p:sp>
        <p:sp>
          <p:nvSpPr>
            <p:cNvPr id="17" name="object 17"/>
            <p:cNvSpPr/>
            <p:nvPr/>
          </p:nvSpPr>
          <p:spPr>
            <a:xfrm>
              <a:off x="6787904" y="0"/>
              <a:ext cx="3350895" cy="1193800"/>
            </a:xfrm>
            <a:custGeom>
              <a:avLst/>
              <a:gdLst/>
              <a:ahLst/>
              <a:cxnLst/>
              <a:rect l="l" t="t" r="r" b="b"/>
              <a:pathLst>
                <a:path w="3350895" h="1193800">
                  <a:moveTo>
                    <a:pt x="2064874" y="1193648"/>
                  </a:moveTo>
                  <a:lnTo>
                    <a:pt x="0" y="0"/>
                  </a:lnTo>
                  <a:lnTo>
                    <a:pt x="2057535" y="0"/>
                  </a:lnTo>
                  <a:lnTo>
                    <a:pt x="3093877" y="599081"/>
                  </a:lnTo>
                  <a:lnTo>
                    <a:pt x="2064874" y="1193648"/>
                  </a:lnTo>
                  <a:close/>
                </a:path>
                <a:path w="3350895" h="1193800">
                  <a:moveTo>
                    <a:pt x="3350567" y="328721"/>
                  </a:moveTo>
                  <a:lnTo>
                    <a:pt x="2781856" y="0"/>
                  </a:lnTo>
                  <a:lnTo>
                    <a:pt x="3350567" y="0"/>
                  </a:lnTo>
                  <a:lnTo>
                    <a:pt x="3350567" y="328721"/>
                  </a:lnTo>
                  <a:close/>
                </a:path>
              </a:pathLst>
            </a:custGeom>
            <a:solidFill>
              <a:srgbClr val="94DDDE"/>
            </a:solidFill>
          </p:spPr>
          <p:txBody>
            <a:bodyPr wrap="square" lIns="0" tIns="0" rIns="0" bIns="0" rtlCol="0"/>
            <a:lstStyle/>
            <a:p>
              <a:endParaRPr/>
            </a:p>
          </p:txBody>
        </p:sp>
        <p:sp>
          <p:nvSpPr>
            <p:cNvPr id="18" name="object 18"/>
            <p:cNvSpPr/>
            <p:nvPr/>
          </p:nvSpPr>
          <p:spPr>
            <a:xfrm>
              <a:off x="4999061" y="0"/>
              <a:ext cx="5344795" cy="1828800"/>
            </a:xfrm>
            <a:custGeom>
              <a:avLst/>
              <a:gdLst/>
              <a:ahLst/>
              <a:cxnLst/>
              <a:rect l="l" t="t" r="r" b="b"/>
              <a:pathLst>
                <a:path w="5344795" h="1828800">
                  <a:moveTo>
                    <a:pt x="3170710" y="1828800"/>
                  </a:moveTo>
                  <a:lnTo>
                    <a:pt x="3100442" y="1828800"/>
                  </a:lnTo>
                  <a:lnTo>
                    <a:pt x="3070615" y="1816100"/>
                  </a:lnTo>
                  <a:lnTo>
                    <a:pt x="3043100" y="1816100"/>
                  </a:lnTo>
                  <a:lnTo>
                    <a:pt x="44836" y="76200"/>
                  </a:lnTo>
                  <a:lnTo>
                    <a:pt x="11909" y="50800"/>
                  </a:lnTo>
                  <a:lnTo>
                    <a:pt x="0" y="12700"/>
                  </a:lnTo>
                  <a:lnTo>
                    <a:pt x="0" y="0"/>
                  </a:lnTo>
                  <a:lnTo>
                    <a:pt x="24660" y="0"/>
                  </a:lnTo>
                  <a:lnTo>
                    <a:pt x="24660" y="12700"/>
                  </a:lnTo>
                  <a:lnTo>
                    <a:pt x="27690" y="25400"/>
                  </a:lnTo>
                  <a:lnTo>
                    <a:pt x="35449" y="38100"/>
                  </a:lnTo>
                  <a:lnTo>
                    <a:pt x="45940" y="50800"/>
                  </a:lnTo>
                  <a:lnTo>
                    <a:pt x="57166" y="63500"/>
                  </a:lnTo>
                  <a:lnTo>
                    <a:pt x="3032084" y="1778000"/>
                  </a:lnTo>
                  <a:lnTo>
                    <a:pt x="3053048" y="1790700"/>
                  </a:lnTo>
                  <a:lnTo>
                    <a:pt x="3077061" y="1790700"/>
                  </a:lnTo>
                  <a:lnTo>
                    <a:pt x="3103805" y="1803400"/>
                  </a:lnTo>
                  <a:lnTo>
                    <a:pt x="3245496" y="1803400"/>
                  </a:lnTo>
                  <a:lnTo>
                    <a:pt x="3209049" y="1816100"/>
                  </a:lnTo>
                  <a:lnTo>
                    <a:pt x="3170710" y="1828800"/>
                  </a:lnTo>
                  <a:close/>
                </a:path>
                <a:path w="5344795" h="1828800">
                  <a:moveTo>
                    <a:pt x="3210030" y="1701800"/>
                  </a:moveTo>
                  <a:lnTo>
                    <a:pt x="3050404" y="1701800"/>
                  </a:lnTo>
                  <a:lnTo>
                    <a:pt x="3027600" y="1689100"/>
                  </a:lnTo>
                  <a:lnTo>
                    <a:pt x="101280" y="0"/>
                  </a:lnTo>
                  <a:lnTo>
                    <a:pt x="149395" y="0"/>
                  </a:lnTo>
                  <a:lnTo>
                    <a:pt x="3039930" y="1663700"/>
                  </a:lnTo>
                  <a:lnTo>
                    <a:pt x="3059389" y="1676400"/>
                  </a:lnTo>
                  <a:lnTo>
                    <a:pt x="3082105" y="1676400"/>
                  </a:lnTo>
                  <a:lnTo>
                    <a:pt x="3107553" y="1689100"/>
                  </a:lnTo>
                  <a:lnTo>
                    <a:pt x="3244918" y="1689100"/>
                  </a:lnTo>
                  <a:lnTo>
                    <a:pt x="3210030" y="1701800"/>
                  </a:lnTo>
                  <a:close/>
                </a:path>
                <a:path w="5344795" h="1828800">
                  <a:moveTo>
                    <a:pt x="2742887" y="546100"/>
                  </a:moveTo>
                  <a:lnTo>
                    <a:pt x="1831580" y="25400"/>
                  </a:lnTo>
                  <a:lnTo>
                    <a:pt x="1876314" y="0"/>
                  </a:lnTo>
                  <a:lnTo>
                    <a:pt x="2136583" y="0"/>
                  </a:lnTo>
                  <a:lnTo>
                    <a:pt x="2917750" y="444500"/>
                  </a:lnTo>
                  <a:lnTo>
                    <a:pt x="2742887" y="546100"/>
                  </a:lnTo>
                  <a:close/>
                </a:path>
                <a:path w="5344795" h="1828800">
                  <a:moveTo>
                    <a:pt x="2385314" y="76200"/>
                  </a:moveTo>
                  <a:lnTo>
                    <a:pt x="2230840" y="0"/>
                  </a:lnTo>
                  <a:lnTo>
                    <a:pt x="2538708" y="0"/>
                  </a:lnTo>
                  <a:lnTo>
                    <a:pt x="2385314" y="76200"/>
                  </a:lnTo>
                  <a:close/>
                </a:path>
                <a:path w="5344795" h="1828800">
                  <a:moveTo>
                    <a:pt x="2704776" y="25400"/>
                  </a:moveTo>
                  <a:lnTo>
                    <a:pt x="2648039" y="0"/>
                  </a:lnTo>
                  <a:lnTo>
                    <a:pt x="2761115" y="0"/>
                  </a:lnTo>
                  <a:lnTo>
                    <a:pt x="2704776" y="25400"/>
                  </a:lnTo>
                  <a:close/>
                </a:path>
                <a:path w="5344795" h="1828800">
                  <a:moveTo>
                    <a:pt x="2905420" y="139700"/>
                  </a:moveTo>
                  <a:lnTo>
                    <a:pt x="2745129" y="50800"/>
                  </a:lnTo>
                  <a:lnTo>
                    <a:pt x="2844172" y="0"/>
                  </a:lnTo>
                  <a:lnTo>
                    <a:pt x="2964850" y="0"/>
                  </a:lnTo>
                  <a:lnTo>
                    <a:pt x="3064590" y="50800"/>
                  </a:lnTo>
                  <a:lnTo>
                    <a:pt x="2905420" y="139700"/>
                  </a:lnTo>
                  <a:close/>
                </a:path>
                <a:path w="5344795" h="1828800">
                  <a:moveTo>
                    <a:pt x="3258509" y="101600"/>
                  </a:moveTo>
                  <a:lnTo>
                    <a:pt x="3098218" y="12700"/>
                  </a:lnTo>
                  <a:lnTo>
                    <a:pt x="3135146" y="0"/>
                  </a:lnTo>
                  <a:lnTo>
                    <a:pt x="3380492" y="0"/>
                  </a:lnTo>
                  <a:lnTo>
                    <a:pt x="3417680" y="12700"/>
                  </a:lnTo>
                  <a:lnTo>
                    <a:pt x="3258509" y="101600"/>
                  </a:lnTo>
                  <a:close/>
                </a:path>
                <a:path w="5344795" h="1828800">
                  <a:moveTo>
                    <a:pt x="4684628" y="723900"/>
                  </a:moveTo>
                  <a:lnTo>
                    <a:pt x="4638360" y="723900"/>
                  </a:lnTo>
                  <a:lnTo>
                    <a:pt x="4686559" y="685800"/>
                  </a:lnTo>
                  <a:lnTo>
                    <a:pt x="3477448" y="0"/>
                  </a:lnTo>
                  <a:lnTo>
                    <a:pt x="3741100" y="0"/>
                  </a:lnTo>
                  <a:lnTo>
                    <a:pt x="4818828" y="622300"/>
                  </a:lnTo>
                  <a:lnTo>
                    <a:pt x="4862830" y="622300"/>
                  </a:lnTo>
                  <a:lnTo>
                    <a:pt x="4684628" y="723900"/>
                  </a:lnTo>
                  <a:close/>
                </a:path>
                <a:path w="5344795" h="1828800">
                  <a:moveTo>
                    <a:pt x="4862830" y="622300"/>
                  </a:moveTo>
                  <a:lnTo>
                    <a:pt x="4818828" y="622300"/>
                  </a:lnTo>
                  <a:lnTo>
                    <a:pt x="4859181" y="596900"/>
                  </a:lnTo>
                  <a:lnTo>
                    <a:pt x="3822231" y="0"/>
                  </a:lnTo>
                  <a:lnTo>
                    <a:pt x="3872494" y="0"/>
                  </a:lnTo>
                  <a:lnTo>
                    <a:pt x="4907380" y="596900"/>
                  </a:lnTo>
                  <a:lnTo>
                    <a:pt x="4862830" y="622300"/>
                  </a:lnTo>
                  <a:close/>
                </a:path>
                <a:path w="5344795" h="1828800">
                  <a:moveTo>
                    <a:pt x="4431375" y="139700"/>
                  </a:moveTo>
                  <a:lnTo>
                    <a:pt x="4334906" y="139700"/>
                  </a:lnTo>
                  <a:lnTo>
                    <a:pt x="4294238" y="127000"/>
                  </a:lnTo>
                  <a:lnTo>
                    <a:pt x="4066998" y="0"/>
                  </a:lnTo>
                  <a:lnTo>
                    <a:pt x="4566696" y="0"/>
                  </a:lnTo>
                  <a:lnTo>
                    <a:pt x="4774617" y="114300"/>
                  </a:lnTo>
                  <a:lnTo>
                    <a:pt x="4475827" y="114300"/>
                  </a:lnTo>
                  <a:lnTo>
                    <a:pt x="4431375" y="139700"/>
                  </a:lnTo>
                  <a:close/>
                </a:path>
                <a:path w="5344795" h="1828800">
                  <a:moveTo>
                    <a:pt x="5254865" y="317500"/>
                  </a:moveTo>
                  <a:lnTo>
                    <a:pt x="5138288" y="317500"/>
                  </a:lnTo>
                  <a:lnTo>
                    <a:pt x="5138288" y="0"/>
                  </a:lnTo>
                  <a:lnTo>
                    <a:pt x="5254865" y="0"/>
                  </a:lnTo>
                  <a:lnTo>
                    <a:pt x="5254865" y="317500"/>
                  </a:lnTo>
                  <a:close/>
                </a:path>
                <a:path w="5344795" h="1828800">
                  <a:moveTo>
                    <a:pt x="5277213" y="469900"/>
                  </a:moveTo>
                  <a:lnTo>
                    <a:pt x="5238051" y="469900"/>
                  </a:lnTo>
                  <a:lnTo>
                    <a:pt x="5246458" y="457200"/>
                  </a:lnTo>
                  <a:lnTo>
                    <a:pt x="5256546" y="457200"/>
                  </a:lnTo>
                  <a:lnTo>
                    <a:pt x="5268316" y="444500"/>
                  </a:lnTo>
                  <a:lnTo>
                    <a:pt x="5284009" y="444500"/>
                  </a:lnTo>
                  <a:lnTo>
                    <a:pt x="5298896" y="431800"/>
                  </a:lnTo>
                  <a:lnTo>
                    <a:pt x="5309790" y="406400"/>
                  </a:lnTo>
                  <a:lnTo>
                    <a:pt x="5316481" y="381000"/>
                  </a:lnTo>
                  <a:lnTo>
                    <a:pt x="5318758" y="355600"/>
                  </a:lnTo>
                  <a:lnTo>
                    <a:pt x="5318946" y="0"/>
                  </a:lnTo>
                  <a:lnTo>
                    <a:pt x="5344538" y="0"/>
                  </a:lnTo>
                  <a:lnTo>
                    <a:pt x="5344538" y="355600"/>
                  </a:lnTo>
                  <a:lnTo>
                    <a:pt x="5341263" y="393700"/>
                  </a:lnTo>
                  <a:lnTo>
                    <a:pt x="5331788" y="419100"/>
                  </a:lnTo>
                  <a:lnTo>
                    <a:pt x="5316638" y="444500"/>
                  </a:lnTo>
                  <a:lnTo>
                    <a:pt x="5296339" y="457200"/>
                  </a:lnTo>
                  <a:lnTo>
                    <a:pt x="5277213" y="469900"/>
                  </a:lnTo>
                  <a:close/>
                </a:path>
                <a:path w="5344795" h="1828800">
                  <a:moveTo>
                    <a:pt x="2588200" y="203200"/>
                  </a:moveTo>
                  <a:lnTo>
                    <a:pt x="2427909" y="101600"/>
                  </a:lnTo>
                  <a:lnTo>
                    <a:pt x="2587079" y="12700"/>
                  </a:lnTo>
                  <a:lnTo>
                    <a:pt x="2747371" y="101600"/>
                  </a:lnTo>
                  <a:lnTo>
                    <a:pt x="2588200" y="203200"/>
                  </a:lnTo>
                  <a:close/>
                </a:path>
                <a:path w="5344795" h="1828800">
                  <a:moveTo>
                    <a:pt x="3462516" y="228600"/>
                  </a:moveTo>
                  <a:lnTo>
                    <a:pt x="3302225" y="127000"/>
                  </a:lnTo>
                  <a:lnTo>
                    <a:pt x="3461396" y="38100"/>
                  </a:lnTo>
                  <a:lnTo>
                    <a:pt x="3621687" y="127000"/>
                  </a:lnTo>
                  <a:lnTo>
                    <a:pt x="3462516" y="228600"/>
                  </a:lnTo>
                  <a:close/>
                </a:path>
                <a:path w="5344795" h="1828800">
                  <a:moveTo>
                    <a:pt x="4782958" y="76200"/>
                  </a:moveTo>
                  <a:lnTo>
                    <a:pt x="4779595" y="76200"/>
                  </a:lnTo>
                  <a:lnTo>
                    <a:pt x="4779595" y="38100"/>
                  </a:lnTo>
                  <a:lnTo>
                    <a:pt x="4782958" y="38100"/>
                  </a:lnTo>
                  <a:lnTo>
                    <a:pt x="4782958" y="76200"/>
                  </a:lnTo>
                  <a:close/>
                </a:path>
                <a:path w="5344795" h="1828800">
                  <a:moveTo>
                    <a:pt x="4960063" y="76200"/>
                  </a:moveTo>
                  <a:lnTo>
                    <a:pt x="4956701" y="76200"/>
                  </a:lnTo>
                  <a:lnTo>
                    <a:pt x="4956701" y="38100"/>
                  </a:lnTo>
                  <a:lnTo>
                    <a:pt x="4960063" y="38100"/>
                  </a:lnTo>
                  <a:lnTo>
                    <a:pt x="4960063" y="76200"/>
                  </a:lnTo>
                  <a:close/>
                </a:path>
                <a:path w="5344795" h="1828800">
                  <a:moveTo>
                    <a:pt x="5137167" y="76200"/>
                  </a:moveTo>
                  <a:lnTo>
                    <a:pt x="5132684" y="76200"/>
                  </a:lnTo>
                  <a:lnTo>
                    <a:pt x="5132684" y="38100"/>
                  </a:lnTo>
                  <a:lnTo>
                    <a:pt x="5137167" y="38100"/>
                  </a:lnTo>
                  <a:lnTo>
                    <a:pt x="5137167" y="76200"/>
                  </a:lnTo>
                  <a:close/>
                </a:path>
                <a:path w="5344795" h="1828800">
                  <a:moveTo>
                    <a:pt x="3107185" y="254000"/>
                  </a:moveTo>
                  <a:lnTo>
                    <a:pt x="2946894" y="165100"/>
                  </a:lnTo>
                  <a:lnTo>
                    <a:pt x="3106064" y="76200"/>
                  </a:lnTo>
                  <a:lnTo>
                    <a:pt x="3266356" y="165100"/>
                  </a:lnTo>
                  <a:lnTo>
                    <a:pt x="3107185" y="254000"/>
                  </a:lnTo>
                  <a:close/>
                </a:path>
                <a:path w="5344795" h="1828800">
                  <a:moveTo>
                    <a:pt x="2287794" y="1104900"/>
                  </a:moveTo>
                  <a:lnTo>
                    <a:pt x="1231889" y="482600"/>
                  </a:lnTo>
                  <a:lnTo>
                    <a:pt x="1870812" y="114300"/>
                  </a:lnTo>
                  <a:lnTo>
                    <a:pt x="2926718" y="723900"/>
                  </a:lnTo>
                  <a:lnTo>
                    <a:pt x="2287794" y="1104900"/>
                  </a:lnTo>
                  <a:close/>
                </a:path>
                <a:path w="5344795" h="1828800">
                  <a:moveTo>
                    <a:pt x="5231553" y="495300"/>
                  </a:moveTo>
                  <a:lnTo>
                    <a:pt x="5128201" y="495300"/>
                  </a:lnTo>
                  <a:lnTo>
                    <a:pt x="4475827" y="114300"/>
                  </a:lnTo>
                  <a:lnTo>
                    <a:pt x="4774617" y="114300"/>
                  </a:lnTo>
                  <a:lnTo>
                    <a:pt x="4867026" y="165100"/>
                  </a:lnTo>
                  <a:lnTo>
                    <a:pt x="4870389" y="165100"/>
                  </a:lnTo>
                  <a:lnTo>
                    <a:pt x="5138288" y="317500"/>
                  </a:lnTo>
                  <a:lnTo>
                    <a:pt x="5254865" y="317500"/>
                  </a:lnTo>
                  <a:lnTo>
                    <a:pt x="5254865" y="393700"/>
                  </a:lnTo>
                  <a:lnTo>
                    <a:pt x="5253814" y="419100"/>
                  </a:lnTo>
                  <a:lnTo>
                    <a:pt x="5250662" y="431800"/>
                  </a:lnTo>
                  <a:lnTo>
                    <a:pt x="5245407" y="444500"/>
                  </a:lnTo>
                  <a:lnTo>
                    <a:pt x="5238051" y="469900"/>
                  </a:lnTo>
                  <a:lnTo>
                    <a:pt x="5277213" y="469900"/>
                  </a:lnTo>
                  <a:lnTo>
                    <a:pt x="5258088" y="482600"/>
                  </a:lnTo>
                  <a:lnTo>
                    <a:pt x="5231553" y="495300"/>
                  </a:lnTo>
                  <a:close/>
                </a:path>
                <a:path w="5344795" h="1828800">
                  <a:moveTo>
                    <a:pt x="2791086" y="317500"/>
                  </a:moveTo>
                  <a:lnTo>
                    <a:pt x="2630795" y="228600"/>
                  </a:lnTo>
                  <a:lnTo>
                    <a:pt x="2789965" y="127000"/>
                  </a:lnTo>
                  <a:lnTo>
                    <a:pt x="2950257" y="228600"/>
                  </a:lnTo>
                  <a:lnTo>
                    <a:pt x="2791086" y="317500"/>
                  </a:lnTo>
                  <a:close/>
                </a:path>
                <a:path w="5344795" h="1828800">
                  <a:moveTo>
                    <a:pt x="4870389" y="165100"/>
                  </a:moveTo>
                  <a:lnTo>
                    <a:pt x="4867026" y="165100"/>
                  </a:lnTo>
                  <a:lnTo>
                    <a:pt x="4867026" y="127000"/>
                  </a:lnTo>
                  <a:lnTo>
                    <a:pt x="4870389" y="127000"/>
                  </a:lnTo>
                  <a:lnTo>
                    <a:pt x="4870389" y="165100"/>
                  </a:lnTo>
                  <a:close/>
                </a:path>
                <a:path w="5344795" h="1828800">
                  <a:moveTo>
                    <a:pt x="5049737" y="165100"/>
                  </a:moveTo>
                  <a:lnTo>
                    <a:pt x="5046374" y="165100"/>
                  </a:lnTo>
                  <a:lnTo>
                    <a:pt x="5046374" y="127000"/>
                  </a:lnTo>
                  <a:lnTo>
                    <a:pt x="5049737" y="127000"/>
                  </a:lnTo>
                  <a:lnTo>
                    <a:pt x="5049737" y="165100"/>
                  </a:lnTo>
                  <a:close/>
                </a:path>
                <a:path w="5344795" h="1828800">
                  <a:moveTo>
                    <a:pt x="3666523" y="342900"/>
                  </a:moveTo>
                  <a:lnTo>
                    <a:pt x="3506232" y="254000"/>
                  </a:lnTo>
                  <a:lnTo>
                    <a:pt x="3665403" y="152400"/>
                  </a:lnTo>
                  <a:lnTo>
                    <a:pt x="3825694" y="254000"/>
                  </a:lnTo>
                  <a:lnTo>
                    <a:pt x="3666523" y="342900"/>
                  </a:lnTo>
                  <a:close/>
                </a:path>
                <a:path w="5344795" h="1828800">
                  <a:moveTo>
                    <a:pt x="3307829" y="381000"/>
                  </a:moveTo>
                  <a:lnTo>
                    <a:pt x="3147538" y="279400"/>
                  </a:lnTo>
                  <a:lnTo>
                    <a:pt x="3306709" y="190500"/>
                  </a:lnTo>
                  <a:lnTo>
                    <a:pt x="3467000" y="279400"/>
                  </a:lnTo>
                  <a:lnTo>
                    <a:pt x="3307829" y="381000"/>
                  </a:lnTo>
                  <a:close/>
                </a:path>
                <a:path w="5344795" h="1828800">
                  <a:moveTo>
                    <a:pt x="5137167" y="254000"/>
                  </a:moveTo>
                  <a:lnTo>
                    <a:pt x="5132684" y="254000"/>
                  </a:lnTo>
                  <a:lnTo>
                    <a:pt x="5132684" y="215900"/>
                  </a:lnTo>
                  <a:lnTo>
                    <a:pt x="5137167" y="215900"/>
                  </a:lnTo>
                  <a:lnTo>
                    <a:pt x="5137167" y="254000"/>
                  </a:lnTo>
                  <a:close/>
                </a:path>
                <a:path w="5344795" h="1828800">
                  <a:moveTo>
                    <a:pt x="2993972" y="431800"/>
                  </a:moveTo>
                  <a:lnTo>
                    <a:pt x="2833681" y="342900"/>
                  </a:lnTo>
                  <a:lnTo>
                    <a:pt x="2992851" y="254000"/>
                  </a:lnTo>
                  <a:lnTo>
                    <a:pt x="3153143" y="342900"/>
                  </a:lnTo>
                  <a:lnTo>
                    <a:pt x="2993972" y="431800"/>
                  </a:lnTo>
                  <a:close/>
                </a:path>
                <a:path w="5344795" h="1828800">
                  <a:moveTo>
                    <a:pt x="3870531" y="457200"/>
                  </a:moveTo>
                  <a:lnTo>
                    <a:pt x="3710239" y="368300"/>
                  </a:lnTo>
                  <a:lnTo>
                    <a:pt x="3869410" y="279400"/>
                  </a:lnTo>
                  <a:lnTo>
                    <a:pt x="4029701" y="368300"/>
                  </a:lnTo>
                  <a:lnTo>
                    <a:pt x="3870531" y="457200"/>
                  </a:lnTo>
                  <a:close/>
                </a:path>
                <a:path w="5344795" h="1828800">
                  <a:moveTo>
                    <a:pt x="3509595" y="495300"/>
                  </a:moveTo>
                  <a:lnTo>
                    <a:pt x="3349304" y="393700"/>
                  </a:lnTo>
                  <a:lnTo>
                    <a:pt x="3508474" y="304800"/>
                  </a:lnTo>
                  <a:lnTo>
                    <a:pt x="3668765" y="393700"/>
                  </a:lnTo>
                  <a:lnTo>
                    <a:pt x="3509595" y="495300"/>
                  </a:lnTo>
                  <a:close/>
                </a:path>
                <a:path w="5344795" h="1828800">
                  <a:moveTo>
                    <a:pt x="3195738" y="546100"/>
                  </a:moveTo>
                  <a:lnTo>
                    <a:pt x="3035446" y="457200"/>
                  </a:lnTo>
                  <a:lnTo>
                    <a:pt x="3194617" y="368300"/>
                  </a:lnTo>
                  <a:lnTo>
                    <a:pt x="3354908" y="457200"/>
                  </a:lnTo>
                  <a:lnTo>
                    <a:pt x="3195738" y="546100"/>
                  </a:lnTo>
                  <a:close/>
                </a:path>
                <a:path w="5344795" h="1828800">
                  <a:moveTo>
                    <a:pt x="4074538" y="584200"/>
                  </a:moveTo>
                  <a:lnTo>
                    <a:pt x="3914247" y="482600"/>
                  </a:lnTo>
                  <a:lnTo>
                    <a:pt x="4073417" y="393700"/>
                  </a:lnTo>
                  <a:lnTo>
                    <a:pt x="4233708" y="482600"/>
                  </a:lnTo>
                  <a:lnTo>
                    <a:pt x="4074538" y="584200"/>
                  </a:lnTo>
                  <a:close/>
                </a:path>
                <a:path w="5344795" h="1828800">
                  <a:moveTo>
                    <a:pt x="3710239" y="609600"/>
                  </a:moveTo>
                  <a:lnTo>
                    <a:pt x="3549948" y="520700"/>
                  </a:lnTo>
                  <a:lnTo>
                    <a:pt x="3709119" y="419100"/>
                  </a:lnTo>
                  <a:lnTo>
                    <a:pt x="3869410" y="520700"/>
                  </a:lnTo>
                  <a:lnTo>
                    <a:pt x="3710239" y="609600"/>
                  </a:lnTo>
                  <a:close/>
                </a:path>
                <a:path w="5344795" h="1828800">
                  <a:moveTo>
                    <a:pt x="2988368" y="685800"/>
                  </a:moveTo>
                  <a:lnTo>
                    <a:pt x="2782119" y="571500"/>
                  </a:lnTo>
                  <a:lnTo>
                    <a:pt x="2956982" y="469900"/>
                  </a:lnTo>
                  <a:lnTo>
                    <a:pt x="3163231" y="584200"/>
                  </a:lnTo>
                  <a:lnTo>
                    <a:pt x="2988368" y="685800"/>
                  </a:lnTo>
                  <a:close/>
                </a:path>
                <a:path w="5344795" h="1828800">
                  <a:moveTo>
                    <a:pt x="3398624" y="673100"/>
                  </a:moveTo>
                  <a:lnTo>
                    <a:pt x="3238333" y="571500"/>
                  </a:lnTo>
                  <a:lnTo>
                    <a:pt x="3397503" y="482600"/>
                  </a:lnTo>
                  <a:lnTo>
                    <a:pt x="3557794" y="571500"/>
                  </a:lnTo>
                  <a:lnTo>
                    <a:pt x="3398624" y="673100"/>
                  </a:lnTo>
                  <a:close/>
                </a:path>
                <a:path w="5344795" h="1828800">
                  <a:moveTo>
                    <a:pt x="5212270" y="508000"/>
                  </a:moveTo>
                  <a:lnTo>
                    <a:pt x="5149919" y="508000"/>
                  </a:lnTo>
                  <a:lnTo>
                    <a:pt x="5139113" y="495300"/>
                  </a:lnTo>
                  <a:lnTo>
                    <a:pt x="5218996" y="495300"/>
                  </a:lnTo>
                  <a:lnTo>
                    <a:pt x="5212270" y="508000"/>
                  </a:lnTo>
                  <a:close/>
                </a:path>
                <a:path w="5344795" h="1828800">
                  <a:moveTo>
                    <a:pt x="4277424" y="698500"/>
                  </a:moveTo>
                  <a:lnTo>
                    <a:pt x="4117133" y="609600"/>
                  </a:lnTo>
                  <a:lnTo>
                    <a:pt x="4276303" y="508000"/>
                  </a:lnTo>
                  <a:lnTo>
                    <a:pt x="4436594" y="609600"/>
                  </a:lnTo>
                  <a:lnTo>
                    <a:pt x="4277424" y="698500"/>
                  </a:lnTo>
                  <a:close/>
                </a:path>
                <a:path w="5344795" h="1828800">
                  <a:moveTo>
                    <a:pt x="3244918" y="1689100"/>
                  </a:moveTo>
                  <a:lnTo>
                    <a:pt x="3170325" y="1689100"/>
                  </a:lnTo>
                  <a:lnTo>
                    <a:pt x="3204285" y="1676400"/>
                  </a:lnTo>
                  <a:lnTo>
                    <a:pt x="3235933" y="1663700"/>
                  </a:lnTo>
                  <a:lnTo>
                    <a:pt x="5129322" y="571500"/>
                  </a:lnTo>
                  <a:lnTo>
                    <a:pt x="5162249" y="546100"/>
                  </a:lnTo>
                  <a:lnTo>
                    <a:pt x="5174159" y="520700"/>
                  </a:lnTo>
                  <a:lnTo>
                    <a:pt x="5173038" y="508000"/>
                  </a:lnTo>
                  <a:lnTo>
                    <a:pt x="5197698" y="508000"/>
                  </a:lnTo>
                  <a:lnTo>
                    <a:pt x="5198819" y="520700"/>
                  </a:lnTo>
                  <a:lnTo>
                    <a:pt x="5198819" y="571500"/>
                  </a:lnTo>
                  <a:lnTo>
                    <a:pt x="5174159" y="571500"/>
                  </a:lnTo>
                  <a:lnTo>
                    <a:pt x="5167031" y="584200"/>
                  </a:lnTo>
                  <a:lnTo>
                    <a:pt x="5159167" y="584200"/>
                  </a:lnTo>
                  <a:lnTo>
                    <a:pt x="5150672" y="596900"/>
                  </a:lnTo>
                  <a:lnTo>
                    <a:pt x="5141652" y="596900"/>
                  </a:lnTo>
                  <a:lnTo>
                    <a:pt x="3276444" y="1676400"/>
                  </a:lnTo>
                  <a:lnTo>
                    <a:pt x="3244918" y="1689100"/>
                  </a:lnTo>
                  <a:close/>
                </a:path>
                <a:path w="5344795" h="1828800">
                  <a:moveTo>
                    <a:pt x="3910884" y="723900"/>
                  </a:moveTo>
                  <a:lnTo>
                    <a:pt x="3750593" y="635000"/>
                  </a:lnTo>
                  <a:lnTo>
                    <a:pt x="3909763" y="546100"/>
                  </a:lnTo>
                  <a:lnTo>
                    <a:pt x="4070054" y="635000"/>
                  </a:lnTo>
                  <a:lnTo>
                    <a:pt x="3910884" y="723900"/>
                  </a:lnTo>
                  <a:close/>
                </a:path>
                <a:path w="5344795" h="1828800">
                  <a:moveTo>
                    <a:pt x="3245496" y="1803400"/>
                  </a:moveTo>
                  <a:lnTo>
                    <a:pt x="3169116" y="1803400"/>
                  </a:lnTo>
                  <a:lnTo>
                    <a:pt x="3204425" y="1790700"/>
                  </a:lnTo>
                  <a:lnTo>
                    <a:pt x="3237632" y="1778000"/>
                  </a:lnTo>
                  <a:lnTo>
                    <a:pt x="3267477" y="1765300"/>
                  </a:lnTo>
                  <a:lnTo>
                    <a:pt x="5145470" y="685800"/>
                  </a:lnTo>
                  <a:lnTo>
                    <a:pt x="5161549" y="660400"/>
                  </a:lnTo>
                  <a:lnTo>
                    <a:pt x="5171322" y="647700"/>
                  </a:lnTo>
                  <a:lnTo>
                    <a:pt x="5174159" y="635000"/>
                  </a:lnTo>
                  <a:lnTo>
                    <a:pt x="5174159" y="571500"/>
                  </a:lnTo>
                  <a:lnTo>
                    <a:pt x="5198819" y="571500"/>
                  </a:lnTo>
                  <a:lnTo>
                    <a:pt x="5198819" y="622300"/>
                  </a:lnTo>
                  <a:lnTo>
                    <a:pt x="5195456" y="647700"/>
                  </a:lnTo>
                  <a:lnTo>
                    <a:pt x="5183687" y="673100"/>
                  </a:lnTo>
                  <a:lnTo>
                    <a:pt x="5163510" y="698500"/>
                  </a:lnTo>
                  <a:lnTo>
                    <a:pt x="5134927" y="711200"/>
                  </a:lnTo>
                  <a:lnTo>
                    <a:pt x="3278686" y="1790700"/>
                  </a:lnTo>
                  <a:lnTo>
                    <a:pt x="3245496" y="1803400"/>
                  </a:lnTo>
                  <a:close/>
                </a:path>
                <a:path w="5344795" h="1828800">
                  <a:moveTo>
                    <a:pt x="3601510" y="787400"/>
                  </a:moveTo>
                  <a:lnTo>
                    <a:pt x="3441219" y="698500"/>
                  </a:lnTo>
                  <a:lnTo>
                    <a:pt x="3600389" y="596900"/>
                  </a:lnTo>
                  <a:lnTo>
                    <a:pt x="3760681" y="698500"/>
                  </a:lnTo>
                  <a:lnTo>
                    <a:pt x="3601510" y="787400"/>
                  </a:lnTo>
                  <a:close/>
                </a:path>
                <a:path w="5344795" h="1828800">
                  <a:moveTo>
                    <a:pt x="3202463" y="812800"/>
                  </a:moveTo>
                  <a:lnTo>
                    <a:pt x="3026479" y="711200"/>
                  </a:lnTo>
                  <a:lnTo>
                    <a:pt x="3201343" y="609600"/>
                  </a:lnTo>
                  <a:lnTo>
                    <a:pt x="3377327" y="711200"/>
                  </a:lnTo>
                  <a:lnTo>
                    <a:pt x="3202463" y="812800"/>
                  </a:lnTo>
                  <a:close/>
                </a:path>
                <a:path w="5344795" h="1828800">
                  <a:moveTo>
                    <a:pt x="4484150" y="838200"/>
                  </a:moveTo>
                  <a:lnTo>
                    <a:pt x="4428748" y="838200"/>
                  </a:lnTo>
                  <a:lnTo>
                    <a:pt x="4479189" y="812800"/>
                  </a:lnTo>
                  <a:lnTo>
                    <a:pt x="4323381" y="723900"/>
                  </a:lnTo>
                  <a:lnTo>
                    <a:pt x="4482552" y="635000"/>
                  </a:lnTo>
                  <a:lnTo>
                    <a:pt x="4638360" y="723900"/>
                  </a:lnTo>
                  <a:lnTo>
                    <a:pt x="4684628" y="723900"/>
                  </a:lnTo>
                  <a:lnTo>
                    <a:pt x="4484150" y="838200"/>
                  </a:lnTo>
                  <a:close/>
                </a:path>
                <a:path w="5344795" h="1828800">
                  <a:moveTo>
                    <a:pt x="4261398" y="965200"/>
                  </a:moveTo>
                  <a:lnTo>
                    <a:pt x="4219136" y="965200"/>
                  </a:lnTo>
                  <a:lnTo>
                    <a:pt x="4274061" y="927100"/>
                  </a:lnTo>
                  <a:lnTo>
                    <a:pt x="3955720" y="749300"/>
                  </a:lnTo>
                  <a:lnTo>
                    <a:pt x="4110407" y="660400"/>
                  </a:lnTo>
                  <a:lnTo>
                    <a:pt x="4428748" y="838200"/>
                  </a:lnTo>
                  <a:lnTo>
                    <a:pt x="4484150" y="838200"/>
                  </a:lnTo>
                  <a:lnTo>
                    <a:pt x="4261398" y="965200"/>
                  </a:lnTo>
                  <a:close/>
                </a:path>
                <a:path w="5344795" h="1828800">
                  <a:moveTo>
                    <a:pt x="4060920" y="1079500"/>
                  </a:moveTo>
                  <a:lnTo>
                    <a:pt x="4016250" y="1079500"/>
                  </a:lnTo>
                  <a:lnTo>
                    <a:pt x="4064450" y="1054100"/>
                  </a:lnTo>
                  <a:lnTo>
                    <a:pt x="3645226" y="812800"/>
                  </a:lnTo>
                  <a:lnTo>
                    <a:pt x="3799913" y="723900"/>
                  </a:lnTo>
                  <a:lnTo>
                    <a:pt x="4219136" y="965200"/>
                  </a:lnTo>
                  <a:lnTo>
                    <a:pt x="4261398" y="965200"/>
                  </a:lnTo>
                  <a:lnTo>
                    <a:pt x="4060920" y="1079500"/>
                  </a:lnTo>
                  <a:close/>
                </a:path>
                <a:path w="5344795" h="1828800">
                  <a:moveTo>
                    <a:pt x="3416559" y="939800"/>
                  </a:moveTo>
                  <a:lnTo>
                    <a:pt x="3240575" y="838200"/>
                  </a:lnTo>
                  <a:lnTo>
                    <a:pt x="3415438" y="736600"/>
                  </a:lnTo>
                  <a:lnTo>
                    <a:pt x="3591422" y="838200"/>
                  </a:lnTo>
                  <a:lnTo>
                    <a:pt x="3416559" y="939800"/>
                  </a:lnTo>
                  <a:close/>
                </a:path>
                <a:path w="5344795" h="1828800">
                  <a:moveTo>
                    <a:pt x="3631775" y="1054100"/>
                  </a:moveTo>
                  <a:lnTo>
                    <a:pt x="3455791" y="952500"/>
                  </a:lnTo>
                  <a:lnTo>
                    <a:pt x="3630654" y="850900"/>
                  </a:lnTo>
                  <a:lnTo>
                    <a:pt x="3806638" y="952500"/>
                  </a:lnTo>
                  <a:lnTo>
                    <a:pt x="3631775" y="1054100"/>
                  </a:lnTo>
                  <a:close/>
                </a:path>
                <a:path w="5344795" h="1828800">
                  <a:moveTo>
                    <a:pt x="3860443" y="1193800"/>
                  </a:moveTo>
                  <a:lnTo>
                    <a:pt x="3850354" y="1181100"/>
                  </a:lnTo>
                  <a:lnTo>
                    <a:pt x="3845871" y="1181100"/>
                  </a:lnTo>
                  <a:lnTo>
                    <a:pt x="3669887" y="1079500"/>
                  </a:lnTo>
                  <a:lnTo>
                    <a:pt x="3844750" y="977900"/>
                  </a:lnTo>
                  <a:lnTo>
                    <a:pt x="4016250" y="1079500"/>
                  </a:lnTo>
                  <a:lnTo>
                    <a:pt x="4060920" y="1079500"/>
                  </a:lnTo>
                  <a:lnTo>
                    <a:pt x="3860443" y="1193800"/>
                  </a:lnTo>
                  <a:close/>
                </a:path>
                <a:path w="5344795" h="1828800">
                  <a:moveTo>
                    <a:pt x="3135208" y="1714500"/>
                  </a:moveTo>
                  <a:lnTo>
                    <a:pt x="3104838" y="1714500"/>
                  </a:lnTo>
                  <a:lnTo>
                    <a:pt x="3076360" y="1701800"/>
                  </a:lnTo>
                  <a:lnTo>
                    <a:pt x="3173039" y="1701800"/>
                  </a:lnTo>
                  <a:lnTo>
                    <a:pt x="3135208" y="1714500"/>
                  </a:lnTo>
                  <a:close/>
                </a:path>
              </a:pathLst>
            </a:custGeom>
            <a:solidFill>
              <a:srgbClr val="2A4A81"/>
            </a:solidFill>
          </p:spPr>
          <p:txBody>
            <a:bodyPr wrap="square" lIns="0" tIns="0" rIns="0" bIns="0" rtlCol="0"/>
            <a:lstStyle/>
            <a:p>
              <a:endParaRPr/>
            </a:p>
          </p:txBody>
        </p:sp>
      </p:grpSp>
      <p:sp>
        <p:nvSpPr>
          <p:cNvPr id="19" name="object 19"/>
          <p:cNvSpPr txBox="1">
            <a:spLocks noGrp="1"/>
          </p:cNvSpPr>
          <p:nvPr>
            <p:ph type="title"/>
          </p:nvPr>
        </p:nvSpPr>
        <p:spPr>
          <a:xfrm>
            <a:off x="1028702" y="-1739293"/>
            <a:ext cx="15197138" cy="7491794"/>
          </a:xfrm>
          <a:prstGeom prst="rect">
            <a:avLst/>
          </a:prstGeom>
        </p:spPr>
        <p:txBody>
          <a:bodyPr vert="horz" wrap="square" lIns="0" tIns="12700" rIns="0" bIns="0" rtlCol="0">
            <a:spAutoFit/>
          </a:bodyPr>
          <a:lstStyle/>
          <a:p>
            <a:pPr marL="12700" algn="ctr">
              <a:lnSpc>
                <a:spcPct val="100000"/>
              </a:lnSpc>
              <a:spcBef>
                <a:spcPts val="100"/>
              </a:spcBef>
            </a:pPr>
            <a:br>
              <a:rPr lang="en-US" dirty="0"/>
            </a:br>
            <a:br>
              <a:rPr lang="en-US" dirty="0"/>
            </a:br>
            <a:br>
              <a:rPr lang="en-US" dirty="0"/>
            </a:br>
            <a:br>
              <a:rPr lang="en-US" dirty="0"/>
            </a:br>
            <a:br>
              <a:rPr lang="en-US" dirty="0"/>
            </a:br>
            <a:br>
              <a:rPr lang="en-US" dirty="0"/>
            </a:br>
            <a:br>
              <a:rPr lang="en-US" dirty="0"/>
            </a:br>
            <a:br>
              <a:rPr lang="en-US" b="1" dirty="0">
                <a:solidFill>
                  <a:srgbClr val="FF0000"/>
                </a:solidFill>
              </a:rPr>
            </a:br>
            <a:r>
              <a:rPr lang="en-US" b="1" dirty="0">
                <a:solidFill>
                  <a:srgbClr val="FF0000"/>
                </a:solidFill>
              </a:rPr>
              <a:t>Preemptive</a:t>
            </a:r>
            <a:r>
              <a:rPr lang="en-US" b="1" spc="190" dirty="0">
                <a:solidFill>
                  <a:srgbClr val="FF0000"/>
                </a:solidFill>
              </a:rPr>
              <a:t> </a:t>
            </a:r>
            <a:r>
              <a:rPr lang="en-US" b="1" spc="-15" dirty="0">
                <a:solidFill>
                  <a:srgbClr val="FF0000"/>
                </a:solidFill>
              </a:rPr>
              <a:t>Priority</a:t>
            </a:r>
            <a:r>
              <a:rPr lang="en-US" b="1" spc="195" dirty="0">
                <a:solidFill>
                  <a:srgbClr val="FF0000"/>
                </a:solidFill>
              </a:rPr>
              <a:t> </a:t>
            </a:r>
            <a:r>
              <a:rPr lang="en-US" b="1" spc="95" dirty="0">
                <a:solidFill>
                  <a:srgbClr val="FF0000"/>
                </a:solidFill>
              </a:rPr>
              <a:t>scheduling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93" y="0"/>
            <a:ext cx="4592320" cy="1866900"/>
            <a:chOff x="4193" y="0"/>
            <a:chExt cx="4592320" cy="1866900"/>
          </a:xfrm>
        </p:grpSpPr>
        <p:sp>
          <p:nvSpPr>
            <p:cNvPr id="3" name="object 3"/>
            <p:cNvSpPr/>
            <p:nvPr/>
          </p:nvSpPr>
          <p:spPr>
            <a:xfrm>
              <a:off x="63654" y="0"/>
              <a:ext cx="4467860" cy="1791970"/>
            </a:xfrm>
            <a:custGeom>
              <a:avLst/>
              <a:gdLst/>
              <a:ahLst/>
              <a:cxnLst/>
              <a:rect l="l" t="t" r="r" b="b"/>
              <a:pathLst>
                <a:path w="4467860" h="1791970">
                  <a:moveTo>
                    <a:pt x="2672067" y="1779180"/>
                  </a:moveTo>
                  <a:lnTo>
                    <a:pt x="2672067" y="1756355"/>
                  </a:lnTo>
                  <a:lnTo>
                    <a:pt x="1345639" y="990367"/>
                  </a:lnTo>
                  <a:lnTo>
                    <a:pt x="1345639" y="972107"/>
                  </a:lnTo>
                  <a:lnTo>
                    <a:pt x="0" y="196075"/>
                  </a:lnTo>
                  <a:lnTo>
                    <a:pt x="0" y="52738"/>
                  </a:lnTo>
                  <a:lnTo>
                    <a:pt x="91931" y="0"/>
                  </a:lnTo>
                  <a:lnTo>
                    <a:pt x="3712267" y="0"/>
                  </a:lnTo>
                  <a:lnTo>
                    <a:pt x="3777147" y="40392"/>
                  </a:lnTo>
                  <a:lnTo>
                    <a:pt x="3816438" y="67222"/>
                  </a:lnTo>
                  <a:lnTo>
                    <a:pt x="3854187" y="94832"/>
                  </a:lnTo>
                  <a:lnTo>
                    <a:pt x="3890362" y="123203"/>
                  </a:lnTo>
                  <a:lnTo>
                    <a:pt x="3924932" y="152316"/>
                  </a:lnTo>
                  <a:lnTo>
                    <a:pt x="3957865" y="182153"/>
                  </a:lnTo>
                  <a:lnTo>
                    <a:pt x="3989129" y="212696"/>
                  </a:lnTo>
                  <a:lnTo>
                    <a:pt x="4018692" y="243925"/>
                  </a:lnTo>
                  <a:lnTo>
                    <a:pt x="4046524" y="275824"/>
                  </a:lnTo>
                  <a:lnTo>
                    <a:pt x="4100408" y="342997"/>
                  </a:lnTo>
                  <a:lnTo>
                    <a:pt x="4130180" y="376879"/>
                  </a:lnTo>
                  <a:lnTo>
                    <a:pt x="4161902" y="410017"/>
                  </a:lnTo>
                  <a:lnTo>
                    <a:pt x="4195567" y="442411"/>
                  </a:lnTo>
                  <a:lnTo>
                    <a:pt x="4231167" y="474061"/>
                  </a:lnTo>
                  <a:lnTo>
                    <a:pt x="4268694" y="504967"/>
                  </a:lnTo>
                  <a:lnTo>
                    <a:pt x="4308141" y="535129"/>
                  </a:lnTo>
                  <a:lnTo>
                    <a:pt x="4349501" y="564547"/>
                  </a:lnTo>
                  <a:lnTo>
                    <a:pt x="4392765" y="593221"/>
                  </a:lnTo>
                  <a:lnTo>
                    <a:pt x="4467777" y="630653"/>
                  </a:lnTo>
                  <a:lnTo>
                    <a:pt x="4467777" y="743862"/>
                  </a:lnTo>
                  <a:lnTo>
                    <a:pt x="4466862" y="743862"/>
                  </a:lnTo>
                  <a:lnTo>
                    <a:pt x="2736102" y="1741748"/>
                  </a:lnTo>
                  <a:lnTo>
                    <a:pt x="2736102" y="1767311"/>
                  </a:lnTo>
                  <a:lnTo>
                    <a:pt x="2692192" y="1767311"/>
                  </a:lnTo>
                  <a:lnTo>
                    <a:pt x="2672067" y="1779180"/>
                  </a:lnTo>
                  <a:close/>
                </a:path>
                <a:path w="4467860" h="1791970">
                  <a:moveTo>
                    <a:pt x="2736102" y="1791962"/>
                  </a:moveTo>
                  <a:lnTo>
                    <a:pt x="2692192" y="1767311"/>
                  </a:lnTo>
                  <a:lnTo>
                    <a:pt x="2736102" y="1767311"/>
                  </a:lnTo>
                  <a:lnTo>
                    <a:pt x="2736102" y="1791962"/>
                  </a:lnTo>
                  <a:close/>
                </a:path>
              </a:pathLst>
            </a:custGeom>
            <a:solidFill>
              <a:srgbClr val="EFEFEF"/>
            </a:solidFill>
          </p:spPr>
          <p:txBody>
            <a:bodyPr wrap="square" lIns="0" tIns="0" rIns="0" bIns="0" rtlCol="0"/>
            <a:lstStyle/>
            <a:p>
              <a:endParaRPr/>
            </a:p>
          </p:txBody>
        </p:sp>
        <p:pic>
          <p:nvPicPr>
            <p:cNvPr id="4" name="object 4"/>
            <p:cNvPicPr/>
            <p:nvPr/>
          </p:nvPicPr>
          <p:blipFill>
            <a:blip r:embed="rId2" cstate="print"/>
            <a:stretch>
              <a:fillRect/>
            </a:stretch>
          </p:blipFill>
          <p:spPr>
            <a:xfrm>
              <a:off x="4193" y="0"/>
              <a:ext cx="4592187" cy="1866900"/>
            </a:xfrm>
            <a:prstGeom prst="rect">
              <a:avLst/>
            </a:prstGeom>
          </p:spPr>
        </p:pic>
      </p:grpSp>
      <p:pic>
        <p:nvPicPr>
          <p:cNvPr id="5" name="object 5"/>
          <p:cNvPicPr/>
          <p:nvPr/>
        </p:nvPicPr>
        <p:blipFill>
          <a:blip r:embed="rId3" cstate="print"/>
          <a:stretch>
            <a:fillRect/>
          </a:stretch>
        </p:blipFill>
        <p:spPr>
          <a:xfrm>
            <a:off x="10552359" y="390596"/>
            <a:ext cx="2075700" cy="1270000"/>
          </a:xfrm>
          <a:prstGeom prst="rect">
            <a:avLst/>
          </a:prstGeom>
        </p:spPr>
      </p:pic>
      <p:grpSp>
        <p:nvGrpSpPr>
          <p:cNvPr id="6" name="object 6"/>
          <p:cNvGrpSpPr/>
          <p:nvPr/>
        </p:nvGrpSpPr>
        <p:grpSpPr>
          <a:xfrm>
            <a:off x="13139680" y="0"/>
            <a:ext cx="3836035" cy="1666875"/>
            <a:chOff x="13139680" y="0"/>
            <a:chExt cx="3836035" cy="1666875"/>
          </a:xfrm>
        </p:grpSpPr>
        <p:sp>
          <p:nvSpPr>
            <p:cNvPr id="7" name="object 7"/>
            <p:cNvSpPr/>
            <p:nvPr/>
          </p:nvSpPr>
          <p:spPr>
            <a:xfrm>
              <a:off x="13396328" y="11"/>
              <a:ext cx="1437005" cy="964565"/>
            </a:xfrm>
            <a:custGeom>
              <a:avLst/>
              <a:gdLst/>
              <a:ahLst/>
              <a:cxnLst/>
              <a:rect l="l" t="t" r="r" b="b"/>
              <a:pathLst>
                <a:path w="1437005" h="964565">
                  <a:moveTo>
                    <a:pt x="698868" y="0"/>
                  </a:moveTo>
                  <a:lnTo>
                    <a:pt x="692848" y="0"/>
                  </a:lnTo>
                  <a:lnTo>
                    <a:pt x="0" y="692175"/>
                  </a:lnTo>
                  <a:lnTo>
                    <a:pt x="4102" y="694639"/>
                  </a:lnTo>
                  <a:lnTo>
                    <a:pt x="698868" y="0"/>
                  </a:lnTo>
                  <a:close/>
                </a:path>
                <a:path w="1437005" h="964565">
                  <a:moveTo>
                    <a:pt x="862558" y="0"/>
                  </a:moveTo>
                  <a:lnTo>
                    <a:pt x="856805" y="0"/>
                  </a:lnTo>
                  <a:lnTo>
                    <a:pt x="104470" y="752221"/>
                  </a:lnTo>
                  <a:lnTo>
                    <a:pt x="107759" y="754684"/>
                  </a:lnTo>
                  <a:lnTo>
                    <a:pt x="862558" y="0"/>
                  </a:lnTo>
                  <a:close/>
                </a:path>
                <a:path w="1437005" h="964565">
                  <a:moveTo>
                    <a:pt x="944816" y="0"/>
                  </a:moveTo>
                  <a:lnTo>
                    <a:pt x="939063" y="0"/>
                  </a:lnTo>
                  <a:lnTo>
                    <a:pt x="156286" y="782650"/>
                  </a:lnTo>
                  <a:lnTo>
                    <a:pt x="160401" y="784288"/>
                  </a:lnTo>
                  <a:lnTo>
                    <a:pt x="944816" y="0"/>
                  </a:lnTo>
                  <a:close/>
                </a:path>
                <a:path w="1437005" h="964565">
                  <a:moveTo>
                    <a:pt x="1026934" y="0"/>
                  </a:moveTo>
                  <a:lnTo>
                    <a:pt x="1021003" y="0"/>
                  </a:lnTo>
                  <a:lnTo>
                    <a:pt x="208114" y="812253"/>
                  </a:lnTo>
                  <a:lnTo>
                    <a:pt x="212229" y="814717"/>
                  </a:lnTo>
                  <a:lnTo>
                    <a:pt x="1026934" y="0"/>
                  </a:lnTo>
                  <a:close/>
                </a:path>
                <a:path w="1437005" h="964565">
                  <a:moveTo>
                    <a:pt x="1108519" y="0"/>
                  </a:moveTo>
                  <a:lnTo>
                    <a:pt x="1103083" y="0"/>
                  </a:lnTo>
                  <a:lnTo>
                    <a:pt x="260756" y="842683"/>
                  </a:lnTo>
                  <a:lnTo>
                    <a:pt x="264045" y="844334"/>
                  </a:lnTo>
                  <a:lnTo>
                    <a:pt x="1108519" y="0"/>
                  </a:lnTo>
                  <a:close/>
                </a:path>
                <a:path w="1437005" h="964565">
                  <a:moveTo>
                    <a:pt x="1190777" y="0"/>
                  </a:moveTo>
                  <a:lnTo>
                    <a:pt x="1185011" y="0"/>
                  </a:lnTo>
                  <a:lnTo>
                    <a:pt x="312585" y="872299"/>
                  </a:lnTo>
                  <a:lnTo>
                    <a:pt x="315874" y="874763"/>
                  </a:lnTo>
                  <a:lnTo>
                    <a:pt x="1190777" y="0"/>
                  </a:lnTo>
                  <a:close/>
                </a:path>
                <a:path w="1437005" h="964565">
                  <a:moveTo>
                    <a:pt x="1273035" y="0"/>
                  </a:moveTo>
                  <a:lnTo>
                    <a:pt x="1266875" y="0"/>
                  </a:lnTo>
                  <a:lnTo>
                    <a:pt x="364401" y="902728"/>
                  </a:lnTo>
                  <a:lnTo>
                    <a:pt x="368515" y="904367"/>
                  </a:lnTo>
                  <a:lnTo>
                    <a:pt x="1273035" y="0"/>
                  </a:lnTo>
                  <a:close/>
                </a:path>
                <a:path w="1437005" h="964565">
                  <a:moveTo>
                    <a:pt x="1354543" y="0"/>
                  </a:moveTo>
                  <a:lnTo>
                    <a:pt x="1349057" y="0"/>
                  </a:lnTo>
                  <a:lnTo>
                    <a:pt x="416229" y="932332"/>
                  </a:lnTo>
                  <a:lnTo>
                    <a:pt x="420344" y="934796"/>
                  </a:lnTo>
                  <a:lnTo>
                    <a:pt x="1280769" y="74498"/>
                  </a:lnTo>
                  <a:lnTo>
                    <a:pt x="1354543" y="0"/>
                  </a:lnTo>
                  <a:close/>
                </a:path>
                <a:path w="1437005" h="964565">
                  <a:moveTo>
                    <a:pt x="1436941" y="0"/>
                  </a:moveTo>
                  <a:lnTo>
                    <a:pt x="1430972" y="0"/>
                  </a:lnTo>
                  <a:lnTo>
                    <a:pt x="538797" y="892035"/>
                  </a:lnTo>
                  <a:lnTo>
                    <a:pt x="468871" y="962761"/>
                  </a:lnTo>
                  <a:lnTo>
                    <a:pt x="472160" y="964412"/>
                  </a:lnTo>
                  <a:lnTo>
                    <a:pt x="1436941" y="0"/>
                  </a:lnTo>
                  <a:close/>
                </a:path>
              </a:pathLst>
            </a:custGeom>
            <a:solidFill>
              <a:srgbClr val="2A4A81"/>
            </a:solidFill>
          </p:spPr>
          <p:txBody>
            <a:bodyPr wrap="square" lIns="0" tIns="0" rIns="0" bIns="0" rtlCol="0"/>
            <a:lstStyle/>
            <a:p>
              <a:endParaRPr/>
            </a:p>
          </p:txBody>
        </p:sp>
        <p:pic>
          <p:nvPicPr>
            <p:cNvPr id="8" name="object 8"/>
            <p:cNvPicPr/>
            <p:nvPr/>
          </p:nvPicPr>
          <p:blipFill>
            <a:blip r:embed="rId4" cstate="print"/>
            <a:stretch>
              <a:fillRect/>
            </a:stretch>
          </p:blipFill>
          <p:spPr>
            <a:xfrm>
              <a:off x="13153664" y="0"/>
              <a:ext cx="202719" cy="202812"/>
            </a:xfrm>
            <a:prstGeom prst="rect">
              <a:avLst/>
            </a:prstGeom>
          </p:spPr>
        </p:pic>
        <p:sp>
          <p:nvSpPr>
            <p:cNvPr id="9" name="object 9"/>
            <p:cNvSpPr/>
            <p:nvPr/>
          </p:nvSpPr>
          <p:spPr>
            <a:xfrm>
              <a:off x="13153657" y="11"/>
              <a:ext cx="1904364" cy="1506220"/>
            </a:xfrm>
            <a:custGeom>
              <a:avLst/>
              <a:gdLst/>
              <a:ahLst/>
              <a:cxnLst/>
              <a:rect l="l" t="t" r="r" b="b"/>
              <a:pathLst>
                <a:path w="1904365" h="1506220">
                  <a:moveTo>
                    <a:pt x="284276" y="0"/>
                  </a:moveTo>
                  <a:lnTo>
                    <a:pt x="278523" y="0"/>
                  </a:lnTo>
                  <a:lnTo>
                    <a:pt x="42773" y="235699"/>
                  </a:lnTo>
                  <a:lnTo>
                    <a:pt x="0" y="279298"/>
                  </a:lnTo>
                  <a:lnTo>
                    <a:pt x="0" y="285051"/>
                  </a:lnTo>
                  <a:lnTo>
                    <a:pt x="284276" y="0"/>
                  </a:lnTo>
                  <a:close/>
                </a:path>
                <a:path w="1904365" h="1506220">
                  <a:moveTo>
                    <a:pt x="366547" y="0"/>
                  </a:moveTo>
                  <a:lnTo>
                    <a:pt x="360781" y="0"/>
                  </a:lnTo>
                  <a:lnTo>
                    <a:pt x="0" y="361543"/>
                  </a:lnTo>
                  <a:lnTo>
                    <a:pt x="0" y="367296"/>
                  </a:lnTo>
                  <a:lnTo>
                    <a:pt x="366547" y="0"/>
                  </a:lnTo>
                  <a:close/>
                </a:path>
                <a:path w="1904365" h="1506220">
                  <a:moveTo>
                    <a:pt x="448805" y="0"/>
                  </a:moveTo>
                  <a:lnTo>
                    <a:pt x="443039" y="0"/>
                  </a:lnTo>
                  <a:lnTo>
                    <a:pt x="0" y="442963"/>
                  </a:lnTo>
                  <a:lnTo>
                    <a:pt x="0" y="448729"/>
                  </a:lnTo>
                  <a:lnTo>
                    <a:pt x="448805" y="0"/>
                  </a:lnTo>
                  <a:close/>
                </a:path>
                <a:path w="1904365" h="1506220">
                  <a:moveTo>
                    <a:pt x="531063" y="0"/>
                  </a:moveTo>
                  <a:lnTo>
                    <a:pt x="524903" y="0"/>
                  </a:lnTo>
                  <a:lnTo>
                    <a:pt x="0" y="525208"/>
                  </a:lnTo>
                  <a:lnTo>
                    <a:pt x="0" y="530974"/>
                  </a:lnTo>
                  <a:lnTo>
                    <a:pt x="531063" y="0"/>
                  </a:lnTo>
                  <a:close/>
                </a:path>
                <a:path w="1904365" h="1506220">
                  <a:moveTo>
                    <a:pt x="612571" y="0"/>
                  </a:moveTo>
                  <a:lnTo>
                    <a:pt x="606742" y="0"/>
                  </a:lnTo>
                  <a:lnTo>
                    <a:pt x="34544" y="572096"/>
                  </a:lnTo>
                  <a:lnTo>
                    <a:pt x="38658" y="574560"/>
                  </a:lnTo>
                  <a:lnTo>
                    <a:pt x="538797" y="74498"/>
                  </a:lnTo>
                  <a:lnTo>
                    <a:pt x="612571" y="0"/>
                  </a:lnTo>
                  <a:close/>
                </a:path>
                <a:path w="1904365" h="1506220">
                  <a:moveTo>
                    <a:pt x="694753" y="0"/>
                  </a:moveTo>
                  <a:lnTo>
                    <a:pt x="689000" y="0"/>
                  </a:lnTo>
                  <a:lnTo>
                    <a:pt x="87198" y="602526"/>
                  </a:lnTo>
                  <a:lnTo>
                    <a:pt x="90487" y="604164"/>
                  </a:lnTo>
                  <a:lnTo>
                    <a:pt x="694753" y="0"/>
                  </a:lnTo>
                  <a:close/>
                </a:path>
                <a:path w="1904365" h="1506220">
                  <a:moveTo>
                    <a:pt x="777011" y="0"/>
                  </a:moveTo>
                  <a:lnTo>
                    <a:pt x="771258" y="0"/>
                  </a:lnTo>
                  <a:lnTo>
                    <a:pt x="139014" y="632129"/>
                  </a:lnTo>
                  <a:lnTo>
                    <a:pt x="142316" y="634606"/>
                  </a:lnTo>
                  <a:lnTo>
                    <a:pt x="777011" y="0"/>
                  </a:lnTo>
                  <a:close/>
                </a:path>
                <a:path w="1904365" h="1506220">
                  <a:moveTo>
                    <a:pt x="1843925" y="0"/>
                  </a:moveTo>
                  <a:lnTo>
                    <a:pt x="1838159" y="0"/>
                  </a:lnTo>
                  <a:lnTo>
                    <a:pt x="815187" y="1022807"/>
                  </a:lnTo>
                  <a:lnTo>
                    <a:pt x="819302" y="1024445"/>
                  </a:lnTo>
                  <a:lnTo>
                    <a:pt x="1843925" y="0"/>
                  </a:lnTo>
                  <a:close/>
                </a:path>
                <a:path w="1904365" h="1506220">
                  <a:moveTo>
                    <a:pt x="1904301" y="1246517"/>
                  </a:moveTo>
                  <a:lnTo>
                    <a:pt x="1647659" y="1503121"/>
                  </a:lnTo>
                  <a:lnTo>
                    <a:pt x="1651774" y="1505597"/>
                  </a:lnTo>
                  <a:lnTo>
                    <a:pt x="1904301" y="1253096"/>
                  </a:lnTo>
                  <a:lnTo>
                    <a:pt x="1904301" y="1246517"/>
                  </a:lnTo>
                  <a:close/>
                </a:path>
                <a:path w="1904365" h="1506220">
                  <a:moveTo>
                    <a:pt x="1904301" y="1165098"/>
                  </a:moveTo>
                  <a:lnTo>
                    <a:pt x="1848370" y="1220203"/>
                  </a:lnTo>
                  <a:lnTo>
                    <a:pt x="1766112" y="1302448"/>
                  </a:lnTo>
                  <a:lnTo>
                    <a:pt x="1595831" y="1473517"/>
                  </a:lnTo>
                  <a:lnTo>
                    <a:pt x="1599120" y="1475168"/>
                  </a:lnTo>
                  <a:lnTo>
                    <a:pt x="1904301" y="1170851"/>
                  </a:lnTo>
                  <a:lnTo>
                    <a:pt x="1904301" y="1165098"/>
                  </a:lnTo>
                  <a:close/>
                </a:path>
                <a:path w="1904365" h="1506220">
                  <a:moveTo>
                    <a:pt x="1904301" y="1082840"/>
                  </a:moveTo>
                  <a:lnTo>
                    <a:pt x="1766112" y="1220203"/>
                  </a:lnTo>
                  <a:lnTo>
                    <a:pt x="1544015" y="1443088"/>
                  </a:lnTo>
                  <a:lnTo>
                    <a:pt x="1547304" y="1445552"/>
                  </a:lnTo>
                  <a:lnTo>
                    <a:pt x="1604886" y="1387157"/>
                  </a:lnTo>
                  <a:lnTo>
                    <a:pt x="1904301" y="1088605"/>
                  </a:lnTo>
                  <a:lnTo>
                    <a:pt x="1904301" y="1082840"/>
                  </a:lnTo>
                  <a:close/>
                </a:path>
                <a:path w="1904365" h="1506220">
                  <a:moveTo>
                    <a:pt x="1904301" y="1000594"/>
                  </a:moveTo>
                  <a:lnTo>
                    <a:pt x="1684667" y="1220203"/>
                  </a:lnTo>
                  <a:lnTo>
                    <a:pt x="1491361" y="1413471"/>
                  </a:lnTo>
                  <a:lnTo>
                    <a:pt x="1495475" y="1415122"/>
                  </a:lnTo>
                  <a:lnTo>
                    <a:pt x="1904301" y="1006360"/>
                  </a:lnTo>
                  <a:lnTo>
                    <a:pt x="1904301" y="1000594"/>
                  </a:lnTo>
                  <a:close/>
                </a:path>
                <a:path w="1904365" h="1506220">
                  <a:moveTo>
                    <a:pt x="1904301" y="918349"/>
                  </a:moveTo>
                  <a:lnTo>
                    <a:pt x="1602409" y="1220203"/>
                  </a:lnTo>
                  <a:lnTo>
                    <a:pt x="1439545" y="1383042"/>
                  </a:lnTo>
                  <a:lnTo>
                    <a:pt x="1443659" y="1385519"/>
                  </a:lnTo>
                  <a:lnTo>
                    <a:pt x="1769402" y="1058989"/>
                  </a:lnTo>
                  <a:lnTo>
                    <a:pt x="1904301" y="924115"/>
                  </a:lnTo>
                  <a:lnTo>
                    <a:pt x="1904301" y="918349"/>
                  </a:lnTo>
                  <a:close/>
                </a:path>
                <a:path w="1904365" h="1506220">
                  <a:moveTo>
                    <a:pt x="1904301" y="16103"/>
                  </a:moveTo>
                  <a:lnTo>
                    <a:pt x="1684667" y="235699"/>
                  </a:lnTo>
                  <a:lnTo>
                    <a:pt x="867016" y="1052410"/>
                  </a:lnTo>
                  <a:lnTo>
                    <a:pt x="871131" y="1054887"/>
                  </a:lnTo>
                  <a:lnTo>
                    <a:pt x="1604886" y="320421"/>
                  </a:lnTo>
                  <a:lnTo>
                    <a:pt x="1851660" y="74498"/>
                  </a:lnTo>
                  <a:lnTo>
                    <a:pt x="1904301" y="21869"/>
                  </a:lnTo>
                  <a:lnTo>
                    <a:pt x="1904301" y="16103"/>
                  </a:lnTo>
                  <a:close/>
                </a:path>
              </a:pathLst>
            </a:custGeom>
            <a:solidFill>
              <a:srgbClr val="2A4A81"/>
            </a:solidFill>
          </p:spPr>
          <p:txBody>
            <a:bodyPr wrap="square" lIns="0" tIns="0" rIns="0" bIns="0" rtlCol="0"/>
            <a:lstStyle/>
            <a:p>
              <a:endParaRPr/>
            </a:p>
          </p:txBody>
        </p:sp>
        <p:pic>
          <p:nvPicPr>
            <p:cNvPr id="10" name="object 10"/>
            <p:cNvPicPr/>
            <p:nvPr/>
          </p:nvPicPr>
          <p:blipFill>
            <a:blip r:embed="rId5" cstate="print"/>
            <a:stretch>
              <a:fillRect/>
            </a:stretch>
          </p:blipFill>
          <p:spPr>
            <a:xfrm>
              <a:off x="14853143" y="1328769"/>
              <a:ext cx="204825" cy="296910"/>
            </a:xfrm>
            <a:prstGeom prst="rect">
              <a:avLst/>
            </a:prstGeom>
          </p:spPr>
        </p:pic>
        <p:sp>
          <p:nvSpPr>
            <p:cNvPr id="11" name="object 11"/>
            <p:cNvSpPr/>
            <p:nvPr/>
          </p:nvSpPr>
          <p:spPr>
            <a:xfrm>
              <a:off x="13344500" y="11"/>
              <a:ext cx="1713864" cy="1355090"/>
            </a:xfrm>
            <a:custGeom>
              <a:avLst/>
              <a:gdLst/>
              <a:ahLst/>
              <a:cxnLst/>
              <a:rect l="l" t="t" r="r" b="b"/>
              <a:pathLst>
                <a:path w="1713865" h="1355090">
                  <a:moveTo>
                    <a:pt x="668426" y="0"/>
                  </a:moveTo>
                  <a:lnTo>
                    <a:pt x="662673" y="0"/>
                  </a:lnTo>
                  <a:lnTo>
                    <a:pt x="0" y="662571"/>
                  </a:lnTo>
                  <a:lnTo>
                    <a:pt x="4114" y="664210"/>
                  </a:lnTo>
                  <a:lnTo>
                    <a:pt x="668426" y="0"/>
                  </a:lnTo>
                  <a:close/>
                </a:path>
                <a:path w="1713865" h="1355090">
                  <a:moveTo>
                    <a:pt x="832129" y="0"/>
                  </a:moveTo>
                  <a:lnTo>
                    <a:pt x="826643" y="0"/>
                  </a:lnTo>
                  <a:lnTo>
                    <a:pt x="104470" y="722604"/>
                  </a:lnTo>
                  <a:lnTo>
                    <a:pt x="107759" y="724255"/>
                  </a:lnTo>
                  <a:lnTo>
                    <a:pt x="832129" y="0"/>
                  </a:lnTo>
                  <a:close/>
                </a:path>
                <a:path w="1713865" h="1355090">
                  <a:moveTo>
                    <a:pt x="1571104" y="0"/>
                  </a:moveTo>
                  <a:lnTo>
                    <a:pt x="1565059" y="0"/>
                  </a:lnTo>
                  <a:lnTo>
                    <a:pt x="572528" y="992378"/>
                  </a:lnTo>
                  <a:lnTo>
                    <a:pt x="575818" y="994841"/>
                  </a:lnTo>
                  <a:lnTo>
                    <a:pt x="1571104" y="0"/>
                  </a:lnTo>
                  <a:close/>
                </a:path>
                <a:path w="1713865" h="1355090">
                  <a:moveTo>
                    <a:pt x="1713458" y="836930"/>
                  </a:moveTo>
                  <a:lnTo>
                    <a:pt x="1575269" y="974280"/>
                  </a:lnTo>
                  <a:lnTo>
                    <a:pt x="1329309" y="1220203"/>
                  </a:lnTo>
                  <a:lnTo>
                    <a:pt x="1196873" y="1353439"/>
                  </a:lnTo>
                  <a:lnTo>
                    <a:pt x="1200162" y="1355077"/>
                  </a:lnTo>
                  <a:lnTo>
                    <a:pt x="1496301" y="1058989"/>
                  </a:lnTo>
                  <a:lnTo>
                    <a:pt x="1713458" y="842683"/>
                  </a:lnTo>
                  <a:lnTo>
                    <a:pt x="1713458" y="836930"/>
                  </a:lnTo>
                  <a:close/>
                </a:path>
                <a:path w="1713865" h="1355090">
                  <a:moveTo>
                    <a:pt x="1713458" y="754684"/>
                  </a:moveTo>
                  <a:lnTo>
                    <a:pt x="1575269" y="892035"/>
                  </a:lnTo>
                  <a:lnTo>
                    <a:pt x="1247051" y="1220203"/>
                  </a:lnTo>
                  <a:lnTo>
                    <a:pt x="1145057" y="1323009"/>
                  </a:lnTo>
                  <a:lnTo>
                    <a:pt x="1148346" y="1325473"/>
                  </a:lnTo>
                  <a:lnTo>
                    <a:pt x="1414043" y="1058989"/>
                  </a:lnTo>
                  <a:lnTo>
                    <a:pt x="1713458" y="760437"/>
                  </a:lnTo>
                  <a:lnTo>
                    <a:pt x="1713458" y="754684"/>
                  </a:lnTo>
                  <a:close/>
                </a:path>
                <a:path w="1713865" h="1355090">
                  <a:moveTo>
                    <a:pt x="1713458" y="672439"/>
                  </a:moveTo>
                  <a:lnTo>
                    <a:pt x="1575269" y="809790"/>
                  </a:lnTo>
                  <a:lnTo>
                    <a:pt x="1165618" y="1220203"/>
                  </a:lnTo>
                  <a:lnTo>
                    <a:pt x="1092403" y="1293393"/>
                  </a:lnTo>
                  <a:lnTo>
                    <a:pt x="1096518" y="1295044"/>
                  </a:lnTo>
                  <a:lnTo>
                    <a:pt x="1332598" y="1058989"/>
                  </a:lnTo>
                  <a:lnTo>
                    <a:pt x="1414043" y="976744"/>
                  </a:lnTo>
                  <a:lnTo>
                    <a:pt x="1713458" y="678192"/>
                  </a:lnTo>
                  <a:lnTo>
                    <a:pt x="1713458" y="672439"/>
                  </a:lnTo>
                  <a:close/>
                </a:path>
                <a:path w="1713865" h="1355090">
                  <a:moveTo>
                    <a:pt x="1713458" y="590194"/>
                  </a:moveTo>
                  <a:lnTo>
                    <a:pt x="1083360" y="1220203"/>
                  </a:lnTo>
                  <a:lnTo>
                    <a:pt x="1040587" y="1262964"/>
                  </a:lnTo>
                  <a:lnTo>
                    <a:pt x="1044689" y="1265428"/>
                  </a:lnTo>
                  <a:lnTo>
                    <a:pt x="1250340" y="1058989"/>
                  </a:lnTo>
                  <a:lnTo>
                    <a:pt x="1713458" y="595947"/>
                  </a:lnTo>
                  <a:lnTo>
                    <a:pt x="1713458" y="590194"/>
                  </a:lnTo>
                  <a:close/>
                </a:path>
                <a:path w="1713865" h="1355090">
                  <a:moveTo>
                    <a:pt x="1713458" y="508762"/>
                  </a:moveTo>
                  <a:lnTo>
                    <a:pt x="1575269" y="646112"/>
                  </a:lnTo>
                  <a:lnTo>
                    <a:pt x="1001102" y="1220203"/>
                  </a:lnTo>
                  <a:lnTo>
                    <a:pt x="988758" y="1232535"/>
                  </a:lnTo>
                  <a:lnTo>
                    <a:pt x="992047" y="1234998"/>
                  </a:lnTo>
                  <a:lnTo>
                    <a:pt x="1414043" y="813079"/>
                  </a:lnTo>
                  <a:lnTo>
                    <a:pt x="1713458" y="514527"/>
                  </a:lnTo>
                  <a:lnTo>
                    <a:pt x="1713458" y="508762"/>
                  </a:lnTo>
                  <a:close/>
                </a:path>
                <a:path w="1713865" h="1355090">
                  <a:moveTo>
                    <a:pt x="1713458" y="426516"/>
                  </a:moveTo>
                  <a:lnTo>
                    <a:pt x="1575269" y="563867"/>
                  </a:lnTo>
                  <a:lnTo>
                    <a:pt x="936929" y="1202931"/>
                  </a:lnTo>
                  <a:lnTo>
                    <a:pt x="940219" y="1205395"/>
                  </a:lnTo>
                  <a:lnTo>
                    <a:pt x="1085824" y="1058989"/>
                  </a:lnTo>
                  <a:lnTo>
                    <a:pt x="1414043" y="730834"/>
                  </a:lnTo>
                  <a:lnTo>
                    <a:pt x="1713458" y="432269"/>
                  </a:lnTo>
                  <a:lnTo>
                    <a:pt x="1713458" y="426516"/>
                  </a:lnTo>
                  <a:close/>
                </a:path>
                <a:path w="1713865" h="1355090">
                  <a:moveTo>
                    <a:pt x="1713458" y="344271"/>
                  </a:moveTo>
                  <a:lnTo>
                    <a:pt x="1575269" y="481622"/>
                  </a:lnTo>
                  <a:lnTo>
                    <a:pt x="884288" y="1172489"/>
                  </a:lnTo>
                  <a:lnTo>
                    <a:pt x="888403" y="1174965"/>
                  </a:lnTo>
                  <a:lnTo>
                    <a:pt x="1004392" y="1058989"/>
                  </a:lnTo>
                  <a:lnTo>
                    <a:pt x="1414043" y="648589"/>
                  </a:lnTo>
                  <a:lnTo>
                    <a:pt x="1713458" y="350024"/>
                  </a:lnTo>
                  <a:lnTo>
                    <a:pt x="1713458" y="344271"/>
                  </a:lnTo>
                  <a:close/>
                </a:path>
                <a:path w="1713865" h="1355090">
                  <a:moveTo>
                    <a:pt x="1713458" y="262026"/>
                  </a:moveTo>
                  <a:lnTo>
                    <a:pt x="832459" y="1142885"/>
                  </a:lnTo>
                  <a:lnTo>
                    <a:pt x="836574" y="1145349"/>
                  </a:lnTo>
                  <a:lnTo>
                    <a:pt x="922134" y="1058989"/>
                  </a:lnTo>
                  <a:lnTo>
                    <a:pt x="1713458" y="267779"/>
                  </a:lnTo>
                  <a:lnTo>
                    <a:pt x="1713458" y="262026"/>
                  </a:lnTo>
                  <a:close/>
                </a:path>
                <a:path w="1713865" h="1355090">
                  <a:moveTo>
                    <a:pt x="1713458" y="180606"/>
                  </a:moveTo>
                  <a:lnTo>
                    <a:pt x="1657527" y="235699"/>
                  </a:lnTo>
                  <a:lnTo>
                    <a:pt x="780643" y="1112456"/>
                  </a:lnTo>
                  <a:lnTo>
                    <a:pt x="783932" y="1114920"/>
                  </a:lnTo>
                  <a:lnTo>
                    <a:pt x="1414043" y="484911"/>
                  </a:lnTo>
                  <a:lnTo>
                    <a:pt x="1713458" y="186359"/>
                  </a:lnTo>
                  <a:lnTo>
                    <a:pt x="1713458" y="180606"/>
                  </a:lnTo>
                  <a:close/>
                </a:path>
                <a:path w="1713865" h="1355090">
                  <a:moveTo>
                    <a:pt x="1713458" y="98348"/>
                  </a:moveTo>
                  <a:lnTo>
                    <a:pt x="1575269" y="235699"/>
                  </a:lnTo>
                  <a:lnTo>
                    <a:pt x="728814" y="1082840"/>
                  </a:lnTo>
                  <a:lnTo>
                    <a:pt x="732104" y="1084491"/>
                  </a:lnTo>
                  <a:lnTo>
                    <a:pt x="1414043" y="402666"/>
                  </a:lnTo>
                  <a:lnTo>
                    <a:pt x="1713458" y="104114"/>
                  </a:lnTo>
                  <a:lnTo>
                    <a:pt x="1713458" y="98348"/>
                  </a:lnTo>
                  <a:close/>
                </a:path>
              </a:pathLst>
            </a:custGeom>
            <a:solidFill>
              <a:srgbClr val="2A4A81"/>
            </a:solidFill>
          </p:spPr>
          <p:txBody>
            <a:bodyPr wrap="square" lIns="0" tIns="0" rIns="0" bIns="0" rtlCol="0"/>
            <a:lstStyle/>
            <a:p>
              <a:endParaRPr/>
            </a:p>
          </p:txBody>
        </p:sp>
        <p:sp>
          <p:nvSpPr>
            <p:cNvPr id="12" name="object 12"/>
            <p:cNvSpPr/>
            <p:nvPr/>
          </p:nvSpPr>
          <p:spPr>
            <a:xfrm>
              <a:off x="14099879" y="0"/>
              <a:ext cx="255904" cy="102235"/>
            </a:xfrm>
            <a:custGeom>
              <a:avLst/>
              <a:gdLst/>
              <a:ahLst/>
              <a:cxnLst/>
              <a:rect l="l" t="t" r="r" b="b"/>
              <a:pathLst>
                <a:path w="255905" h="102235">
                  <a:moveTo>
                    <a:pt x="174980" y="101649"/>
                  </a:moveTo>
                  <a:lnTo>
                    <a:pt x="129122" y="0"/>
                  </a:lnTo>
                  <a:lnTo>
                    <a:pt x="255594" y="0"/>
                  </a:lnTo>
                  <a:lnTo>
                    <a:pt x="255594" y="15290"/>
                  </a:lnTo>
                  <a:lnTo>
                    <a:pt x="174980" y="101649"/>
                  </a:lnTo>
                  <a:close/>
                </a:path>
                <a:path w="255905" h="102235">
                  <a:moveTo>
                    <a:pt x="590" y="1308"/>
                  </a:moveTo>
                  <a:lnTo>
                    <a:pt x="0" y="0"/>
                  </a:lnTo>
                  <a:lnTo>
                    <a:pt x="1817" y="0"/>
                  </a:lnTo>
                  <a:lnTo>
                    <a:pt x="590" y="1308"/>
                  </a:lnTo>
                  <a:close/>
                </a:path>
              </a:pathLst>
            </a:custGeom>
            <a:solidFill>
              <a:srgbClr val="F6B4A6"/>
            </a:solidFill>
          </p:spPr>
          <p:txBody>
            <a:bodyPr wrap="square" lIns="0" tIns="0" rIns="0" bIns="0" rtlCol="0"/>
            <a:lstStyle/>
            <a:p>
              <a:endParaRPr/>
            </a:p>
          </p:txBody>
        </p:sp>
        <p:sp>
          <p:nvSpPr>
            <p:cNvPr id="13" name="object 13"/>
            <p:cNvSpPr/>
            <p:nvPr/>
          </p:nvSpPr>
          <p:spPr>
            <a:xfrm>
              <a:off x="13139680" y="0"/>
              <a:ext cx="3836035" cy="1666875"/>
            </a:xfrm>
            <a:custGeom>
              <a:avLst/>
              <a:gdLst/>
              <a:ahLst/>
              <a:cxnLst/>
              <a:rect l="l" t="t" r="r" b="b"/>
              <a:pathLst>
                <a:path w="3836034" h="1666875">
                  <a:moveTo>
                    <a:pt x="1918289" y="1666802"/>
                  </a:moveTo>
                  <a:lnTo>
                    <a:pt x="0" y="559763"/>
                  </a:lnTo>
                  <a:lnTo>
                    <a:pt x="0" y="0"/>
                  </a:lnTo>
                  <a:lnTo>
                    <a:pt x="27145" y="0"/>
                  </a:lnTo>
                  <a:lnTo>
                    <a:pt x="27145" y="544136"/>
                  </a:lnTo>
                  <a:lnTo>
                    <a:pt x="1904305" y="1627324"/>
                  </a:lnTo>
                  <a:lnTo>
                    <a:pt x="1986668" y="1627324"/>
                  </a:lnTo>
                  <a:lnTo>
                    <a:pt x="1918289" y="1666802"/>
                  </a:lnTo>
                  <a:close/>
                </a:path>
                <a:path w="3836034" h="1666875">
                  <a:moveTo>
                    <a:pt x="955854" y="25982"/>
                  </a:moveTo>
                  <a:lnTo>
                    <a:pt x="944132" y="0"/>
                  </a:lnTo>
                  <a:lnTo>
                    <a:pt x="980230" y="0"/>
                  </a:lnTo>
                  <a:lnTo>
                    <a:pt x="955854" y="25982"/>
                  </a:lnTo>
                  <a:close/>
                </a:path>
                <a:path w="3836034" h="1666875">
                  <a:moveTo>
                    <a:pt x="1130244" y="126323"/>
                  </a:moveTo>
                  <a:lnTo>
                    <a:pt x="1073255" y="0"/>
                  </a:lnTo>
                  <a:lnTo>
                    <a:pt x="1104566" y="0"/>
                  </a:lnTo>
                  <a:lnTo>
                    <a:pt x="1139292" y="76975"/>
                  </a:lnTo>
                  <a:lnTo>
                    <a:pt x="1176514" y="76975"/>
                  </a:lnTo>
                  <a:lnTo>
                    <a:pt x="1130244" y="126323"/>
                  </a:lnTo>
                  <a:close/>
                </a:path>
                <a:path w="3836034" h="1666875">
                  <a:moveTo>
                    <a:pt x="1176514" y="76975"/>
                  </a:moveTo>
                  <a:lnTo>
                    <a:pt x="1139292" y="76975"/>
                  </a:lnTo>
                  <a:lnTo>
                    <a:pt x="1201809" y="9533"/>
                  </a:lnTo>
                  <a:lnTo>
                    <a:pt x="1201809" y="0"/>
                  </a:lnTo>
                  <a:lnTo>
                    <a:pt x="1228955" y="0"/>
                  </a:lnTo>
                  <a:lnTo>
                    <a:pt x="1228955" y="21047"/>
                  </a:lnTo>
                  <a:lnTo>
                    <a:pt x="1176514" y="76975"/>
                  </a:lnTo>
                  <a:close/>
                </a:path>
                <a:path w="3836034" h="1666875">
                  <a:moveTo>
                    <a:pt x="1931450" y="1627324"/>
                  </a:moveTo>
                  <a:lnTo>
                    <a:pt x="1904305" y="1627324"/>
                  </a:lnTo>
                  <a:lnTo>
                    <a:pt x="1904305" y="0"/>
                  </a:lnTo>
                  <a:lnTo>
                    <a:pt x="1931450" y="0"/>
                  </a:lnTo>
                  <a:lnTo>
                    <a:pt x="1931450" y="1627324"/>
                  </a:lnTo>
                  <a:close/>
                </a:path>
                <a:path w="3836034" h="1666875">
                  <a:moveTo>
                    <a:pt x="1986668" y="1627324"/>
                  </a:moveTo>
                  <a:lnTo>
                    <a:pt x="1931450" y="1627324"/>
                  </a:lnTo>
                  <a:lnTo>
                    <a:pt x="3808610" y="544136"/>
                  </a:lnTo>
                  <a:lnTo>
                    <a:pt x="3808610" y="0"/>
                  </a:lnTo>
                  <a:lnTo>
                    <a:pt x="3835999" y="0"/>
                  </a:lnTo>
                  <a:lnTo>
                    <a:pt x="3835756" y="559763"/>
                  </a:lnTo>
                  <a:lnTo>
                    <a:pt x="1986668" y="1627324"/>
                  </a:lnTo>
                  <a:close/>
                </a:path>
                <a:path w="3836034" h="1666875">
                  <a:moveTo>
                    <a:pt x="3201535" y="730836"/>
                  </a:moveTo>
                  <a:lnTo>
                    <a:pt x="3201535" y="442972"/>
                  </a:lnTo>
                  <a:lnTo>
                    <a:pt x="3700027" y="155109"/>
                  </a:lnTo>
                  <a:lnTo>
                    <a:pt x="3700027" y="442972"/>
                  </a:lnTo>
                  <a:lnTo>
                    <a:pt x="3201535" y="730836"/>
                  </a:lnTo>
                  <a:close/>
                </a:path>
                <a:path w="3836034" h="1666875">
                  <a:moveTo>
                    <a:pt x="2121470" y="1181547"/>
                  </a:moveTo>
                  <a:lnTo>
                    <a:pt x="2263778" y="840224"/>
                  </a:lnTo>
                  <a:lnTo>
                    <a:pt x="2406087" y="1017054"/>
                  </a:lnTo>
                  <a:lnTo>
                    <a:pt x="2336989" y="1058177"/>
                  </a:lnTo>
                  <a:lnTo>
                    <a:pt x="2336989" y="1141246"/>
                  </a:lnTo>
                  <a:lnTo>
                    <a:pt x="2190568" y="1141246"/>
                  </a:lnTo>
                  <a:lnTo>
                    <a:pt x="2121470" y="1181547"/>
                  </a:lnTo>
                  <a:close/>
                </a:path>
                <a:path w="3836034" h="1666875">
                  <a:moveTo>
                    <a:pt x="2190568" y="1277776"/>
                  </a:moveTo>
                  <a:lnTo>
                    <a:pt x="2190568" y="1141246"/>
                  </a:lnTo>
                  <a:lnTo>
                    <a:pt x="2336989" y="1141246"/>
                  </a:lnTo>
                  <a:lnTo>
                    <a:pt x="2336989" y="1193884"/>
                  </a:lnTo>
                  <a:lnTo>
                    <a:pt x="2190568" y="1277776"/>
                  </a:lnTo>
                  <a:close/>
                </a:path>
              </a:pathLst>
            </a:custGeom>
            <a:solidFill>
              <a:srgbClr val="2A4A81"/>
            </a:solidFill>
          </p:spPr>
          <p:txBody>
            <a:bodyPr wrap="square" lIns="0" tIns="0" rIns="0" bIns="0" rtlCol="0"/>
            <a:lstStyle/>
            <a:p>
              <a:endParaRPr/>
            </a:p>
          </p:txBody>
        </p:sp>
      </p:grpSp>
      <p:grpSp>
        <p:nvGrpSpPr>
          <p:cNvPr id="14" name="object 14"/>
          <p:cNvGrpSpPr/>
          <p:nvPr/>
        </p:nvGrpSpPr>
        <p:grpSpPr>
          <a:xfrm>
            <a:off x="4999061" y="0"/>
            <a:ext cx="5344795" cy="1828800"/>
            <a:chOff x="4999061" y="0"/>
            <a:chExt cx="5344795" cy="1828800"/>
          </a:xfrm>
        </p:grpSpPr>
        <p:sp>
          <p:nvSpPr>
            <p:cNvPr id="15" name="object 15"/>
            <p:cNvSpPr/>
            <p:nvPr/>
          </p:nvSpPr>
          <p:spPr>
            <a:xfrm>
              <a:off x="5011391" y="0"/>
              <a:ext cx="5320030" cy="1821180"/>
            </a:xfrm>
            <a:custGeom>
              <a:avLst/>
              <a:gdLst/>
              <a:ahLst/>
              <a:cxnLst/>
              <a:rect l="l" t="t" r="r" b="b"/>
              <a:pathLst>
                <a:path w="5320030" h="1821180">
                  <a:moveTo>
                    <a:pt x="3119515" y="1820748"/>
                  </a:moveTo>
                  <a:lnTo>
                    <a:pt x="3060807" y="1814298"/>
                  </a:lnTo>
                  <a:lnTo>
                    <a:pt x="3013028" y="1796068"/>
                  </a:lnTo>
                  <a:lnTo>
                    <a:pt x="39232" y="77433"/>
                  </a:lnTo>
                  <a:lnTo>
                    <a:pt x="3135" y="38940"/>
                  </a:lnTo>
                  <a:lnTo>
                    <a:pt x="0" y="23585"/>
                  </a:lnTo>
                  <a:lnTo>
                    <a:pt x="0" y="0"/>
                  </a:lnTo>
                  <a:lnTo>
                    <a:pt x="112071" y="0"/>
                  </a:lnTo>
                  <a:lnTo>
                    <a:pt x="3020875" y="1680520"/>
                  </a:lnTo>
                  <a:lnTo>
                    <a:pt x="3041997" y="1690178"/>
                  </a:lnTo>
                  <a:lnTo>
                    <a:pt x="3066272" y="1697207"/>
                  </a:lnTo>
                  <a:lnTo>
                    <a:pt x="3093069" y="1701502"/>
                  </a:lnTo>
                  <a:lnTo>
                    <a:pt x="3121757" y="1702957"/>
                  </a:lnTo>
                  <a:lnTo>
                    <a:pt x="3404435" y="1702957"/>
                  </a:lnTo>
                  <a:lnTo>
                    <a:pt x="3260751" y="1785972"/>
                  </a:lnTo>
                  <a:lnTo>
                    <a:pt x="3229856" y="1800871"/>
                  </a:lnTo>
                  <a:lnTo>
                    <a:pt x="3195177" y="1811774"/>
                  </a:lnTo>
                  <a:lnTo>
                    <a:pt x="3157977" y="1818469"/>
                  </a:lnTo>
                  <a:lnTo>
                    <a:pt x="3119515" y="1820748"/>
                  </a:lnTo>
                  <a:close/>
                </a:path>
                <a:path w="5320030" h="1821180">
                  <a:moveTo>
                    <a:pt x="3404435" y="1702957"/>
                  </a:moveTo>
                  <a:lnTo>
                    <a:pt x="3121757" y="1702957"/>
                  </a:lnTo>
                  <a:lnTo>
                    <a:pt x="3158555" y="1700695"/>
                  </a:lnTo>
                  <a:lnTo>
                    <a:pt x="3194197" y="1694122"/>
                  </a:lnTo>
                  <a:lnTo>
                    <a:pt x="3257388" y="1669302"/>
                  </a:lnTo>
                  <a:lnTo>
                    <a:pt x="5122597" y="591228"/>
                  </a:lnTo>
                  <a:lnTo>
                    <a:pt x="5158466" y="563884"/>
                  </a:lnTo>
                  <a:lnTo>
                    <a:pt x="5174159" y="534015"/>
                  </a:lnTo>
                  <a:lnTo>
                    <a:pt x="5174159" y="636101"/>
                  </a:lnTo>
                  <a:lnTo>
                    <a:pt x="5171059" y="656399"/>
                  </a:lnTo>
                  <a:lnTo>
                    <a:pt x="5160288" y="676487"/>
                  </a:lnTo>
                  <a:lnTo>
                    <a:pt x="5142160" y="695733"/>
                  </a:lnTo>
                  <a:lnTo>
                    <a:pt x="5116992" y="713507"/>
                  </a:lnTo>
                  <a:lnTo>
                    <a:pt x="3404435" y="1702957"/>
                  </a:lnTo>
                  <a:close/>
                </a:path>
                <a:path w="5320030" h="1821180">
                  <a:moveTo>
                    <a:pt x="5201534" y="496786"/>
                  </a:moveTo>
                  <a:lnTo>
                    <a:pt x="5217472" y="483481"/>
                  </a:lnTo>
                  <a:lnTo>
                    <a:pt x="5230905" y="461798"/>
                  </a:lnTo>
                  <a:lnTo>
                    <a:pt x="5239505" y="433594"/>
                  </a:lnTo>
                  <a:lnTo>
                    <a:pt x="5242535" y="399396"/>
                  </a:lnTo>
                  <a:lnTo>
                    <a:pt x="5242535" y="0"/>
                  </a:lnTo>
                  <a:lnTo>
                    <a:pt x="5319878" y="0"/>
                  </a:lnTo>
                  <a:lnTo>
                    <a:pt x="5319878" y="361254"/>
                  </a:lnTo>
                  <a:lnTo>
                    <a:pt x="5317181" y="394173"/>
                  </a:lnTo>
                  <a:lnTo>
                    <a:pt x="5309229" y="421833"/>
                  </a:lnTo>
                  <a:lnTo>
                    <a:pt x="5296234" y="443603"/>
                  </a:lnTo>
                  <a:lnTo>
                    <a:pt x="5278404" y="458853"/>
                  </a:lnTo>
                  <a:lnTo>
                    <a:pt x="5277283" y="458853"/>
                  </a:lnTo>
                  <a:lnTo>
                    <a:pt x="5211009" y="492227"/>
                  </a:lnTo>
                  <a:lnTo>
                    <a:pt x="5202410" y="496399"/>
                  </a:lnTo>
                  <a:lnTo>
                    <a:pt x="5201534" y="496786"/>
                  </a:lnTo>
                  <a:close/>
                </a:path>
                <a:path w="5320030" h="1821180">
                  <a:moveTo>
                    <a:pt x="5201061" y="497181"/>
                  </a:moveTo>
                  <a:lnTo>
                    <a:pt x="5201061" y="496995"/>
                  </a:lnTo>
                  <a:lnTo>
                    <a:pt x="5201534" y="496786"/>
                  </a:lnTo>
                  <a:lnTo>
                    <a:pt x="5201061" y="497181"/>
                  </a:lnTo>
                  <a:close/>
                </a:path>
                <a:path w="5320030" h="1821180">
                  <a:moveTo>
                    <a:pt x="5201061" y="498117"/>
                  </a:moveTo>
                  <a:lnTo>
                    <a:pt x="5199940" y="498117"/>
                  </a:lnTo>
                  <a:lnTo>
                    <a:pt x="5201061" y="497181"/>
                  </a:lnTo>
                  <a:lnTo>
                    <a:pt x="5201061" y="498117"/>
                  </a:lnTo>
                  <a:close/>
                </a:path>
              </a:pathLst>
            </a:custGeom>
            <a:solidFill>
              <a:srgbClr val="F0ABC1"/>
            </a:solidFill>
          </p:spPr>
          <p:txBody>
            <a:bodyPr wrap="square" lIns="0" tIns="0" rIns="0" bIns="0" rtlCol="0"/>
            <a:lstStyle/>
            <a:p>
              <a:endParaRPr/>
            </a:p>
          </p:txBody>
        </p:sp>
        <p:sp>
          <p:nvSpPr>
            <p:cNvPr id="16" name="object 16"/>
            <p:cNvSpPr/>
            <p:nvPr/>
          </p:nvSpPr>
          <p:spPr>
            <a:xfrm>
              <a:off x="5123441" y="0"/>
              <a:ext cx="5062220" cy="1704339"/>
            </a:xfrm>
            <a:custGeom>
              <a:avLst/>
              <a:gdLst/>
              <a:ahLst/>
              <a:cxnLst/>
              <a:rect l="l" t="t" r="r" b="b"/>
              <a:pathLst>
                <a:path w="5062220" h="1704339">
                  <a:moveTo>
                    <a:pt x="3010828" y="1704078"/>
                  </a:moveTo>
                  <a:lnTo>
                    <a:pt x="2955343" y="1698329"/>
                  </a:lnTo>
                  <a:lnTo>
                    <a:pt x="2909946" y="1681642"/>
                  </a:lnTo>
                  <a:lnTo>
                    <a:pt x="0" y="0"/>
                  </a:lnTo>
                  <a:lnTo>
                    <a:pt x="4192657" y="0"/>
                  </a:lnTo>
                  <a:lnTo>
                    <a:pt x="5029602" y="483533"/>
                  </a:lnTo>
                  <a:lnTo>
                    <a:pt x="5060024" y="515557"/>
                  </a:lnTo>
                  <a:lnTo>
                    <a:pt x="5062109" y="527284"/>
                  </a:lnTo>
                  <a:lnTo>
                    <a:pt x="5058623" y="543586"/>
                  </a:lnTo>
                  <a:lnTo>
                    <a:pt x="5032317" y="576189"/>
                  </a:lnTo>
                  <a:lnTo>
                    <a:pt x="3145338" y="1670424"/>
                  </a:lnTo>
                  <a:lnTo>
                    <a:pt x="3082287" y="1695244"/>
                  </a:lnTo>
                  <a:lnTo>
                    <a:pt x="3010828" y="1704078"/>
                  </a:lnTo>
                  <a:close/>
                </a:path>
              </a:pathLst>
            </a:custGeom>
            <a:solidFill>
              <a:srgbClr val="F6B4A6"/>
            </a:solidFill>
          </p:spPr>
          <p:txBody>
            <a:bodyPr wrap="square" lIns="0" tIns="0" rIns="0" bIns="0" rtlCol="0"/>
            <a:lstStyle/>
            <a:p>
              <a:endParaRPr/>
            </a:p>
          </p:txBody>
        </p:sp>
        <p:sp>
          <p:nvSpPr>
            <p:cNvPr id="17" name="object 17"/>
            <p:cNvSpPr/>
            <p:nvPr/>
          </p:nvSpPr>
          <p:spPr>
            <a:xfrm>
              <a:off x="6787904" y="0"/>
              <a:ext cx="3350895" cy="1193800"/>
            </a:xfrm>
            <a:custGeom>
              <a:avLst/>
              <a:gdLst/>
              <a:ahLst/>
              <a:cxnLst/>
              <a:rect l="l" t="t" r="r" b="b"/>
              <a:pathLst>
                <a:path w="3350895" h="1193800">
                  <a:moveTo>
                    <a:pt x="2064874" y="1193648"/>
                  </a:moveTo>
                  <a:lnTo>
                    <a:pt x="0" y="0"/>
                  </a:lnTo>
                  <a:lnTo>
                    <a:pt x="2057535" y="0"/>
                  </a:lnTo>
                  <a:lnTo>
                    <a:pt x="3093877" y="599081"/>
                  </a:lnTo>
                  <a:lnTo>
                    <a:pt x="2064874" y="1193648"/>
                  </a:lnTo>
                  <a:close/>
                </a:path>
                <a:path w="3350895" h="1193800">
                  <a:moveTo>
                    <a:pt x="3350567" y="328721"/>
                  </a:moveTo>
                  <a:lnTo>
                    <a:pt x="2781856" y="0"/>
                  </a:lnTo>
                  <a:lnTo>
                    <a:pt x="3350567" y="0"/>
                  </a:lnTo>
                  <a:lnTo>
                    <a:pt x="3350567" y="328721"/>
                  </a:lnTo>
                  <a:close/>
                </a:path>
              </a:pathLst>
            </a:custGeom>
            <a:solidFill>
              <a:srgbClr val="94DDDE"/>
            </a:solidFill>
          </p:spPr>
          <p:txBody>
            <a:bodyPr wrap="square" lIns="0" tIns="0" rIns="0" bIns="0" rtlCol="0"/>
            <a:lstStyle/>
            <a:p>
              <a:endParaRPr/>
            </a:p>
          </p:txBody>
        </p:sp>
        <p:sp>
          <p:nvSpPr>
            <p:cNvPr id="18" name="object 18"/>
            <p:cNvSpPr/>
            <p:nvPr/>
          </p:nvSpPr>
          <p:spPr>
            <a:xfrm>
              <a:off x="4999061" y="0"/>
              <a:ext cx="5344795" cy="1828800"/>
            </a:xfrm>
            <a:custGeom>
              <a:avLst/>
              <a:gdLst/>
              <a:ahLst/>
              <a:cxnLst/>
              <a:rect l="l" t="t" r="r" b="b"/>
              <a:pathLst>
                <a:path w="5344795" h="1828800">
                  <a:moveTo>
                    <a:pt x="3170710" y="1828800"/>
                  </a:moveTo>
                  <a:lnTo>
                    <a:pt x="3100442" y="1828800"/>
                  </a:lnTo>
                  <a:lnTo>
                    <a:pt x="3070615" y="1816100"/>
                  </a:lnTo>
                  <a:lnTo>
                    <a:pt x="3043100" y="1816100"/>
                  </a:lnTo>
                  <a:lnTo>
                    <a:pt x="44836" y="76200"/>
                  </a:lnTo>
                  <a:lnTo>
                    <a:pt x="11909" y="50800"/>
                  </a:lnTo>
                  <a:lnTo>
                    <a:pt x="0" y="12700"/>
                  </a:lnTo>
                  <a:lnTo>
                    <a:pt x="0" y="0"/>
                  </a:lnTo>
                  <a:lnTo>
                    <a:pt x="24660" y="0"/>
                  </a:lnTo>
                  <a:lnTo>
                    <a:pt x="24660" y="12700"/>
                  </a:lnTo>
                  <a:lnTo>
                    <a:pt x="27690" y="25400"/>
                  </a:lnTo>
                  <a:lnTo>
                    <a:pt x="35449" y="38100"/>
                  </a:lnTo>
                  <a:lnTo>
                    <a:pt x="45940" y="50800"/>
                  </a:lnTo>
                  <a:lnTo>
                    <a:pt x="57166" y="63500"/>
                  </a:lnTo>
                  <a:lnTo>
                    <a:pt x="3032084" y="1778000"/>
                  </a:lnTo>
                  <a:lnTo>
                    <a:pt x="3053048" y="1790700"/>
                  </a:lnTo>
                  <a:lnTo>
                    <a:pt x="3077061" y="1790700"/>
                  </a:lnTo>
                  <a:lnTo>
                    <a:pt x="3103805" y="1803400"/>
                  </a:lnTo>
                  <a:lnTo>
                    <a:pt x="3245496" y="1803400"/>
                  </a:lnTo>
                  <a:lnTo>
                    <a:pt x="3209049" y="1816100"/>
                  </a:lnTo>
                  <a:lnTo>
                    <a:pt x="3170710" y="1828800"/>
                  </a:lnTo>
                  <a:close/>
                </a:path>
                <a:path w="5344795" h="1828800">
                  <a:moveTo>
                    <a:pt x="3210030" y="1701800"/>
                  </a:moveTo>
                  <a:lnTo>
                    <a:pt x="3050404" y="1701800"/>
                  </a:lnTo>
                  <a:lnTo>
                    <a:pt x="3027600" y="1689100"/>
                  </a:lnTo>
                  <a:lnTo>
                    <a:pt x="101280" y="0"/>
                  </a:lnTo>
                  <a:lnTo>
                    <a:pt x="149395" y="0"/>
                  </a:lnTo>
                  <a:lnTo>
                    <a:pt x="3039930" y="1663700"/>
                  </a:lnTo>
                  <a:lnTo>
                    <a:pt x="3059389" y="1676400"/>
                  </a:lnTo>
                  <a:lnTo>
                    <a:pt x="3082105" y="1676400"/>
                  </a:lnTo>
                  <a:lnTo>
                    <a:pt x="3107553" y="1689100"/>
                  </a:lnTo>
                  <a:lnTo>
                    <a:pt x="3244918" y="1689100"/>
                  </a:lnTo>
                  <a:lnTo>
                    <a:pt x="3210030" y="1701800"/>
                  </a:lnTo>
                  <a:close/>
                </a:path>
                <a:path w="5344795" h="1828800">
                  <a:moveTo>
                    <a:pt x="2742887" y="546100"/>
                  </a:moveTo>
                  <a:lnTo>
                    <a:pt x="1831580" y="25400"/>
                  </a:lnTo>
                  <a:lnTo>
                    <a:pt x="1876314" y="0"/>
                  </a:lnTo>
                  <a:lnTo>
                    <a:pt x="2136583" y="0"/>
                  </a:lnTo>
                  <a:lnTo>
                    <a:pt x="2917750" y="444500"/>
                  </a:lnTo>
                  <a:lnTo>
                    <a:pt x="2742887" y="546100"/>
                  </a:lnTo>
                  <a:close/>
                </a:path>
                <a:path w="5344795" h="1828800">
                  <a:moveTo>
                    <a:pt x="2385314" y="76200"/>
                  </a:moveTo>
                  <a:lnTo>
                    <a:pt x="2230840" y="0"/>
                  </a:lnTo>
                  <a:lnTo>
                    <a:pt x="2538708" y="0"/>
                  </a:lnTo>
                  <a:lnTo>
                    <a:pt x="2385314" y="76200"/>
                  </a:lnTo>
                  <a:close/>
                </a:path>
                <a:path w="5344795" h="1828800">
                  <a:moveTo>
                    <a:pt x="2704776" y="25400"/>
                  </a:moveTo>
                  <a:lnTo>
                    <a:pt x="2648039" y="0"/>
                  </a:lnTo>
                  <a:lnTo>
                    <a:pt x="2761115" y="0"/>
                  </a:lnTo>
                  <a:lnTo>
                    <a:pt x="2704776" y="25400"/>
                  </a:lnTo>
                  <a:close/>
                </a:path>
                <a:path w="5344795" h="1828800">
                  <a:moveTo>
                    <a:pt x="2905420" y="139700"/>
                  </a:moveTo>
                  <a:lnTo>
                    <a:pt x="2745129" y="50800"/>
                  </a:lnTo>
                  <a:lnTo>
                    <a:pt x="2844172" y="0"/>
                  </a:lnTo>
                  <a:lnTo>
                    <a:pt x="2964850" y="0"/>
                  </a:lnTo>
                  <a:lnTo>
                    <a:pt x="3064590" y="50800"/>
                  </a:lnTo>
                  <a:lnTo>
                    <a:pt x="2905420" y="139700"/>
                  </a:lnTo>
                  <a:close/>
                </a:path>
                <a:path w="5344795" h="1828800">
                  <a:moveTo>
                    <a:pt x="3258509" y="101600"/>
                  </a:moveTo>
                  <a:lnTo>
                    <a:pt x="3098218" y="12700"/>
                  </a:lnTo>
                  <a:lnTo>
                    <a:pt x="3135146" y="0"/>
                  </a:lnTo>
                  <a:lnTo>
                    <a:pt x="3380492" y="0"/>
                  </a:lnTo>
                  <a:lnTo>
                    <a:pt x="3417680" y="12700"/>
                  </a:lnTo>
                  <a:lnTo>
                    <a:pt x="3258509" y="101600"/>
                  </a:lnTo>
                  <a:close/>
                </a:path>
                <a:path w="5344795" h="1828800">
                  <a:moveTo>
                    <a:pt x="4684628" y="723900"/>
                  </a:moveTo>
                  <a:lnTo>
                    <a:pt x="4638360" y="723900"/>
                  </a:lnTo>
                  <a:lnTo>
                    <a:pt x="4686559" y="685800"/>
                  </a:lnTo>
                  <a:lnTo>
                    <a:pt x="3477448" y="0"/>
                  </a:lnTo>
                  <a:lnTo>
                    <a:pt x="3741100" y="0"/>
                  </a:lnTo>
                  <a:lnTo>
                    <a:pt x="4818828" y="622300"/>
                  </a:lnTo>
                  <a:lnTo>
                    <a:pt x="4862830" y="622300"/>
                  </a:lnTo>
                  <a:lnTo>
                    <a:pt x="4684628" y="723900"/>
                  </a:lnTo>
                  <a:close/>
                </a:path>
                <a:path w="5344795" h="1828800">
                  <a:moveTo>
                    <a:pt x="4862830" y="622300"/>
                  </a:moveTo>
                  <a:lnTo>
                    <a:pt x="4818828" y="622300"/>
                  </a:lnTo>
                  <a:lnTo>
                    <a:pt x="4859181" y="596900"/>
                  </a:lnTo>
                  <a:lnTo>
                    <a:pt x="3822231" y="0"/>
                  </a:lnTo>
                  <a:lnTo>
                    <a:pt x="3872494" y="0"/>
                  </a:lnTo>
                  <a:lnTo>
                    <a:pt x="4907380" y="596900"/>
                  </a:lnTo>
                  <a:lnTo>
                    <a:pt x="4862830" y="622300"/>
                  </a:lnTo>
                  <a:close/>
                </a:path>
                <a:path w="5344795" h="1828800">
                  <a:moveTo>
                    <a:pt x="4431375" y="139700"/>
                  </a:moveTo>
                  <a:lnTo>
                    <a:pt x="4334906" y="139700"/>
                  </a:lnTo>
                  <a:lnTo>
                    <a:pt x="4294238" y="127000"/>
                  </a:lnTo>
                  <a:lnTo>
                    <a:pt x="4066998" y="0"/>
                  </a:lnTo>
                  <a:lnTo>
                    <a:pt x="4566696" y="0"/>
                  </a:lnTo>
                  <a:lnTo>
                    <a:pt x="4774617" y="114300"/>
                  </a:lnTo>
                  <a:lnTo>
                    <a:pt x="4475827" y="114300"/>
                  </a:lnTo>
                  <a:lnTo>
                    <a:pt x="4431375" y="139700"/>
                  </a:lnTo>
                  <a:close/>
                </a:path>
                <a:path w="5344795" h="1828800">
                  <a:moveTo>
                    <a:pt x="5254865" y="317500"/>
                  </a:moveTo>
                  <a:lnTo>
                    <a:pt x="5138288" y="317500"/>
                  </a:lnTo>
                  <a:lnTo>
                    <a:pt x="5138288" y="0"/>
                  </a:lnTo>
                  <a:lnTo>
                    <a:pt x="5254865" y="0"/>
                  </a:lnTo>
                  <a:lnTo>
                    <a:pt x="5254865" y="317500"/>
                  </a:lnTo>
                  <a:close/>
                </a:path>
                <a:path w="5344795" h="1828800">
                  <a:moveTo>
                    <a:pt x="5277213" y="469900"/>
                  </a:moveTo>
                  <a:lnTo>
                    <a:pt x="5238051" y="469900"/>
                  </a:lnTo>
                  <a:lnTo>
                    <a:pt x="5246458" y="457200"/>
                  </a:lnTo>
                  <a:lnTo>
                    <a:pt x="5256546" y="457200"/>
                  </a:lnTo>
                  <a:lnTo>
                    <a:pt x="5268316" y="444500"/>
                  </a:lnTo>
                  <a:lnTo>
                    <a:pt x="5284009" y="444500"/>
                  </a:lnTo>
                  <a:lnTo>
                    <a:pt x="5298896" y="431800"/>
                  </a:lnTo>
                  <a:lnTo>
                    <a:pt x="5309790" y="406400"/>
                  </a:lnTo>
                  <a:lnTo>
                    <a:pt x="5316481" y="381000"/>
                  </a:lnTo>
                  <a:lnTo>
                    <a:pt x="5318758" y="355600"/>
                  </a:lnTo>
                  <a:lnTo>
                    <a:pt x="5318946" y="0"/>
                  </a:lnTo>
                  <a:lnTo>
                    <a:pt x="5344538" y="0"/>
                  </a:lnTo>
                  <a:lnTo>
                    <a:pt x="5344538" y="355600"/>
                  </a:lnTo>
                  <a:lnTo>
                    <a:pt x="5341263" y="393700"/>
                  </a:lnTo>
                  <a:lnTo>
                    <a:pt x="5331788" y="419100"/>
                  </a:lnTo>
                  <a:lnTo>
                    <a:pt x="5316638" y="444500"/>
                  </a:lnTo>
                  <a:lnTo>
                    <a:pt x="5296339" y="457200"/>
                  </a:lnTo>
                  <a:lnTo>
                    <a:pt x="5277213" y="469900"/>
                  </a:lnTo>
                  <a:close/>
                </a:path>
                <a:path w="5344795" h="1828800">
                  <a:moveTo>
                    <a:pt x="2588200" y="203200"/>
                  </a:moveTo>
                  <a:lnTo>
                    <a:pt x="2427909" y="101600"/>
                  </a:lnTo>
                  <a:lnTo>
                    <a:pt x="2587079" y="12700"/>
                  </a:lnTo>
                  <a:lnTo>
                    <a:pt x="2747371" y="101600"/>
                  </a:lnTo>
                  <a:lnTo>
                    <a:pt x="2588200" y="203200"/>
                  </a:lnTo>
                  <a:close/>
                </a:path>
                <a:path w="5344795" h="1828800">
                  <a:moveTo>
                    <a:pt x="3462516" y="228600"/>
                  </a:moveTo>
                  <a:lnTo>
                    <a:pt x="3302225" y="127000"/>
                  </a:lnTo>
                  <a:lnTo>
                    <a:pt x="3461396" y="38100"/>
                  </a:lnTo>
                  <a:lnTo>
                    <a:pt x="3621687" y="127000"/>
                  </a:lnTo>
                  <a:lnTo>
                    <a:pt x="3462516" y="228600"/>
                  </a:lnTo>
                  <a:close/>
                </a:path>
                <a:path w="5344795" h="1828800">
                  <a:moveTo>
                    <a:pt x="4782958" y="76200"/>
                  </a:moveTo>
                  <a:lnTo>
                    <a:pt x="4779595" y="76200"/>
                  </a:lnTo>
                  <a:lnTo>
                    <a:pt x="4779595" y="38100"/>
                  </a:lnTo>
                  <a:lnTo>
                    <a:pt x="4782958" y="38100"/>
                  </a:lnTo>
                  <a:lnTo>
                    <a:pt x="4782958" y="76200"/>
                  </a:lnTo>
                  <a:close/>
                </a:path>
                <a:path w="5344795" h="1828800">
                  <a:moveTo>
                    <a:pt x="4960063" y="76200"/>
                  </a:moveTo>
                  <a:lnTo>
                    <a:pt x="4956701" y="76200"/>
                  </a:lnTo>
                  <a:lnTo>
                    <a:pt x="4956701" y="38100"/>
                  </a:lnTo>
                  <a:lnTo>
                    <a:pt x="4960063" y="38100"/>
                  </a:lnTo>
                  <a:lnTo>
                    <a:pt x="4960063" y="76200"/>
                  </a:lnTo>
                  <a:close/>
                </a:path>
                <a:path w="5344795" h="1828800">
                  <a:moveTo>
                    <a:pt x="5137167" y="76200"/>
                  </a:moveTo>
                  <a:lnTo>
                    <a:pt x="5132684" y="76200"/>
                  </a:lnTo>
                  <a:lnTo>
                    <a:pt x="5132684" y="38100"/>
                  </a:lnTo>
                  <a:lnTo>
                    <a:pt x="5137167" y="38100"/>
                  </a:lnTo>
                  <a:lnTo>
                    <a:pt x="5137167" y="76200"/>
                  </a:lnTo>
                  <a:close/>
                </a:path>
                <a:path w="5344795" h="1828800">
                  <a:moveTo>
                    <a:pt x="3107185" y="254000"/>
                  </a:moveTo>
                  <a:lnTo>
                    <a:pt x="2946894" y="165100"/>
                  </a:lnTo>
                  <a:lnTo>
                    <a:pt x="3106064" y="76200"/>
                  </a:lnTo>
                  <a:lnTo>
                    <a:pt x="3266356" y="165100"/>
                  </a:lnTo>
                  <a:lnTo>
                    <a:pt x="3107185" y="254000"/>
                  </a:lnTo>
                  <a:close/>
                </a:path>
                <a:path w="5344795" h="1828800">
                  <a:moveTo>
                    <a:pt x="2287794" y="1104900"/>
                  </a:moveTo>
                  <a:lnTo>
                    <a:pt x="1231889" y="482600"/>
                  </a:lnTo>
                  <a:lnTo>
                    <a:pt x="1870812" y="114300"/>
                  </a:lnTo>
                  <a:lnTo>
                    <a:pt x="2926718" y="723900"/>
                  </a:lnTo>
                  <a:lnTo>
                    <a:pt x="2287794" y="1104900"/>
                  </a:lnTo>
                  <a:close/>
                </a:path>
                <a:path w="5344795" h="1828800">
                  <a:moveTo>
                    <a:pt x="5231553" y="495300"/>
                  </a:moveTo>
                  <a:lnTo>
                    <a:pt x="5128201" y="495300"/>
                  </a:lnTo>
                  <a:lnTo>
                    <a:pt x="4475827" y="114300"/>
                  </a:lnTo>
                  <a:lnTo>
                    <a:pt x="4774617" y="114300"/>
                  </a:lnTo>
                  <a:lnTo>
                    <a:pt x="4867026" y="165100"/>
                  </a:lnTo>
                  <a:lnTo>
                    <a:pt x="4870389" y="165100"/>
                  </a:lnTo>
                  <a:lnTo>
                    <a:pt x="5138288" y="317500"/>
                  </a:lnTo>
                  <a:lnTo>
                    <a:pt x="5254865" y="317500"/>
                  </a:lnTo>
                  <a:lnTo>
                    <a:pt x="5254865" y="393700"/>
                  </a:lnTo>
                  <a:lnTo>
                    <a:pt x="5253814" y="419100"/>
                  </a:lnTo>
                  <a:lnTo>
                    <a:pt x="5250662" y="431800"/>
                  </a:lnTo>
                  <a:lnTo>
                    <a:pt x="5245407" y="444500"/>
                  </a:lnTo>
                  <a:lnTo>
                    <a:pt x="5238051" y="469900"/>
                  </a:lnTo>
                  <a:lnTo>
                    <a:pt x="5277213" y="469900"/>
                  </a:lnTo>
                  <a:lnTo>
                    <a:pt x="5258088" y="482600"/>
                  </a:lnTo>
                  <a:lnTo>
                    <a:pt x="5231553" y="495300"/>
                  </a:lnTo>
                  <a:close/>
                </a:path>
                <a:path w="5344795" h="1828800">
                  <a:moveTo>
                    <a:pt x="2791086" y="317500"/>
                  </a:moveTo>
                  <a:lnTo>
                    <a:pt x="2630795" y="228600"/>
                  </a:lnTo>
                  <a:lnTo>
                    <a:pt x="2789965" y="127000"/>
                  </a:lnTo>
                  <a:lnTo>
                    <a:pt x="2950257" y="228600"/>
                  </a:lnTo>
                  <a:lnTo>
                    <a:pt x="2791086" y="317500"/>
                  </a:lnTo>
                  <a:close/>
                </a:path>
                <a:path w="5344795" h="1828800">
                  <a:moveTo>
                    <a:pt x="4870389" y="165100"/>
                  </a:moveTo>
                  <a:lnTo>
                    <a:pt x="4867026" y="165100"/>
                  </a:lnTo>
                  <a:lnTo>
                    <a:pt x="4867026" y="127000"/>
                  </a:lnTo>
                  <a:lnTo>
                    <a:pt x="4870389" y="127000"/>
                  </a:lnTo>
                  <a:lnTo>
                    <a:pt x="4870389" y="165100"/>
                  </a:lnTo>
                  <a:close/>
                </a:path>
                <a:path w="5344795" h="1828800">
                  <a:moveTo>
                    <a:pt x="5049737" y="165100"/>
                  </a:moveTo>
                  <a:lnTo>
                    <a:pt x="5046374" y="165100"/>
                  </a:lnTo>
                  <a:lnTo>
                    <a:pt x="5046374" y="127000"/>
                  </a:lnTo>
                  <a:lnTo>
                    <a:pt x="5049737" y="127000"/>
                  </a:lnTo>
                  <a:lnTo>
                    <a:pt x="5049737" y="165100"/>
                  </a:lnTo>
                  <a:close/>
                </a:path>
                <a:path w="5344795" h="1828800">
                  <a:moveTo>
                    <a:pt x="3666523" y="342900"/>
                  </a:moveTo>
                  <a:lnTo>
                    <a:pt x="3506232" y="254000"/>
                  </a:lnTo>
                  <a:lnTo>
                    <a:pt x="3665403" y="152400"/>
                  </a:lnTo>
                  <a:lnTo>
                    <a:pt x="3825694" y="254000"/>
                  </a:lnTo>
                  <a:lnTo>
                    <a:pt x="3666523" y="342900"/>
                  </a:lnTo>
                  <a:close/>
                </a:path>
                <a:path w="5344795" h="1828800">
                  <a:moveTo>
                    <a:pt x="3307829" y="381000"/>
                  </a:moveTo>
                  <a:lnTo>
                    <a:pt x="3147538" y="279400"/>
                  </a:lnTo>
                  <a:lnTo>
                    <a:pt x="3306709" y="190500"/>
                  </a:lnTo>
                  <a:lnTo>
                    <a:pt x="3467000" y="279400"/>
                  </a:lnTo>
                  <a:lnTo>
                    <a:pt x="3307829" y="381000"/>
                  </a:lnTo>
                  <a:close/>
                </a:path>
                <a:path w="5344795" h="1828800">
                  <a:moveTo>
                    <a:pt x="5137167" y="254000"/>
                  </a:moveTo>
                  <a:lnTo>
                    <a:pt x="5132684" y="254000"/>
                  </a:lnTo>
                  <a:lnTo>
                    <a:pt x="5132684" y="215900"/>
                  </a:lnTo>
                  <a:lnTo>
                    <a:pt x="5137167" y="215900"/>
                  </a:lnTo>
                  <a:lnTo>
                    <a:pt x="5137167" y="254000"/>
                  </a:lnTo>
                  <a:close/>
                </a:path>
                <a:path w="5344795" h="1828800">
                  <a:moveTo>
                    <a:pt x="2993972" y="431800"/>
                  </a:moveTo>
                  <a:lnTo>
                    <a:pt x="2833681" y="342900"/>
                  </a:lnTo>
                  <a:lnTo>
                    <a:pt x="2992851" y="254000"/>
                  </a:lnTo>
                  <a:lnTo>
                    <a:pt x="3153143" y="342900"/>
                  </a:lnTo>
                  <a:lnTo>
                    <a:pt x="2993972" y="431800"/>
                  </a:lnTo>
                  <a:close/>
                </a:path>
                <a:path w="5344795" h="1828800">
                  <a:moveTo>
                    <a:pt x="3870531" y="457200"/>
                  </a:moveTo>
                  <a:lnTo>
                    <a:pt x="3710239" y="368300"/>
                  </a:lnTo>
                  <a:lnTo>
                    <a:pt x="3869410" y="279400"/>
                  </a:lnTo>
                  <a:lnTo>
                    <a:pt x="4029701" y="368300"/>
                  </a:lnTo>
                  <a:lnTo>
                    <a:pt x="3870531" y="457200"/>
                  </a:lnTo>
                  <a:close/>
                </a:path>
                <a:path w="5344795" h="1828800">
                  <a:moveTo>
                    <a:pt x="3509595" y="495300"/>
                  </a:moveTo>
                  <a:lnTo>
                    <a:pt x="3349304" y="393700"/>
                  </a:lnTo>
                  <a:lnTo>
                    <a:pt x="3508474" y="304800"/>
                  </a:lnTo>
                  <a:lnTo>
                    <a:pt x="3668765" y="393700"/>
                  </a:lnTo>
                  <a:lnTo>
                    <a:pt x="3509595" y="495300"/>
                  </a:lnTo>
                  <a:close/>
                </a:path>
                <a:path w="5344795" h="1828800">
                  <a:moveTo>
                    <a:pt x="3195738" y="546100"/>
                  </a:moveTo>
                  <a:lnTo>
                    <a:pt x="3035446" y="457200"/>
                  </a:lnTo>
                  <a:lnTo>
                    <a:pt x="3194617" y="368300"/>
                  </a:lnTo>
                  <a:lnTo>
                    <a:pt x="3354908" y="457200"/>
                  </a:lnTo>
                  <a:lnTo>
                    <a:pt x="3195738" y="546100"/>
                  </a:lnTo>
                  <a:close/>
                </a:path>
                <a:path w="5344795" h="1828800">
                  <a:moveTo>
                    <a:pt x="4074538" y="584200"/>
                  </a:moveTo>
                  <a:lnTo>
                    <a:pt x="3914247" y="482600"/>
                  </a:lnTo>
                  <a:lnTo>
                    <a:pt x="4073417" y="393700"/>
                  </a:lnTo>
                  <a:lnTo>
                    <a:pt x="4233708" y="482600"/>
                  </a:lnTo>
                  <a:lnTo>
                    <a:pt x="4074538" y="584200"/>
                  </a:lnTo>
                  <a:close/>
                </a:path>
                <a:path w="5344795" h="1828800">
                  <a:moveTo>
                    <a:pt x="3710239" y="609600"/>
                  </a:moveTo>
                  <a:lnTo>
                    <a:pt x="3549948" y="520700"/>
                  </a:lnTo>
                  <a:lnTo>
                    <a:pt x="3709119" y="419100"/>
                  </a:lnTo>
                  <a:lnTo>
                    <a:pt x="3869410" y="520700"/>
                  </a:lnTo>
                  <a:lnTo>
                    <a:pt x="3710239" y="609600"/>
                  </a:lnTo>
                  <a:close/>
                </a:path>
                <a:path w="5344795" h="1828800">
                  <a:moveTo>
                    <a:pt x="2988368" y="685800"/>
                  </a:moveTo>
                  <a:lnTo>
                    <a:pt x="2782119" y="571500"/>
                  </a:lnTo>
                  <a:lnTo>
                    <a:pt x="2956982" y="469900"/>
                  </a:lnTo>
                  <a:lnTo>
                    <a:pt x="3163231" y="584200"/>
                  </a:lnTo>
                  <a:lnTo>
                    <a:pt x="2988368" y="685800"/>
                  </a:lnTo>
                  <a:close/>
                </a:path>
                <a:path w="5344795" h="1828800">
                  <a:moveTo>
                    <a:pt x="3398624" y="673100"/>
                  </a:moveTo>
                  <a:lnTo>
                    <a:pt x="3238333" y="571500"/>
                  </a:lnTo>
                  <a:lnTo>
                    <a:pt x="3397503" y="482600"/>
                  </a:lnTo>
                  <a:lnTo>
                    <a:pt x="3557794" y="571500"/>
                  </a:lnTo>
                  <a:lnTo>
                    <a:pt x="3398624" y="673100"/>
                  </a:lnTo>
                  <a:close/>
                </a:path>
                <a:path w="5344795" h="1828800">
                  <a:moveTo>
                    <a:pt x="5212270" y="508000"/>
                  </a:moveTo>
                  <a:lnTo>
                    <a:pt x="5149919" y="508000"/>
                  </a:lnTo>
                  <a:lnTo>
                    <a:pt x="5139113" y="495300"/>
                  </a:lnTo>
                  <a:lnTo>
                    <a:pt x="5218996" y="495300"/>
                  </a:lnTo>
                  <a:lnTo>
                    <a:pt x="5212270" y="508000"/>
                  </a:lnTo>
                  <a:close/>
                </a:path>
                <a:path w="5344795" h="1828800">
                  <a:moveTo>
                    <a:pt x="4277424" y="698500"/>
                  </a:moveTo>
                  <a:lnTo>
                    <a:pt x="4117133" y="609600"/>
                  </a:lnTo>
                  <a:lnTo>
                    <a:pt x="4276303" y="508000"/>
                  </a:lnTo>
                  <a:lnTo>
                    <a:pt x="4436594" y="609600"/>
                  </a:lnTo>
                  <a:lnTo>
                    <a:pt x="4277424" y="698500"/>
                  </a:lnTo>
                  <a:close/>
                </a:path>
                <a:path w="5344795" h="1828800">
                  <a:moveTo>
                    <a:pt x="3244918" y="1689100"/>
                  </a:moveTo>
                  <a:lnTo>
                    <a:pt x="3170325" y="1689100"/>
                  </a:lnTo>
                  <a:lnTo>
                    <a:pt x="3204285" y="1676400"/>
                  </a:lnTo>
                  <a:lnTo>
                    <a:pt x="3235933" y="1663700"/>
                  </a:lnTo>
                  <a:lnTo>
                    <a:pt x="5129322" y="571500"/>
                  </a:lnTo>
                  <a:lnTo>
                    <a:pt x="5162249" y="546100"/>
                  </a:lnTo>
                  <a:lnTo>
                    <a:pt x="5174159" y="520700"/>
                  </a:lnTo>
                  <a:lnTo>
                    <a:pt x="5173038" y="508000"/>
                  </a:lnTo>
                  <a:lnTo>
                    <a:pt x="5197698" y="508000"/>
                  </a:lnTo>
                  <a:lnTo>
                    <a:pt x="5198819" y="520700"/>
                  </a:lnTo>
                  <a:lnTo>
                    <a:pt x="5198819" y="571500"/>
                  </a:lnTo>
                  <a:lnTo>
                    <a:pt x="5174159" y="571500"/>
                  </a:lnTo>
                  <a:lnTo>
                    <a:pt x="5167031" y="584200"/>
                  </a:lnTo>
                  <a:lnTo>
                    <a:pt x="5159167" y="584200"/>
                  </a:lnTo>
                  <a:lnTo>
                    <a:pt x="5150672" y="596900"/>
                  </a:lnTo>
                  <a:lnTo>
                    <a:pt x="5141652" y="596900"/>
                  </a:lnTo>
                  <a:lnTo>
                    <a:pt x="3276444" y="1676400"/>
                  </a:lnTo>
                  <a:lnTo>
                    <a:pt x="3244918" y="1689100"/>
                  </a:lnTo>
                  <a:close/>
                </a:path>
                <a:path w="5344795" h="1828800">
                  <a:moveTo>
                    <a:pt x="3910884" y="723900"/>
                  </a:moveTo>
                  <a:lnTo>
                    <a:pt x="3750593" y="635000"/>
                  </a:lnTo>
                  <a:lnTo>
                    <a:pt x="3909763" y="546100"/>
                  </a:lnTo>
                  <a:lnTo>
                    <a:pt x="4070054" y="635000"/>
                  </a:lnTo>
                  <a:lnTo>
                    <a:pt x="3910884" y="723900"/>
                  </a:lnTo>
                  <a:close/>
                </a:path>
                <a:path w="5344795" h="1828800">
                  <a:moveTo>
                    <a:pt x="3245496" y="1803400"/>
                  </a:moveTo>
                  <a:lnTo>
                    <a:pt x="3169116" y="1803400"/>
                  </a:lnTo>
                  <a:lnTo>
                    <a:pt x="3204425" y="1790700"/>
                  </a:lnTo>
                  <a:lnTo>
                    <a:pt x="3237632" y="1778000"/>
                  </a:lnTo>
                  <a:lnTo>
                    <a:pt x="3267477" y="1765300"/>
                  </a:lnTo>
                  <a:lnTo>
                    <a:pt x="5145470" y="685800"/>
                  </a:lnTo>
                  <a:lnTo>
                    <a:pt x="5161549" y="660400"/>
                  </a:lnTo>
                  <a:lnTo>
                    <a:pt x="5171322" y="647700"/>
                  </a:lnTo>
                  <a:lnTo>
                    <a:pt x="5174159" y="635000"/>
                  </a:lnTo>
                  <a:lnTo>
                    <a:pt x="5174159" y="571500"/>
                  </a:lnTo>
                  <a:lnTo>
                    <a:pt x="5198819" y="571500"/>
                  </a:lnTo>
                  <a:lnTo>
                    <a:pt x="5198819" y="622300"/>
                  </a:lnTo>
                  <a:lnTo>
                    <a:pt x="5195456" y="647700"/>
                  </a:lnTo>
                  <a:lnTo>
                    <a:pt x="5183687" y="673100"/>
                  </a:lnTo>
                  <a:lnTo>
                    <a:pt x="5163510" y="698500"/>
                  </a:lnTo>
                  <a:lnTo>
                    <a:pt x="5134927" y="711200"/>
                  </a:lnTo>
                  <a:lnTo>
                    <a:pt x="3278686" y="1790700"/>
                  </a:lnTo>
                  <a:lnTo>
                    <a:pt x="3245496" y="1803400"/>
                  </a:lnTo>
                  <a:close/>
                </a:path>
                <a:path w="5344795" h="1828800">
                  <a:moveTo>
                    <a:pt x="3601510" y="787400"/>
                  </a:moveTo>
                  <a:lnTo>
                    <a:pt x="3441219" y="698500"/>
                  </a:lnTo>
                  <a:lnTo>
                    <a:pt x="3600389" y="596900"/>
                  </a:lnTo>
                  <a:lnTo>
                    <a:pt x="3760681" y="698500"/>
                  </a:lnTo>
                  <a:lnTo>
                    <a:pt x="3601510" y="787400"/>
                  </a:lnTo>
                  <a:close/>
                </a:path>
                <a:path w="5344795" h="1828800">
                  <a:moveTo>
                    <a:pt x="3202463" y="812800"/>
                  </a:moveTo>
                  <a:lnTo>
                    <a:pt x="3026479" y="711200"/>
                  </a:lnTo>
                  <a:lnTo>
                    <a:pt x="3201343" y="609600"/>
                  </a:lnTo>
                  <a:lnTo>
                    <a:pt x="3377327" y="711200"/>
                  </a:lnTo>
                  <a:lnTo>
                    <a:pt x="3202463" y="812800"/>
                  </a:lnTo>
                  <a:close/>
                </a:path>
                <a:path w="5344795" h="1828800">
                  <a:moveTo>
                    <a:pt x="4484150" y="838200"/>
                  </a:moveTo>
                  <a:lnTo>
                    <a:pt x="4428748" y="838200"/>
                  </a:lnTo>
                  <a:lnTo>
                    <a:pt x="4479189" y="812800"/>
                  </a:lnTo>
                  <a:lnTo>
                    <a:pt x="4323381" y="723900"/>
                  </a:lnTo>
                  <a:lnTo>
                    <a:pt x="4482552" y="635000"/>
                  </a:lnTo>
                  <a:lnTo>
                    <a:pt x="4638360" y="723900"/>
                  </a:lnTo>
                  <a:lnTo>
                    <a:pt x="4684628" y="723900"/>
                  </a:lnTo>
                  <a:lnTo>
                    <a:pt x="4484150" y="838200"/>
                  </a:lnTo>
                  <a:close/>
                </a:path>
                <a:path w="5344795" h="1828800">
                  <a:moveTo>
                    <a:pt x="4261398" y="965200"/>
                  </a:moveTo>
                  <a:lnTo>
                    <a:pt x="4219136" y="965200"/>
                  </a:lnTo>
                  <a:lnTo>
                    <a:pt x="4274061" y="927100"/>
                  </a:lnTo>
                  <a:lnTo>
                    <a:pt x="3955720" y="749300"/>
                  </a:lnTo>
                  <a:lnTo>
                    <a:pt x="4110407" y="660400"/>
                  </a:lnTo>
                  <a:lnTo>
                    <a:pt x="4428748" y="838200"/>
                  </a:lnTo>
                  <a:lnTo>
                    <a:pt x="4484150" y="838200"/>
                  </a:lnTo>
                  <a:lnTo>
                    <a:pt x="4261398" y="965200"/>
                  </a:lnTo>
                  <a:close/>
                </a:path>
                <a:path w="5344795" h="1828800">
                  <a:moveTo>
                    <a:pt x="4060920" y="1079500"/>
                  </a:moveTo>
                  <a:lnTo>
                    <a:pt x="4016250" y="1079500"/>
                  </a:lnTo>
                  <a:lnTo>
                    <a:pt x="4064450" y="1054100"/>
                  </a:lnTo>
                  <a:lnTo>
                    <a:pt x="3645226" y="812800"/>
                  </a:lnTo>
                  <a:lnTo>
                    <a:pt x="3799913" y="723900"/>
                  </a:lnTo>
                  <a:lnTo>
                    <a:pt x="4219136" y="965200"/>
                  </a:lnTo>
                  <a:lnTo>
                    <a:pt x="4261398" y="965200"/>
                  </a:lnTo>
                  <a:lnTo>
                    <a:pt x="4060920" y="1079500"/>
                  </a:lnTo>
                  <a:close/>
                </a:path>
                <a:path w="5344795" h="1828800">
                  <a:moveTo>
                    <a:pt x="3416559" y="939800"/>
                  </a:moveTo>
                  <a:lnTo>
                    <a:pt x="3240575" y="838200"/>
                  </a:lnTo>
                  <a:lnTo>
                    <a:pt x="3415438" y="736600"/>
                  </a:lnTo>
                  <a:lnTo>
                    <a:pt x="3591422" y="838200"/>
                  </a:lnTo>
                  <a:lnTo>
                    <a:pt x="3416559" y="939800"/>
                  </a:lnTo>
                  <a:close/>
                </a:path>
                <a:path w="5344795" h="1828800">
                  <a:moveTo>
                    <a:pt x="3631775" y="1054100"/>
                  </a:moveTo>
                  <a:lnTo>
                    <a:pt x="3455791" y="952500"/>
                  </a:lnTo>
                  <a:lnTo>
                    <a:pt x="3630654" y="850900"/>
                  </a:lnTo>
                  <a:lnTo>
                    <a:pt x="3806638" y="952500"/>
                  </a:lnTo>
                  <a:lnTo>
                    <a:pt x="3631775" y="1054100"/>
                  </a:lnTo>
                  <a:close/>
                </a:path>
                <a:path w="5344795" h="1828800">
                  <a:moveTo>
                    <a:pt x="3860443" y="1193800"/>
                  </a:moveTo>
                  <a:lnTo>
                    <a:pt x="3850354" y="1181100"/>
                  </a:lnTo>
                  <a:lnTo>
                    <a:pt x="3845871" y="1181100"/>
                  </a:lnTo>
                  <a:lnTo>
                    <a:pt x="3669887" y="1079500"/>
                  </a:lnTo>
                  <a:lnTo>
                    <a:pt x="3844750" y="977900"/>
                  </a:lnTo>
                  <a:lnTo>
                    <a:pt x="4016250" y="1079500"/>
                  </a:lnTo>
                  <a:lnTo>
                    <a:pt x="4060920" y="1079500"/>
                  </a:lnTo>
                  <a:lnTo>
                    <a:pt x="3860443" y="1193800"/>
                  </a:lnTo>
                  <a:close/>
                </a:path>
                <a:path w="5344795" h="1828800">
                  <a:moveTo>
                    <a:pt x="3135208" y="1714500"/>
                  </a:moveTo>
                  <a:lnTo>
                    <a:pt x="3104838" y="1714500"/>
                  </a:lnTo>
                  <a:lnTo>
                    <a:pt x="3076360" y="1701800"/>
                  </a:lnTo>
                  <a:lnTo>
                    <a:pt x="3173039" y="1701800"/>
                  </a:lnTo>
                  <a:lnTo>
                    <a:pt x="3135208" y="1714500"/>
                  </a:lnTo>
                  <a:close/>
                </a:path>
              </a:pathLst>
            </a:custGeom>
            <a:solidFill>
              <a:srgbClr val="2A4A81"/>
            </a:solidFill>
          </p:spPr>
          <p:txBody>
            <a:bodyPr wrap="square" lIns="0" tIns="0" rIns="0" bIns="0" rtlCol="0"/>
            <a:lstStyle/>
            <a:p>
              <a:endParaRPr/>
            </a:p>
          </p:txBody>
        </p:sp>
      </p:grpSp>
      <p:sp>
        <p:nvSpPr>
          <p:cNvPr id="19" name="object 19"/>
          <p:cNvSpPr txBox="1">
            <a:spLocks noGrp="1"/>
          </p:cNvSpPr>
          <p:nvPr>
            <p:ph type="title"/>
          </p:nvPr>
        </p:nvSpPr>
        <p:spPr>
          <a:xfrm>
            <a:off x="4981545" y="2224675"/>
            <a:ext cx="8148320" cy="817880"/>
          </a:xfrm>
          <a:prstGeom prst="rect">
            <a:avLst/>
          </a:prstGeom>
        </p:spPr>
        <p:txBody>
          <a:bodyPr vert="horz" wrap="square" lIns="0" tIns="12700" rIns="0" bIns="0" rtlCol="0">
            <a:spAutoFit/>
          </a:bodyPr>
          <a:lstStyle/>
          <a:p>
            <a:pPr marL="12700">
              <a:lnSpc>
                <a:spcPct val="100000"/>
              </a:lnSpc>
              <a:spcBef>
                <a:spcPts val="100"/>
              </a:spcBef>
            </a:pPr>
            <a:r>
              <a:rPr sz="5200" spc="20" dirty="0">
                <a:solidFill>
                  <a:srgbClr val="00B050"/>
                </a:solidFill>
              </a:rPr>
              <a:t>Features</a:t>
            </a:r>
            <a:r>
              <a:rPr sz="5200" spc="110" dirty="0">
                <a:solidFill>
                  <a:srgbClr val="00B050"/>
                </a:solidFill>
              </a:rPr>
              <a:t> </a:t>
            </a:r>
            <a:r>
              <a:rPr sz="5200" spc="215" dirty="0">
                <a:solidFill>
                  <a:srgbClr val="00B050"/>
                </a:solidFill>
              </a:rPr>
              <a:t>and</a:t>
            </a:r>
            <a:r>
              <a:rPr sz="5200" spc="110" dirty="0">
                <a:solidFill>
                  <a:srgbClr val="00B050"/>
                </a:solidFill>
              </a:rPr>
              <a:t> </a:t>
            </a:r>
            <a:r>
              <a:rPr sz="5200" spc="-20" dirty="0">
                <a:solidFill>
                  <a:srgbClr val="00B050"/>
                </a:solidFill>
              </a:rPr>
              <a:t>capabilities:</a:t>
            </a:r>
            <a:endParaRPr sz="5200" dirty="0">
              <a:solidFill>
                <a:srgbClr val="00B050"/>
              </a:solidFill>
            </a:endParaRPr>
          </a:p>
        </p:txBody>
      </p:sp>
      <p:sp>
        <p:nvSpPr>
          <p:cNvPr id="21" name="object 21"/>
          <p:cNvSpPr txBox="1">
            <a:spLocks noGrp="1"/>
          </p:cNvSpPr>
          <p:nvPr>
            <p:ph idx="1"/>
          </p:nvPr>
        </p:nvSpPr>
        <p:spPr>
          <a:xfrm>
            <a:off x="1028702" y="4193348"/>
            <a:ext cx="15197138" cy="3513206"/>
          </a:xfrm>
          <a:prstGeom prst="rect">
            <a:avLst/>
          </a:prstGeom>
        </p:spPr>
        <p:txBody>
          <a:bodyPr vert="horz" wrap="square" lIns="0" tIns="12700" rIns="0" bIns="0" rtlCol="0">
            <a:spAutoFit/>
          </a:bodyPr>
          <a:lstStyle/>
          <a:p>
            <a:pPr marL="931544" marR="5080">
              <a:lnSpc>
                <a:spcPct val="115799"/>
              </a:lnSpc>
              <a:spcBef>
                <a:spcPts val="100"/>
              </a:spcBef>
            </a:pPr>
            <a:r>
              <a:rPr spc="55" dirty="0"/>
              <a:t>Great</a:t>
            </a:r>
            <a:r>
              <a:rPr spc="170" dirty="0"/>
              <a:t> </a:t>
            </a:r>
            <a:r>
              <a:rPr spc="30" dirty="0"/>
              <a:t>method</a:t>
            </a:r>
            <a:r>
              <a:rPr spc="175" dirty="0"/>
              <a:t> </a:t>
            </a:r>
            <a:r>
              <a:rPr spc="145" dirty="0"/>
              <a:t>for</a:t>
            </a:r>
            <a:r>
              <a:rPr spc="175" dirty="0"/>
              <a:t> </a:t>
            </a:r>
            <a:r>
              <a:rPr spc="55" dirty="0"/>
              <a:t>guaranteeing</a:t>
            </a:r>
            <a:r>
              <a:rPr spc="170" dirty="0"/>
              <a:t> </a:t>
            </a:r>
            <a:r>
              <a:rPr spc="-130" dirty="0"/>
              <a:t>processes</a:t>
            </a:r>
            <a:r>
              <a:rPr spc="175" dirty="0"/>
              <a:t> </a:t>
            </a:r>
            <a:r>
              <a:rPr spc="45" dirty="0"/>
              <a:t>with</a:t>
            </a:r>
            <a:r>
              <a:rPr spc="175" dirty="0"/>
              <a:t> </a:t>
            </a:r>
            <a:r>
              <a:rPr spc="35" dirty="0"/>
              <a:t>higher</a:t>
            </a:r>
            <a:r>
              <a:rPr spc="170" dirty="0"/>
              <a:t> </a:t>
            </a:r>
            <a:r>
              <a:rPr spc="-95" dirty="0"/>
              <a:t>needs</a:t>
            </a:r>
            <a:r>
              <a:rPr spc="175" dirty="0"/>
              <a:t> </a:t>
            </a:r>
            <a:r>
              <a:rPr spc="35" dirty="0"/>
              <a:t>are</a:t>
            </a:r>
            <a:r>
              <a:rPr spc="175" dirty="0"/>
              <a:t> </a:t>
            </a:r>
            <a:r>
              <a:rPr spc="45" dirty="0"/>
              <a:t>taken</a:t>
            </a:r>
            <a:r>
              <a:rPr spc="170" dirty="0"/>
              <a:t> </a:t>
            </a:r>
            <a:r>
              <a:rPr spc="-10" dirty="0"/>
              <a:t>care</a:t>
            </a:r>
            <a:r>
              <a:rPr spc="175" dirty="0"/>
              <a:t> </a:t>
            </a:r>
            <a:r>
              <a:rPr spc="150" dirty="0"/>
              <a:t>of</a:t>
            </a:r>
            <a:r>
              <a:rPr spc="175" dirty="0"/>
              <a:t> </a:t>
            </a:r>
            <a:r>
              <a:rPr spc="25" dirty="0"/>
              <a:t>first. </a:t>
            </a:r>
            <a:r>
              <a:rPr spc="-890" dirty="0"/>
              <a:t> </a:t>
            </a:r>
            <a:r>
              <a:rPr spc="-10" dirty="0"/>
              <a:t>Preemptive </a:t>
            </a:r>
            <a:r>
              <a:rPr spc="-20" dirty="0"/>
              <a:t>Scheduling </a:t>
            </a:r>
            <a:r>
              <a:rPr spc="-114" dirty="0"/>
              <a:t>is</a:t>
            </a:r>
            <a:r>
              <a:rPr spc="-110" dirty="0"/>
              <a:t> </a:t>
            </a:r>
            <a:r>
              <a:rPr spc="-15" dirty="0"/>
              <a:t>useful </a:t>
            </a:r>
            <a:r>
              <a:rPr spc="-80" dirty="0"/>
              <a:t>when</a:t>
            </a:r>
            <a:r>
              <a:rPr spc="-75" dirty="0"/>
              <a:t> </a:t>
            </a:r>
            <a:r>
              <a:rPr spc="-145" dirty="0"/>
              <a:t>we</a:t>
            </a:r>
            <a:r>
              <a:rPr spc="-140" dirty="0"/>
              <a:t> </a:t>
            </a:r>
            <a:r>
              <a:rPr spc="-160" dirty="0"/>
              <a:t>use</a:t>
            </a:r>
            <a:r>
              <a:rPr spc="-155" dirty="0"/>
              <a:t> </a:t>
            </a:r>
            <a:r>
              <a:rPr spc="185" dirty="0"/>
              <a:t>it </a:t>
            </a:r>
            <a:r>
              <a:rPr spc="145" dirty="0"/>
              <a:t>for </a:t>
            </a:r>
            <a:r>
              <a:rPr spc="45" dirty="0"/>
              <a:t>the </a:t>
            </a:r>
            <a:r>
              <a:rPr spc="60" dirty="0"/>
              <a:t>multi-programming </a:t>
            </a:r>
            <a:r>
              <a:rPr spc="-20" dirty="0"/>
              <a:t>climate. </a:t>
            </a:r>
            <a:r>
              <a:rPr spc="-890" dirty="0"/>
              <a:t> </a:t>
            </a:r>
            <a:r>
              <a:rPr spc="-15" dirty="0"/>
              <a:t>Good </a:t>
            </a:r>
            <a:r>
              <a:rPr spc="-80" dirty="0"/>
              <a:t>when</a:t>
            </a:r>
            <a:r>
              <a:rPr spc="-75" dirty="0"/>
              <a:t> </a:t>
            </a:r>
            <a:r>
              <a:rPr spc="45" dirty="0"/>
              <a:t>the </a:t>
            </a:r>
            <a:r>
              <a:rPr spc="-95" dirty="0"/>
              <a:t>resources</a:t>
            </a:r>
            <a:r>
              <a:rPr spc="-90" dirty="0"/>
              <a:t> </a:t>
            </a:r>
            <a:r>
              <a:rPr spc="35" dirty="0"/>
              <a:t>are </a:t>
            </a:r>
            <a:r>
              <a:rPr spc="70" dirty="0"/>
              <a:t>limited </a:t>
            </a:r>
            <a:r>
              <a:rPr spc="65" dirty="0"/>
              <a:t>and </a:t>
            </a:r>
            <a:r>
              <a:rPr spc="45" dirty="0"/>
              <a:t>priorities </a:t>
            </a:r>
            <a:r>
              <a:rPr spc="145" dirty="0"/>
              <a:t>for </a:t>
            </a:r>
            <a:r>
              <a:rPr spc="-50" dirty="0"/>
              <a:t>each </a:t>
            </a:r>
            <a:r>
              <a:rPr spc="-100" dirty="0"/>
              <a:t>process</a:t>
            </a:r>
            <a:r>
              <a:rPr spc="-95" dirty="0"/>
              <a:t> </a:t>
            </a:r>
            <a:r>
              <a:rPr spc="35" dirty="0"/>
              <a:t>are </a:t>
            </a:r>
            <a:r>
              <a:rPr spc="55" dirty="0"/>
              <a:t>defined </a:t>
            </a:r>
            <a:r>
              <a:rPr spc="60" dirty="0"/>
              <a:t> </a:t>
            </a:r>
            <a:r>
              <a:rPr spc="45" dirty="0"/>
              <a:t>beforehand</a:t>
            </a:r>
          </a:p>
          <a:p>
            <a:pPr marL="931544">
              <a:lnSpc>
                <a:spcPct val="100000"/>
              </a:lnSpc>
              <a:spcBef>
                <a:spcPts val="645"/>
              </a:spcBef>
            </a:pPr>
            <a:r>
              <a:rPr spc="-10" dirty="0"/>
              <a:t>Flexible</a:t>
            </a:r>
          </a:p>
          <a:p>
            <a:pPr marL="931544">
              <a:lnSpc>
                <a:spcPct val="100000"/>
              </a:lnSpc>
              <a:spcBef>
                <a:spcPts val="645"/>
              </a:spcBef>
            </a:pPr>
            <a:r>
              <a:rPr spc="-45" dirty="0"/>
              <a:t>Pausing</a:t>
            </a:r>
            <a:r>
              <a:rPr spc="170" dirty="0"/>
              <a:t> </a:t>
            </a:r>
            <a:r>
              <a:rPr spc="65" dirty="0"/>
              <a:t>and</a:t>
            </a:r>
            <a:r>
              <a:rPr spc="175" dirty="0"/>
              <a:t> </a:t>
            </a:r>
            <a:r>
              <a:rPr spc="30" dirty="0"/>
              <a:t>reaction</a:t>
            </a:r>
            <a:r>
              <a:rPr spc="175" dirty="0"/>
              <a:t> </a:t>
            </a:r>
            <a:r>
              <a:rPr spc="50" dirty="0"/>
              <a:t>time</a:t>
            </a:r>
            <a:r>
              <a:rPr spc="170" dirty="0"/>
              <a:t> </a:t>
            </a:r>
            <a:r>
              <a:rPr spc="150" dirty="0"/>
              <a:t>of</a:t>
            </a:r>
            <a:r>
              <a:rPr spc="175" dirty="0"/>
              <a:t> </a:t>
            </a:r>
            <a:r>
              <a:rPr spc="30" dirty="0"/>
              <a:t>preemptive</a:t>
            </a:r>
            <a:r>
              <a:rPr spc="175" dirty="0"/>
              <a:t> </a:t>
            </a:r>
            <a:r>
              <a:rPr spc="-20" dirty="0"/>
              <a:t>Scheduling</a:t>
            </a:r>
            <a:r>
              <a:rPr spc="175" dirty="0"/>
              <a:t> </a:t>
            </a:r>
            <a:r>
              <a:rPr spc="-114" dirty="0"/>
              <a:t>is</a:t>
            </a:r>
            <a:r>
              <a:rPr spc="170" dirty="0"/>
              <a:t> </a:t>
            </a:r>
            <a:r>
              <a:rPr spc="-210" dirty="0"/>
              <a:t>less.</a:t>
            </a:r>
          </a:p>
          <a:p>
            <a:pPr marL="931544">
              <a:lnSpc>
                <a:spcPct val="100000"/>
              </a:lnSpc>
              <a:spcBef>
                <a:spcPts val="645"/>
              </a:spcBef>
            </a:pPr>
            <a:r>
              <a:rPr spc="-85" dirty="0"/>
              <a:t>The</a:t>
            </a:r>
            <a:r>
              <a:rPr spc="170" dirty="0"/>
              <a:t> </a:t>
            </a:r>
            <a:r>
              <a:rPr spc="-15" dirty="0"/>
              <a:t>OS</a:t>
            </a:r>
            <a:r>
              <a:rPr spc="170" dirty="0"/>
              <a:t> </a:t>
            </a:r>
            <a:r>
              <a:rPr spc="-114" dirty="0"/>
              <a:t>ensures</a:t>
            </a:r>
            <a:r>
              <a:rPr spc="175" dirty="0"/>
              <a:t> </a:t>
            </a:r>
            <a:r>
              <a:rPr spc="160" dirty="0"/>
              <a:t>that</a:t>
            </a:r>
            <a:r>
              <a:rPr spc="170" dirty="0"/>
              <a:t> </a:t>
            </a:r>
            <a:r>
              <a:rPr spc="-110" dirty="0"/>
              <a:t>CPU</a:t>
            </a:r>
            <a:r>
              <a:rPr spc="175" dirty="0"/>
              <a:t> </a:t>
            </a:r>
            <a:r>
              <a:rPr spc="70" dirty="0"/>
              <a:t>utilization</a:t>
            </a:r>
            <a:r>
              <a:rPr spc="170" dirty="0"/>
              <a:t> </a:t>
            </a:r>
            <a:r>
              <a:rPr spc="-114" dirty="0"/>
              <a:t>is</a:t>
            </a:r>
            <a:r>
              <a:rPr spc="175" dirty="0"/>
              <a:t> </a:t>
            </a:r>
            <a:r>
              <a:rPr spc="45" dirty="0"/>
              <a:t>the</a:t>
            </a:r>
            <a:r>
              <a:rPr spc="170" dirty="0"/>
              <a:t> </a:t>
            </a:r>
            <a:r>
              <a:rPr spc="-95" dirty="0"/>
              <a:t>same</a:t>
            </a:r>
            <a:r>
              <a:rPr spc="175" dirty="0"/>
              <a:t> </a:t>
            </a:r>
            <a:r>
              <a:rPr spc="45" dirty="0"/>
              <a:t>by</a:t>
            </a:r>
            <a:r>
              <a:rPr spc="170" dirty="0"/>
              <a:t> </a:t>
            </a:r>
            <a:r>
              <a:rPr spc="90" dirty="0"/>
              <a:t>all</a:t>
            </a:r>
            <a:r>
              <a:rPr spc="175" dirty="0"/>
              <a:t> </a:t>
            </a:r>
            <a:r>
              <a:rPr spc="40" dirty="0"/>
              <a:t>running</a:t>
            </a:r>
            <a:r>
              <a:rPr spc="170" dirty="0"/>
              <a:t> </a:t>
            </a:r>
            <a:r>
              <a:rPr spc="-125" dirty="0"/>
              <a:t>cycle.</a:t>
            </a:r>
          </a:p>
        </p:txBody>
      </p:sp>
      <p:pic>
        <p:nvPicPr>
          <p:cNvPr id="20" name="object 20"/>
          <p:cNvPicPr/>
          <p:nvPr/>
        </p:nvPicPr>
        <p:blipFill>
          <a:blip r:embed="rId6" cstate="print"/>
          <a:stretch>
            <a:fillRect/>
          </a:stretch>
        </p:blipFill>
        <p:spPr>
          <a:xfrm>
            <a:off x="1235215" y="4118693"/>
            <a:ext cx="104775" cy="104774"/>
          </a:xfrm>
          <a:prstGeom prst="rect">
            <a:avLst/>
          </a:prstGeom>
        </p:spPr>
      </p:pic>
      <p:pic>
        <p:nvPicPr>
          <p:cNvPr id="22" name="object 22"/>
          <p:cNvPicPr/>
          <p:nvPr/>
        </p:nvPicPr>
        <p:blipFill>
          <a:blip r:embed="rId6" cstate="print"/>
          <a:stretch>
            <a:fillRect/>
          </a:stretch>
        </p:blipFill>
        <p:spPr>
          <a:xfrm>
            <a:off x="1235215" y="4718768"/>
            <a:ext cx="104775" cy="104774"/>
          </a:xfrm>
          <a:prstGeom prst="rect">
            <a:avLst/>
          </a:prstGeom>
        </p:spPr>
      </p:pic>
      <p:pic>
        <p:nvPicPr>
          <p:cNvPr id="23" name="object 23"/>
          <p:cNvPicPr/>
          <p:nvPr/>
        </p:nvPicPr>
        <p:blipFill>
          <a:blip r:embed="rId6" cstate="print"/>
          <a:stretch>
            <a:fillRect/>
          </a:stretch>
        </p:blipFill>
        <p:spPr>
          <a:xfrm>
            <a:off x="1235215" y="5318843"/>
            <a:ext cx="104775" cy="104774"/>
          </a:xfrm>
          <a:prstGeom prst="rect">
            <a:avLst/>
          </a:prstGeom>
        </p:spPr>
      </p:pic>
      <p:pic>
        <p:nvPicPr>
          <p:cNvPr id="24" name="object 24"/>
          <p:cNvPicPr/>
          <p:nvPr/>
        </p:nvPicPr>
        <p:blipFill>
          <a:blip r:embed="rId6" cstate="print"/>
          <a:stretch>
            <a:fillRect/>
          </a:stretch>
        </p:blipFill>
        <p:spPr>
          <a:xfrm>
            <a:off x="1235215" y="6518992"/>
            <a:ext cx="104775" cy="104774"/>
          </a:xfrm>
          <a:prstGeom prst="rect">
            <a:avLst/>
          </a:prstGeom>
        </p:spPr>
      </p:pic>
      <p:pic>
        <p:nvPicPr>
          <p:cNvPr id="25" name="object 25"/>
          <p:cNvPicPr/>
          <p:nvPr/>
        </p:nvPicPr>
        <p:blipFill>
          <a:blip r:embed="rId6" cstate="print"/>
          <a:stretch>
            <a:fillRect/>
          </a:stretch>
        </p:blipFill>
        <p:spPr>
          <a:xfrm>
            <a:off x="1235215" y="7119067"/>
            <a:ext cx="104775" cy="104774"/>
          </a:xfrm>
          <a:prstGeom prst="rect">
            <a:avLst/>
          </a:prstGeom>
        </p:spPr>
      </p:pic>
      <p:pic>
        <p:nvPicPr>
          <p:cNvPr id="26" name="object 26"/>
          <p:cNvPicPr/>
          <p:nvPr/>
        </p:nvPicPr>
        <p:blipFill>
          <a:blip r:embed="rId7" cstate="print"/>
          <a:stretch>
            <a:fillRect/>
          </a:stretch>
        </p:blipFill>
        <p:spPr>
          <a:xfrm>
            <a:off x="1235215" y="7719142"/>
            <a:ext cx="104775" cy="1047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t="3637"/>
          <a:stretch/>
        </p:blipFill>
        <p:spPr>
          <a:xfrm>
            <a:off x="5230503" y="1257300"/>
            <a:ext cx="13057496" cy="7471397"/>
          </a:xfrm>
          <a:prstGeom prst="rect">
            <a:avLst/>
          </a:prstGeom>
        </p:spPr>
      </p:pic>
      <p:sp>
        <p:nvSpPr>
          <p:cNvPr id="3" name="object 3"/>
          <p:cNvSpPr txBox="1">
            <a:spLocks noGrp="1"/>
          </p:cNvSpPr>
          <p:nvPr>
            <p:ph type="title"/>
          </p:nvPr>
        </p:nvSpPr>
        <p:spPr>
          <a:xfrm>
            <a:off x="5374620" y="0"/>
            <a:ext cx="2158365" cy="1000760"/>
          </a:xfrm>
          <a:prstGeom prst="rect">
            <a:avLst/>
          </a:prstGeom>
        </p:spPr>
        <p:txBody>
          <a:bodyPr vert="horz" wrap="square" lIns="0" tIns="12700" rIns="0" bIns="0" rtlCol="0">
            <a:spAutoFit/>
          </a:bodyPr>
          <a:lstStyle/>
          <a:p>
            <a:pPr marL="12700">
              <a:lnSpc>
                <a:spcPct val="100000"/>
              </a:lnSpc>
              <a:spcBef>
                <a:spcPts val="100"/>
              </a:spcBef>
            </a:pPr>
            <a:r>
              <a:rPr sz="6400" spc="540" dirty="0">
                <a:solidFill>
                  <a:srgbClr val="2A4A81"/>
                </a:solidFill>
              </a:rPr>
              <a:t>C</a:t>
            </a:r>
            <a:r>
              <a:rPr sz="6400" spc="25" dirty="0">
                <a:solidFill>
                  <a:srgbClr val="2A4A81"/>
                </a:solidFill>
              </a:rPr>
              <a:t>o</a:t>
            </a:r>
            <a:r>
              <a:rPr sz="6400" spc="270" dirty="0">
                <a:solidFill>
                  <a:srgbClr val="2A4A81"/>
                </a:solidFill>
              </a:rPr>
              <a:t>d</a:t>
            </a:r>
            <a:r>
              <a:rPr sz="6400" spc="-145" dirty="0">
                <a:solidFill>
                  <a:srgbClr val="2A4A81"/>
                </a:solidFill>
              </a:rPr>
              <a:t>e</a:t>
            </a:r>
            <a:r>
              <a:rPr sz="6400" spc="-1205" dirty="0">
                <a:solidFill>
                  <a:srgbClr val="2A4A81"/>
                </a:solidFill>
              </a:rPr>
              <a:t>:</a:t>
            </a:r>
            <a:endParaRPr sz="6400"/>
          </a:p>
        </p:txBody>
      </p:sp>
      <p:sp>
        <p:nvSpPr>
          <p:cNvPr id="4" name="object 4"/>
          <p:cNvSpPr txBox="1"/>
          <p:nvPr/>
        </p:nvSpPr>
        <p:spPr>
          <a:xfrm>
            <a:off x="11746551" y="9608020"/>
            <a:ext cx="635000" cy="681355"/>
          </a:xfrm>
          <a:prstGeom prst="rect">
            <a:avLst/>
          </a:prstGeom>
        </p:spPr>
        <p:txBody>
          <a:bodyPr vert="horz" wrap="square" lIns="0" tIns="12700" rIns="0" bIns="0" rtlCol="0">
            <a:spAutoFit/>
          </a:bodyPr>
          <a:lstStyle/>
          <a:p>
            <a:pPr marL="12700">
              <a:lnSpc>
                <a:spcPct val="100000"/>
              </a:lnSpc>
              <a:spcBef>
                <a:spcPts val="100"/>
              </a:spcBef>
            </a:pPr>
            <a:r>
              <a:rPr sz="4300" spc="-265" dirty="0">
                <a:latin typeface="Microsoft Sans Serif"/>
                <a:cs typeface="Microsoft Sans Serif"/>
              </a:rPr>
              <a:t>(</a:t>
            </a:r>
            <a:r>
              <a:rPr sz="4300" spc="60" dirty="0">
                <a:latin typeface="Microsoft Sans Serif"/>
                <a:cs typeface="Microsoft Sans Serif"/>
              </a:rPr>
              <a:t>1</a:t>
            </a:r>
            <a:r>
              <a:rPr sz="4300" spc="-265" dirty="0">
                <a:latin typeface="Microsoft Sans Serif"/>
                <a:cs typeface="Microsoft Sans Serif"/>
              </a:rPr>
              <a:t>)</a:t>
            </a:r>
            <a:endParaRPr sz="4300">
              <a:latin typeface="Microsoft Sans Serif"/>
              <a:cs typeface="Microsoft Sans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t="2869"/>
          <a:stretch/>
        </p:blipFill>
        <p:spPr>
          <a:xfrm>
            <a:off x="7791451" y="266700"/>
            <a:ext cx="10496549" cy="9029699"/>
          </a:xfrm>
          <a:prstGeom prst="rect">
            <a:avLst/>
          </a:prstGeom>
        </p:spPr>
      </p:pic>
      <p:sp>
        <p:nvSpPr>
          <p:cNvPr id="3" name="object 3"/>
          <p:cNvSpPr txBox="1">
            <a:spLocks noGrp="1"/>
          </p:cNvSpPr>
          <p:nvPr>
            <p:ph type="title"/>
          </p:nvPr>
        </p:nvSpPr>
        <p:spPr>
          <a:xfrm>
            <a:off x="5374620" y="0"/>
            <a:ext cx="2158365" cy="1000760"/>
          </a:xfrm>
          <a:prstGeom prst="rect">
            <a:avLst/>
          </a:prstGeom>
        </p:spPr>
        <p:txBody>
          <a:bodyPr vert="horz" wrap="square" lIns="0" tIns="12700" rIns="0" bIns="0" rtlCol="0">
            <a:spAutoFit/>
          </a:bodyPr>
          <a:lstStyle/>
          <a:p>
            <a:pPr marL="12700">
              <a:lnSpc>
                <a:spcPct val="100000"/>
              </a:lnSpc>
              <a:spcBef>
                <a:spcPts val="100"/>
              </a:spcBef>
            </a:pPr>
            <a:r>
              <a:rPr sz="6400" spc="540" dirty="0">
                <a:solidFill>
                  <a:srgbClr val="2A4A81"/>
                </a:solidFill>
              </a:rPr>
              <a:t>C</a:t>
            </a:r>
            <a:r>
              <a:rPr sz="6400" spc="25" dirty="0">
                <a:solidFill>
                  <a:srgbClr val="2A4A81"/>
                </a:solidFill>
              </a:rPr>
              <a:t>o</a:t>
            </a:r>
            <a:r>
              <a:rPr sz="6400" spc="270" dirty="0">
                <a:solidFill>
                  <a:srgbClr val="2A4A81"/>
                </a:solidFill>
              </a:rPr>
              <a:t>d</a:t>
            </a:r>
            <a:r>
              <a:rPr sz="6400" spc="-145" dirty="0">
                <a:solidFill>
                  <a:srgbClr val="2A4A81"/>
                </a:solidFill>
              </a:rPr>
              <a:t>e</a:t>
            </a:r>
            <a:r>
              <a:rPr sz="6400" spc="-1205" dirty="0">
                <a:solidFill>
                  <a:srgbClr val="2A4A81"/>
                </a:solidFill>
              </a:rPr>
              <a:t>:</a:t>
            </a:r>
            <a:endParaRPr sz="6400"/>
          </a:p>
        </p:txBody>
      </p:sp>
      <p:sp>
        <p:nvSpPr>
          <p:cNvPr id="4" name="object 4"/>
          <p:cNvSpPr txBox="1"/>
          <p:nvPr/>
        </p:nvSpPr>
        <p:spPr>
          <a:xfrm>
            <a:off x="11771291" y="9608032"/>
            <a:ext cx="635000" cy="681355"/>
          </a:xfrm>
          <a:prstGeom prst="rect">
            <a:avLst/>
          </a:prstGeom>
        </p:spPr>
        <p:txBody>
          <a:bodyPr vert="horz" wrap="square" lIns="0" tIns="12700" rIns="0" bIns="0" rtlCol="0">
            <a:spAutoFit/>
          </a:bodyPr>
          <a:lstStyle/>
          <a:p>
            <a:pPr marL="12700">
              <a:lnSpc>
                <a:spcPct val="100000"/>
              </a:lnSpc>
              <a:spcBef>
                <a:spcPts val="100"/>
              </a:spcBef>
            </a:pPr>
            <a:r>
              <a:rPr sz="4300" spc="-265" dirty="0">
                <a:latin typeface="Microsoft Sans Serif"/>
                <a:cs typeface="Microsoft Sans Serif"/>
              </a:rPr>
              <a:t>(</a:t>
            </a:r>
            <a:r>
              <a:rPr sz="4300" spc="60" dirty="0">
                <a:latin typeface="Microsoft Sans Serif"/>
                <a:cs typeface="Microsoft Sans Serif"/>
              </a:rPr>
              <a:t>2</a:t>
            </a:r>
            <a:r>
              <a:rPr sz="4300" spc="-265" dirty="0">
                <a:latin typeface="Microsoft Sans Serif"/>
                <a:cs typeface="Microsoft Sans Serif"/>
              </a:rPr>
              <a:t>)</a:t>
            </a:r>
            <a:endParaRPr sz="4300">
              <a:latin typeface="Microsoft Sans Serif"/>
              <a:cs typeface="Microsoft Sans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t="2758"/>
          <a:stretch/>
        </p:blipFill>
        <p:spPr>
          <a:xfrm>
            <a:off x="7920772" y="266700"/>
            <a:ext cx="9334499" cy="9401162"/>
          </a:xfrm>
          <a:prstGeom prst="rect">
            <a:avLst/>
          </a:prstGeom>
        </p:spPr>
      </p:pic>
      <p:sp>
        <p:nvSpPr>
          <p:cNvPr id="3" name="object 3"/>
          <p:cNvSpPr txBox="1">
            <a:spLocks noGrp="1"/>
          </p:cNvSpPr>
          <p:nvPr>
            <p:ph type="title"/>
          </p:nvPr>
        </p:nvSpPr>
        <p:spPr>
          <a:xfrm>
            <a:off x="5374620" y="0"/>
            <a:ext cx="2158365" cy="1000760"/>
          </a:xfrm>
          <a:prstGeom prst="rect">
            <a:avLst/>
          </a:prstGeom>
        </p:spPr>
        <p:txBody>
          <a:bodyPr vert="horz" wrap="square" lIns="0" tIns="12700" rIns="0" bIns="0" rtlCol="0">
            <a:spAutoFit/>
          </a:bodyPr>
          <a:lstStyle/>
          <a:p>
            <a:pPr marL="12700">
              <a:lnSpc>
                <a:spcPct val="100000"/>
              </a:lnSpc>
              <a:spcBef>
                <a:spcPts val="100"/>
              </a:spcBef>
            </a:pPr>
            <a:r>
              <a:rPr sz="6400" spc="540" dirty="0">
                <a:solidFill>
                  <a:srgbClr val="2A4A81"/>
                </a:solidFill>
              </a:rPr>
              <a:t>C</a:t>
            </a:r>
            <a:r>
              <a:rPr sz="6400" spc="25" dirty="0">
                <a:solidFill>
                  <a:srgbClr val="2A4A81"/>
                </a:solidFill>
              </a:rPr>
              <a:t>o</a:t>
            </a:r>
            <a:r>
              <a:rPr sz="6400" spc="270" dirty="0">
                <a:solidFill>
                  <a:srgbClr val="2A4A81"/>
                </a:solidFill>
              </a:rPr>
              <a:t>d</a:t>
            </a:r>
            <a:r>
              <a:rPr sz="6400" spc="-145" dirty="0">
                <a:solidFill>
                  <a:srgbClr val="2A4A81"/>
                </a:solidFill>
              </a:rPr>
              <a:t>e</a:t>
            </a:r>
            <a:r>
              <a:rPr sz="6400" spc="-1205" dirty="0">
                <a:solidFill>
                  <a:srgbClr val="2A4A81"/>
                </a:solidFill>
              </a:rPr>
              <a:t>:</a:t>
            </a:r>
            <a:endParaRPr sz="6400"/>
          </a:p>
        </p:txBody>
      </p:sp>
      <p:sp>
        <p:nvSpPr>
          <p:cNvPr id="4" name="object 4"/>
          <p:cNvSpPr txBox="1"/>
          <p:nvPr/>
        </p:nvSpPr>
        <p:spPr>
          <a:xfrm>
            <a:off x="11771291" y="9608032"/>
            <a:ext cx="635000" cy="681355"/>
          </a:xfrm>
          <a:prstGeom prst="rect">
            <a:avLst/>
          </a:prstGeom>
        </p:spPr>
        <p:txBody>
          <a:bodyPr vert="horz" wrap="square" lIns="0" tIns="12700" rIns="0" bIns="0" rtlCol="0">
            <a:spAutoFit/>
          </a:bodyPr>
          <a:lstStyle/>
          <a:p>
            <a:pPr marL="12700">
              <a:lnSpc>
                <a:spcPct val="100000"/>
              </a:lnSpc>
              <a:spcBef>
                <a:spcPts val="100"/>
              </a:spcBef>
            </a:pPr>
            <a:r>
              <a:rPr sz="4300" spc="-265" dirty="0">
                <a:latin typeface="Microsoft Sans Serif"/>
                <a:cs typeface="Microsoft Sans Serif"/>
              </a:rPr>
              <a:t>(</a:t>
            </a:r>
            <a:r>
              <a:rPr sz="4300" spc="60" dirty="0">
                <a:latin typeface="Microsoft Sans Serif"/>
                <a:cs typeface="Microsoft Sans Serif"/>
              </a:rPr>
              <a:t>3</a:t>
            </a:r>
            <a:r>
              <a:rPr sz="4300" spc="-265" dirty="0">
                <a:latin typeface="Microsoft Sans Serif"/>
                <a:cs typeface="Microsoft Sans Serif"/>
              </a:rPr>
              <a:t>)</a:t>
            </a:r>
            <a:endParaRPr sz="4300">
              <a:latin typeface="Microsoft Sans Serif"/>
              <a:cs typeface="Microsoft Sans 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t="2726"/>
          <a:stretch/>
        </p:blipFill>
        <p:spPr>
          <a:xfrm>
            <a:off x="7372351" y="266700"/>
            <a:ext cx="10877549" cy="9515474"/>
          </a:xfrm>
          <a:prstGeom prst="rect">
            <a:avLst/>
          </a:prstGeom>
        </p:spPr>
      </p:pic>
      <p:sp>
        <p:nvSpPr>
          <p:cNvPr id="3" name="object 3"/>
          <p:cNvSpPr txBox="1">
            <a:spLocks noGrp="1"/>
          </p:cNvSpPr>
          <p:nvPr>
            <p:ph type="title"/>
          </p:nvPr>
        </p:nvSpPr>
        <p:spPr>
          <a:xfrm>
            <a:off x="5168322" y="0"/>
            <a:ext cx="2158365" cy="1000760"/>
          </a:xfrm>
          <a:prstGeom prst="rect">
            <a:avLst/>
          </a:prstGeom>
        </p:spPr>
        <p:txBody>
          <a:bodyPr vert="horz" wrap="square" lIns="0" tIns="12700" rIns="0" bIns="0" rtlCol="0">
            <a:spAutoFit/>
          </a:bodyPr>
          <a:lstStyle/>
          <a:p>
            <a:pPr marL="12700">
              <a:lnSpc>
                <a:spcPct val="100000"/>
              </a:lnSpc>
              <a:spcBef>
                <a:spcPts val="100"/>
              </a:spcBef>
            </a:pPr>
            <a:r>
              <a:rPr sz="6400" spc="540" dirty="0">
                <a:solidFill>
                  <a:srgbClr val="2A4A81"/>
                </a:solidFill>
              </a:rPr>
              <a:t>C</a:t>
            </a:r>
            <a:r>
              <a:rPr sz="6400" spc="25" dirty="0">
                <a:solidFill>
                  <a:srgbClr val="2A4A81"/>
                </a:solidFill>
              </a:rPr>
              <a:t>o</a:t>
            </a:r>
            <a:r>
              <a:rPr sz="6400" spc="270" dirty="0">
                <a:solidFill>
                  <a:srgbClr val="2A4A81"/>
                </a:solidFill>
              </a:rPr>
              <a:t>d</a:t>
            </a:r>
            <a:r>
              <a:rPr sz="6400" spc="-145" dirty="0">
                <a:solidFill>
                  <a:srgbClr val="2A4A81"/>
                </a:solidFill>
              </a:rPr>
              <a:t>e</a:t>
            </a:r>
            <a:r>
              <a:rPr sz="6400" spc="-1205" dirty="0">
                <a:solidFill>
                  <a:srgbClr val="2A4A81"/>
                </a:solidFill>
              </a:rPr>
              <a:t>:</a:t>
            </a:r>
            <a:endParaRPr sz="6400"/>
          </a:p>
        </p:txBody>
      </p:sp>
      <p:sp>
        <p:nvSpPr>
          <p:cNvPr id="4" name="object 4"/>
          <p:cNvSpPr txBox="1"/>
          <p:nvPr/>
        </p:nvSpPr>
        <p:spPr>
          <a:xfrm>
            <a:off x="11746551" y="9608032"/>
            <a:ext cx="635000" cy="681355"/>
          </a:xfrm>
          <a:prstGeom prst="rect">
            <a:avLst/>
          </a:prstGeom>
        </p:spPr>
        <p:txBody>
          <a:bodyPr vert="horz" wrap="square" lIns="0" tIns="12700" rIns="0" bIns="0" rtlCol="0">
            <a:spAutoFit/>
          </a:bodyPr>
          <a:lstStyle/>
          <a:p>
            <a:pPr marL="12700">
              <a:lnSpc>
                <a:spcPct val="100000"/>
              </a:lnSpc>
              <a:spcBef>
                <a:spcPts val="100"/>
              </a:spcBef>
            </a:pPr>
            <a:r>
              <a:rPr sz="4300" spc="-265" dirty="0">
                <a:latin typeface="Microsoft Sans Serif"/>
                <a:cs typeface="Microsoft Sans Serif"/>
              </a:rPr>
              <a:t>(</a:t>
            </a:r>
            <a:r>
              <a:rPr sz="4300" spc="60" dirty="0">
                <a:latin typeface="Microsoft Sans Serif"/>
                <a:cs typeface="Microsoft Sans Serif"/>
              </a:rPr>
              <a:t>4</a:t>
            </a:r>
            <a:r>
              <a:rPr sz="4300" spc="-265" dirty="0">
                <a:latin typeface="Microsoft Sans Serif"/>
                <a:cs typeface="Microsoft Sans Serif"/>
              </a:rPr>
              <a:t>)</a:t>
            </a:r>
            <a:endParaRPr sz="4300">
              <a:latin typeface="Microsoft Sans Serif"/>
              <a:cs typeface="Microsoft Sans Serif"/>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t="2731"/>
          <a:stretch/>
        </p:blipFill>
        <p:spPr>
          <a:xfrm>
            <a:off x="7932742" y="266700"/>
            <a:ext cx="9477374" cy="9496412"/>
          </a:xfrm>
          <a:prstGeom prst="rect">
            <a:avLst/>
          </a:prstGeom>
        </p:spPr>
      </p:pic>
      <p:sp>
        <p:nvSpPr>
          <p:cNvPr id="3" name="object 3"/>
          <p:cNvSpPr txBox="1">
            <a:spLocks noGrp="1"/>
          </p:cNvSpPr>
          <p:nvPr>
            <p:ph type="title"/>
          </p:nvPr>
        </p:nvSpPr>
        <p:spPr>
          <a:xfrm>
            <a:off x="5374620" y="0"/>
            <a:ext cx="2158365" cy="1000760"/>
          </a:xfrm>
          <a:prstGeom prst="rect">
            <a:avLst/>
          </a:prstGeom>
        </p:spPr>
        <p:txBody>
          <a:bodyPr vert="horz" wrap="square" lIns="0" tIns="12700" rIns="0" bIns="0" rtlCol="0">
            <a:spAutoFit/>
          </a:bodyPr>
          <a:lstStyle/>
          <a:p>
            <a:pPr marL="12700">
              <a:lnSpc>
                <a:spcPct val="100000"/>
              </a:lnSpc>
              <a:spcBef>
                <a:spcPts val="100"/>
              </a:spcBef>
            </a:pPr>
            <a:r>
              <a:rPr sz="6400" spc="540" dirty="0">
                <a:solidFill>
                  <a:srgbClr val="2A4A81"/>
                </a:solidFill>
              </a:rPr>
              <a:t>C</a:t>
            </a:r>
            <a:r>
              <a:rPr sz="6400" spc="25" dirty="0">
                <a:solidFill>
                  <a:srgbClr val="2A4A81"/>
                </a:solidFill>
              </a:rPr>
              <a:t>o</a:t>
            </a:r>
            <a:r>
              <a:rPr sz="6400" spc="270" dirty="0">
                <a:solidFill>
                  <a:srgbClr val="2A4A81"/>
                </a:solidFill>
              </a:rPr>
              <a:t>d</a:t>
            </a:r>
            <a:r>
              <a:rPr sz="6400" spc="-145" dirty="0">
                <a:solidFill>
                  <a:srgbClr val="2A4A81"/>
                </a:solidFill>
              </a:rPr>
              <a:t>e</a:t>
            </a:r>
            <a:r>
              <a:rPr sz="6400" spc="-1205" dirty="0">
                <a:solidFill>
                  <a:srgbClr val="2A4A81"/>
                </a:solidFill>
              </a:rPr>
              <a:t>:</a:t>
            </a:r>
            <a:endParaRPr sz="6400"/>
          </a:p>
        </p:txBody>
      </p:sp>
      <p:sp>
        <p:nvSpPr>
          <p:cNvPr id="4" name="object 4"/>
          <p:cNvSpPr txBox="1"/>
          <p:nvPr/>
        </p:nvSpPr>
        <p:spPr>
          <a:xfrm>
            <a:off x="11746551" y="9608044"/>
            <a:ext cx="635000" cy="681355"/>
          </a:xfrm>
          <a:prstGeom prst="rect">
            <a:avLst/>
          </a:prstGeom>
        </p:spPr>
        <p:txBody>
          <a:bodyPr vert="horz" wrap="square" lIns="0" tIns="12700" rIns="0" bIns="0" rtlCol="0">
            <a:spAutoFit/>
          </a:bodyPr>
          <a:lstStyle/>
          <a:p>
            <a:pPr marL="12700">
              <a:lnSpc>
                <a:spcPct val="100000"/>
              </a:lnSpc>
              <a:spcBef>
                <a:spcPts val="100"/>
              </a:spcBef>
            </a:pPr>
            <a:r>
              <a:rPr sz="4300" spc="-265" dirty="0">
                <a:latin typeface="Microsoft Sans Serif"/>
                <a:cs typeface="Microsoft Sans Serif"/>
              </a:rPr>
              <a:t>(</a:t>
            </a:r>
            <a:r>
              <a:rPr sz="4300" spc="60" dirty="0">
                <a:latin typeface="Microsoft Sans Serif"/>
                <a:cs typeface="Microsoft Sans Serif"/>
              </a:rPr>
              <a:t>5</a:t>
            </a:r>
            <a:r>
              <a:rPr sz="4300" spc="-265" dirty="0">
                <a:latin typeface="Microsoft Sans Serif"/>
                <a:cs typeface="Microsoft Sans Serif"/>
              </a:rPr>
              <a:t>)</a:t>
            </a:r>
            <a:endParaRPr sz="4300">
              <a:latin typeface="Microsoft Sans Serif"/>
              <a:cs typeface="Microsoft Sans Serif"/>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A4A81"/>
          </a:solidFill>
        </p:spPr>
        <p:txBody>
          <a:bodyPr wrap="square" lIns="0" tIns="0" rIns="0" bIns="0" rtlCol="0"/>
          <a:lstStyle/>
          <a:p>
            <a:endParaRPr/>
          </a:p>
        </p:txBody>
      </p:sp>
      <p:sp>
        <p:nvSpPr>
          <p:cNvPr id="11" name="object 11"/>
          <p:cNvSpPr txBox="1">
            <a:spLocks noGrp="1"/>
          </p:cNvSpPr>
          <p:nvPr>
            <p:ph type="title"/>
          </p:nvPr>
        </p:nvSpPr>
        <p:spPr>
          <a:xfrm>
            <a:off x="-12700" y="203231"/>
            <a:ext cx="3923665" cy="1320800"/>
          </a:xfrm>
          <a:prstGeom prst="rect">
            <a:avLst/>
          </a:prstGeom>
        </p:spPr>
        <p:txBody>
          <a:bodyPr vert="horz" wrap="square" lIns="0" tIns="12700" rIns="0" bIns="0" rtlCol="0">
            <a:spAutoFit/>
          </a:bodyPr>
          <a:lstStyle/>
          <a:p>
            <a:pPr marL="12700">
              <a:lnSpc>
                <a:spcPct val="100000"/>
              </a:lnSpc>
              <a:spcBef>
                <a:spcPts val="100"/>
              </a:spcBef>
            </a:pPr>
            <a:r>
              <a:rPr sz="8500" spc="1260" dirty="0">
                <a:solidFill>
                  <a:srgbClr val="F6B4A6"/>
                </a:solidFill>
              </a:rPr>
              <a:t>O</a:t>
            </a:r>
            <a:r>
              <a:rPr sz="8500" spc="-65" dirty="0">
                <a:solidFill>
                  <a:srgbClr val="F6B4A6"/>
                </a:solidFill>
              </a:rPr>
              <a:t>u</a:t>
            </a:r>
            <a:r>
              <a:rPr sz="8500" spc="-30" dirty="0">
                <a:solidFill>
                  <a:srgbClr val="F6B4A6"/>
                </a:solidFill>
              </a:rPr>
              <a:t>t</a:t>
            </a:r>
            <a:r>
              <a:rPr sz="8500" spc="345" dirty="0">
                <a:solidFill>
                  <a:srgbClr val="F6B4A6"/>
                </a:solidFill>
              </a:rPr>
              <a:t>p</a:t>
            </a:r>
            <a:r>
              <a:rPr sz="8500" spc="-65" dirty="0">
                <a:solidFill>
                  <a:srgbClr val="F6B4A6"/>
                </a:solidFill>
              </a:rPr>
              <a:t>u</a:t>
            </a:r>
            <a:r>
              <a:rPr sz="8500" spc="-30" dirty="0">
                <a:solidFill>
                  <a:srgbClr val="F6B4A6"/>
                </a:solidFill>
              </a:rPr>
              <a:t>t</a:t>
            </a:r>
            <a:r>
              <a:rPr sz="8500" spc="-1600" dirty="0">
                <a:solidFill>
                  <a:srgbClr val="F6B4A6"/>
                </a:solidFill>
              </a:rPr>
              <a:t>:</a:t>
            </a:r>
            <a:endParaRPr sz="8500"/>
          </a:p>
        </p:txBody>
      </p:sp>
      <p:pic>
        <p:nvPicPr>
          <p:cNvPr id="13" name="Picture 12">
            <a:extLst>
              <a:ext uri="{FF2B5EF4-FFF2-40B4-BE49-F238E27FC236}">
                <a16:creationId xmlns:a16="http://schemas.microsoft.com/office/drawing/2014/main" id="{F656B728-174E-F0A6-E3FB-2B428199F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9467" y="0"/>
            <a:ext cx="8909065" cy="10287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accent1">
              <a:lumMod val="50000"/>
            </a:schemeClr>
          </a:solidFill>
        </p:spPr>
        <p:txBody>
          <a:bodyPr wrap="square" lIns="0" tIns="0" rIns="0" bIns="0" rtlCol="0"/>
          <a:lstStyle/>
          <a:p>
            <a:endParaRPr dirty="0"/>
          </a:p>
        </p:txBody>
      </p:sp>
      <p:sp>
        <p:nvSpPr>
          <p:cNvPr id="3" name="object 3"/>
          <p:cNvSpPr txBox="1">
            <a:spLocks noGrp="1"/>
          </p:cNvSpPr>
          <p:nvPr>
            <p:ph type="title"/>
          </p:nvPr>
        </p:nvSpPr>
        <p:spPr>
          <a:xfrm>
            <a:off x="397044" y="301065"/>
            <a:ext cx="8389620" cy="848360"/>
          </a:xfrm>
          <a:prstGeom prst="rect">
            <a:avLst/>
          </a:prstGeom>
        </p:spPr>
        <p:txBody>
          <a:bodyPr vert="horz" wrap="square" lIns="0" tIns="12700" rIns="0" bIns="0" rtlCol="0">
            <a:spAutoFit/>
          </a:bodyPr>
          <a:lstStyle/>
          <a:p>
            <a:pPr marL="12700">
              <a:lnSpc>
                <a:spcPct val="100000"/>
              </a:lnSpc>
              <a:spcBef>
                <a:spcPts val="100"/>
              </a:spcBef>
            </a:pPr>
            <a:r>
              <a:rPr sz="5400" spc="10" dirty="0">
                <a:solidFill>
                  <a:srgbClr val="F6B4A6"/>
                </a:solidFill>
              </a:rPr>
              <a:t>Instructions</a:t>
            </a:r>
            <a:r>
              <a:rPr sz="5400" spc="100" dirty="0">
                <a:solidFill>
                  <a:srgbClr val="F6B4A6"/>
                </a:solidFill>
              </a:rPr>
              <a:t> </a:t>
            </a:r>
            <a:r>
              <a:rPr sz="5400" spc="95" dirty="0">
                <a:solidFill>
                  <a:srgbClr val="F6B4A6"/>
                </a:solidFill>
              </a:rPr>
              <a:t>for</a:t>
            </a:r>
            <a:r>
              <a:rPr sz="5400" spc="105" dirty="0">
                <a:solidFill>
                  <a:srgbClr val="F6B4A6"/>
                </a:solidFill>
              </a:rPr>
              <a:t> </a:t>
            </a:r>
            <a:r>
              <a:rPr sz="5400" spc="-215" dirty="0">
                <a:solidFill>
                  <a:srgbClr val="F6B4A6"/>
                </a:solidFill>
              </a:rPr>
              <a:t>new</a:t>
            </a:r>
            <a:r>
              <a:rPr sz="5400" spc="105" dirty="0">
                <a:solidFill>
                  <a:srgbClr val="F6B4A6"/>
                </a:solidFill>
              </a:rPr>
              <a:t> </a:t>
            </a:r>
            <a:r>
              <a:rPr sz="5400" spc="-15" dirty="0">
                <a:solidFill>
                  <a:srgbClr val="F6B4A6"/>
                </a:solidFill>
              </a:rPr>
              <a:t>users</a:t>
            </a:r>
            <a:endParaRPr sz="5400" dirty="0"/>
          </a:p>
        </p:txBody>
      </p:sp>
      <p:sp>
        <p:nvSpPr>
          <p:cNvPr id="4" name="object 4"/>
          <p:cNvSpPr txBox="1"/>
          <p:nvPr/>
        </p:nvSpPr>
        <p:spPr>
          <a:xfrm>
            <a:off x="397044" y="1939365"/>
            <a:ext cx="7958455" cy="848360"/>
          </a:xfrm>
          <a:prstGeom prst="rect">
            <a:avLst/>
          </a:prstGeom>
        </p:spPr>
        <p:txBody>
          <a:bodyPr vert="horz" wrap="square" lIns="0" tIns="12700" rIns="0" bIns="0" rtlCol="0">
            <a:spAutoFit/>
          </a:bodyPr>
          <a:lstStyle/>
          <a:p>
            <a:pPr marL="12700">
              <a:lnSpc>
                <a:spcPct val="100000"/>
              </a:lnSpc>
              <a:spcBef>
                <a:spcPts val="100"/>
              </a:spcBef>
            </a:pPr>
            <a:r>
              <a:rPr sz="5400" b="1" spc="-170" dirty="0">
                <a:solidFill>
                  <a:srgbClr val="F6B4A6"/>
                </a:solidFill>
                <a:latin typeface="Trebuchet MS"/>
                <a:cs typeface="Trebuchet MS"/>
              </a:rPr>
              <a:t>how</a:t>
            </a:r>
            <a:r>
              <a:rPr sz="5400" b="1" spc="105" dirty="0">
                <a:solidFill>
                  <a:srgbClr val="F6B4A6"/>
                </a:solidFill>
                <a:latin typeface="Trebuchet MS"/>
                <a:cs typeface="Trebuchet MS"/>
              </a:rPr>
              <a:t> </a:t>
            </a:r>
            <a:r>
              <a:rPr sz="5400" b="1" spc="5" dirty="0">
                <a:solidFill>
                  <a:srgbClr val="F6B4A6"/>
                </a:solidFill>
                <a:latin typeface="Trebuchet MS"/>
                <a:cs typeface="Trebuchet MS"/>
              </a:rPr>
              <a:t>to</a:t>
            </a:r>
            <a:r>
              <a:rPr sz="5400" b="1" spc="110" dirty="0">
                <a:solidFill>
                  <a:srgbClr val="F6B4A6"/>
                </a:solidFill>
                <a:latin typeface="Trebuchet MS"/>
                <a:cs typeface="Trebuchet MS"/>
              </a:rPr>
              <a:t> </a:t>
            </a:r>
            <a:r>
              <a:rPr sz="5400" b="1" spc="-25" dirty="0">
                <a:solidFill>
                  <a:srgbClr val="F6B4A6"/>
                </a:solidFill>
                <a:latin typeface="Trebuchet MS"/>
                <a:cs typeface="Trebuchet MS"/>
              </a:rPr>
              <a:t>use</a:t>
            </a:r>
            <a:r>
              <a:rPr sz="5400" b="1" spc="110" dirty="0">
                <a:solidFill>
                  <a:srgbClr val="F6B4A6"/>
                </a:solidFill>
                <a:latin typeface="Trebuchet MS"/>
                <a:cs typeface="Trebuchet MS"/>
              </a:rPr>
              <a:t> </a:t>
            </a:r>
            <a:r>
              <a:rPr sz="5400" b="1" spc="-35" dirty="0">
                <a:solidFill>
                  <a:srgbClr val="F6B4A6"/>
                </a:solidFill>
                <a:latin typeface="Trebuchet MS"/>
                <a:cs typeface="Trebuchet MS"/>
              </a:rPr>
              <a:t>our</a:t>
            </a:r>
            <a:r>
              <a:rPr sz="5400" b="1" spc="110" dirty="0">
                <a:solidFill>
                  <a:srgbClr val="F6B4A6"/>
                </a:solidFill>
                <a:latin typeface="Trebuchet MS"/>
                <a:cs typeface="Trebuchet MS"/>
              </a:rPr>
              <a:t> </a:t>
            </a:r>
            <a:r>
              <a:rPr sz="5400" b="1" spc="25" dirty="0">
                <a:solidFill>
                  <a:srgbClr val="F6B4A6"/>
                </a:solidFill>
                <a:latin typeface="Trebuchet MS"/>
                <a:cs typeface="Trebuchet MS"/>
              </a:rPr>
              <a:t>program:</a:t>
            </a:r>
            <a:endParaRPr sz="5400" dirty="0">
              <a:latin typeface="Trebuchet MS"/>
              <a:cs typeface="Trebuchet MS"/>
            </a:endParaRPr>
          </a:p>
        </p:txBody>
      </p:sp>
      <p:sp>
        <p:nvSpPr>
          <p:cNvPr id="5" name="object 5"/>
          <p:cNvSpPr txBox="1"/>
          <p:nvPr/>
        </p:nvSpPr>
        <p:spPr>
          <a:xfrm>
            <a:off x="397044" y="3540866"/>
            <a:ext cx="11490156" cy="5075748"/>
          </a:xfrm>
          <a:prstGeom prst="rect">
            <a:avLst/>
          </a:prstGeom>
        </p:spPr>
        <p:txBody>
          <a:bodyPr vert="horz" wrap="square" lIns="0" tIns="12700" rIns="0" bIns="0" rtlCol="0">
            <a:spAutoFit/>
          </a:bodyPr>
          <a:lstStyle/>
          <a:p>
            <a:pPr marL="12700">
              <a:lnSpc>
                <a:spcPct val="100000"/>
              </a:lnSpc>
              <a:spcBef>
                <a:spcPts val="100"/>
              </a:spcBef>
              <a:tabLst>
                <a:tab pos="563245" algn="l"/>
                <a:tab pos="1771014" algn="l"/>
                <a:tab pos="3269615" algn="l"/>
                <a:tab pos="4107179" algn="l"/>
                <a:tab pos="7072630" algn="l"/>
                <a:tab pos="8186420" algn="l"/>
              </a:tabLst>
            </a:pPr>
            <a:r>
              <a:rPr lang="en-US" sz="3600" dirty="0">
                <a:solidFill>
                  <a:schemeClr val="accent5">
                    <a:lumMod val="40000"/>
                    <a:lumOff val="60000"/>
                  </a:schemeClr>
                </a:solidFill>
                <a:latin typeface="Microsoft Sans Serif"/>
                <a:cs typeface="Microsoft Sans Serif"/>
              </a:rPr>
              <a:t>1 -	you need to determine the number of processes .</a:t>
            </a:r>
          </a:p>
          <a:p>
            <a:pPr marL="12700">
              <a:lnSpc>
                <a:spcPct val="100000"/>
              </a:lnSpc>
              <a:spcBef>
                <a:spcPts val="100"/>
              </a:spcBef>
              <a:tabLst>
                <a:tab pos="563245" algn="l"/>
                <a:tab pos="1771014" algn="l"/>
                <a:tab pos="3269615" algn="l"/>
                <a:tab pos="4107179" algn="l"/>
                <a:tab pos="7072630" algn="l"/>
                <a:tab pos="8186420" algn="l"/>
              </a:tabLst>
            </a:pPr>
            <a:endParaRPr lang="en-US" sz="3600" dirty="0">
              <a:solidFill>
                <a:schemeClr val="accent5">
                  <a:lumMod val="40000"/>
                  <a:lumOff val="60000"/>
                </a:schemeClr>
              </a:solidFill>
              <a:latin typeface="Microsoft Sans Serif"/>
              <a:cs typeface="Microsoft Sans Serif"/>
            </a:endParaRPr>
          </a:p>
          <a:p>
            <a:pPr marL="12700">
              <a:lnSpc>
                <a:spcPct val="100000"/>
              </a:lnSpc>
              <a:spcBef>
                <a:spcPts val="100"/>
              </a:spcBef>
              <a:tabLst>
                <a:tab pos="563245" algn="l"/>
                <a:tab pos="1771014" algn="l"/>
                <a:tab pos="3269615" algn="l"/>
                <a:tab pos="4107179" algn="l"/>
                <a:tab pos="7072630" algn="l"/>
                <a:tab pos="8186420" algn="l"/>
              </a:tabLst>
            </a:pPr>
            <a:r>
              <a:rPr lang="en-US" sz="3600" dirty="0">
                <a:solidFill>
                  <a:schemeClr val="accent5">
                    <a:lumMod val="40000"/>
                    <a:lumOff val="60000"/>
                  </a:schemeClr>
                </a:solidFill>
                <a:latin typeface="Microsoft Sans Serif"/>
                <a:cs typeface="Microsoft Sans Serif"/>
              </a:rPr>
              <a:t>2- determine the burst and arrival time.</a:t>
            </a:r>
          </a:p>
          <a:p>
            <a:pPr marL="12700">
              <a:lnSpc>
                <a:spcPct val="100000"/>
              </a:lnSpc>
              <a:spcBef>
                <a:spcPts val="100"/>
              </a:spcBef>
              <a:tabLst>
                <a:tab pos="563245" algn="l"/>
                <a:tab pos="1771014" algn="l"/>
                <a:tab pos="3269615" algn="l"/>
                <a:tab pos="4107179" algn="l"/>
                <a:tab pos="7072630" algn="l"/>
                <a:tab pos="8186420" algn="l"/>
              </a:tabLst>
            </a:pPr>
            <a:endParaRPr lang="en-US" sz="3600" dirty="0">
              <a:solidFill>
                <a:schemeClr val="accent5">
                  <a:lumMod val="40000"/>
                  <a:lumOff val="60000"/>
                </a:schemeClr>
              </a:solidFill>
              <a:latin typeface="Microsoft Sans Serif"/>
              <a:cs typeface="Microsoft Sans Serif"/>
            </a:endParaRPr>
          </a:p>
          <a:p>
            <a:pPr marL="12700">
              <a:lnSpc>
                <a:spcPct val="100000"/>
              </a:lnSpc>
              <a:spcBef>
                <a:spcPts val="100"/>
              </a:spcBef>
              <a:tabLst>
                <a:tab pos="563245" algn="l"/>
                <a:tab pos="1771014" algn="l"/>
                <a:tab pos="3269615" algn="l"/>
                <a:tab pos="4107179" algn="l"/>
                <a:tab pos="7072630" algn="l"/>
                <a:tab pos="8186420" algn="l"/>
              </a:tabLst>
            </a:pPr>
            <a:r>
              <a:rPr lang="en-US" sz="3600" dirty="0">
                <a:solidFill>
                  <a:schemeClr val="accent5">
                    <a:lumMod val="40000"/>
                    <a:lumOff val="60000"/>
                  </a:schemeClr>
                </a:solidFill>
                <a:latin typeface="Microsoft Sans Serif"/>
                <a:cs typeface="Microsoft Sans Serif"/>
              </a:rPr>
              <a:t>3- for the  RR technique you also need to determine the quantum number .</a:t>
            </a:r>
          </a:p>
          <a:p>
            <a:pPr marL="12700">
              <a:lnSpc>
                <a:spcPct val="100000"/>
              </a:lnSpc>
              <a:spcBef>
                <a:spcPts val="100"/>
              </a:spcBef>
              <a:tabLst>
                <a:tab pos="563245" algn="l"/>
                <a:tab pos="1771014" algn="l"/>
                <a:tab pos="3269615" algn="l"/>
                <a:tab pos="4107179" algn="l"/>
                <a:tab pos="7072630" algn="l"/>
                <a:tab pos="8186420" algn="l"/>
              </a:tabLst>
            </a:pPr>
            <a:endParaRPr lang="en-US" sz="3600" dirty="0">
              <a:solidFill>
                <a:schemeClr val="accent5">
                  <a:lumMod val="40000"/>
                  <a:lumOff val="60000"/>
                </a:schemeClr>
              </a:solidFill>
              <a:latin typeface="Microsoft Sans Serif"/>
              <a:cs typeface="Microsoft Sans Serif"/>
            </a:endParaRPr>
          </a:p>
          <a:p>
            <a:pPr marL="12700">
              <a:lnSpc>
                <a:spcPct val="100000"/>
              </a:lnSpc>
              <a:spcBef>
                <a:spcPts val="100"/>
              </a:spcBef>
              <a:tabLst>
                <a:tab pos="563245" algn="l"/>
                <a:tab pos="1771014" algn="l"/>
                <a:tab pos="3269615" algn="l"/>
                <a:tab pos="4107179" algn="l"/>
                <a:tab pos="7072630" algn="l"/>
                <a:tab pos="8186420" algn="l"/>
              </a:tabLst>
            </a:pPr>
            <a:r>
              <a:rPr lang="en-US" sz="3600" dirty="0">
                <a:solidFill>
                  <a:schemeClr val="accent5">
                    <a:lumMod val="40000"/>
                    <a:lumOff val="60000"/>
                  </a:schemeClr>
                </a:solidFill>
                <a:latin typeface="Microsoft Sans Serif"/>
                <a:cs typeface="Microsoft Sans Serif"/>
              </a:rPr>
              <a:t>4- for  the PPS  technique you also need to determine the number of priority .</a:t>
            </a:r>
            <a:endParaRPr lang="pt-BR" sz="3600" dirty="0">
              <a:solidFill>
                <a:schemeClr val="accent5">
                  <a:lumMod val="40000"/>
                  <a:lumOff val="60000"/>
                </a:schemeClr>
              </a:solidFill>
              <a:latin typeface="Microsoft Sans Serif"/>
              <a:cs typeface="Microsoft Sans Serif"/>
            </a:endParaRPr>
          </a:p>
        </p:txBody>
      </p:sp>
      <p:sp>
        <p:nvSpPr>
          <p:cNvPr id="6" name="object 6"/>
          <p:cNvSpPr txBox="1"/>
          <p:nvPr/>
        </p:nvSpPr>
        <p:spPr>
          <a:xfrm>
            <a:off x="4920524" y="5026766"/>
            <a:ext cx="4885690" cy="452120"/>
          </a:xfrm>
          <a:prstGeom prst="rect">
            <a:avLst/>
          </a:prstGeom>
        </p:spPr>
        <p:txBody>
          <a:bodyPr vert="horz" wrap="square" lIns="0" tIns="12700" rIns="0" bIns="0" rtlCol="0">
            <a:spAutoFit/>
          </a:bodyPr>
          <a:lstStyle/>
          <a:p>
            <a:pPr marL="12700">
              <a:lnSpc>
                <a:spcPct val="100000"/>
              </a:lnSpc>
              <a:spcBef>
                <a:spcPts val="100"/>
              </a:spcBef>
              <a:tabLst>
                <a:tab pos="1680210" algn="l"/>
                <a:tab pos="2892425" algn="l"/>
              </a:tabLst>
            </a:pPr>
            <a:endParaRPr lang="pt-BR" sz="2800" dirty="0">
              <a:latin typeface="Microsoft Sans Serif"/>
              <a:cs typeface="Microsoft Sans Serif"/>
            </a:endParaRPr>
          </a:p>
        </p:txBody>
      </p:sp>
      <p:sp>
        <p:nvSpPr>
          <p:cNvPr id="7" name="object 7"/>
          <p:cNvSpPr txBox="1"/>
          <p:nvPr/>
        </p:nvSpPr>
        <p:spPr>
          <a:xfrm>
            <a:off x="397044" y="4036166"/>
            <a:ext cx="4294505" cy="443711"/>
          </a:xfrm>
          <a:prstGeom prst="rect">
            <a:avLst/>
          </a:prstGeom>
        </p:spPr>
        <p:txBody>
          <a:bodyPr vert="horz" wrap="square" lIns="0" tIns="12700" rIns="0" bIns="0" rtlCol="0">
            <a:spAutoFit/>
          </a:bodyPr>
          <a:lstStyle/>
          <a:p>
            <a:pPr marL="12700">
              <a:lnSpc>
                <a:spcPct val="100000"/>
              </a:lnSpc>
              <a:spcBef>
                <a:spcPts val="100"/>
              </a:spcBef>
              <a:tabLst>
                <a:tab pos="852169" algn="l"/>
              </a:tabLst>
            </a:pPr>
            <a:endParaRPr lang="pt-BR" sz="2800" dirty="0">
              <a:latin typeface="Microsoft Sans Serif"/>
              <a:cs typeface="Microsoft Sans Serif"/>
            </a:endParaRPr>
          </a:p>
        </p:txBody>
      </p:sp>
      <p:sp>
        <p:nvSpPr>
          <p:cNvPr id="8" name="object 8"/>
          <p:cNvSpPr txBox="1"/>
          <p:nvPr/>
        </p:nvSpPr>
        <p:spPr>
          <a:xfrm>
            <a:off x="397044" y="6444048"/>
            <a:ext cx="10419715" cy="467692"/>
          </a:xfrm>
          <a:prstGeom prst="rect">
            <a:avLst/>
          </a:prstGeom>
        </p:spPr>
        <p:txBody>
          <a:bodyPr vert="horz" wrap="square" lIns="0" tIns="12700" rIns="0" bIns="0" rtlCol="0">
            <a:spAutoFit/>
          </a:bodyPr>
          <a:lstStyle/>
          <a:p>
            <a:pPr marL="12700" marR="5080">
              <a:lnSpc>
                <a:spcPct val="116100"/>
              </a:lnSpc>
              <a:spcBef>
                <a:spcPts val="100"/>
              </a:spcBef>
              <a:tabLst>
                <a:tab pos="270510" algn="l"/>
                <a:tab pos="849630" algn="l"/>
                <a:tab pos="1594485" algn="l"/>
                <a:tab pos="2708275" algn="l"/>
                <a:tab pos="3503295" algn="l"/>
                <a:tab pos="3815715" algn="l"/>
                <a:tab pos="4928870" algn="l"/>
                <a:tab pos="6504940" algn="l"/>
                <a:tab pos="7530465" algn="l"/>
                <a:tab pos="7712709" algn="l"/>
                <a:tab pos="9163050" algn="l"/>
              </a:tabLst>
            </a:pPr>
            <a:endParaRPr lang="pt-BR" sz="2800" dirty="0">
              <a:latin typeface="Microsoft Sans Serif"/>
              <a:cs typeface="Microsoft Sans Serif"/>
            </a:endParaRPr>
          </a:p>
        </p:txBody>
      </p:sp>
      <p:grpSp>
        <p:nvGrpSpPr>
          <p:cNvPr id="9" name="object 9"/>
          <p:cNvGrpSpPr/>
          <p:nvPr/>
        </p:nvGrpSpPr>
        <p:grpSpPr>
          <a:xfrm>
            <a:off x="13031714" y="1710975"/>
            <a:ext cx="3608704" cy="5626100"/>
            <a:chOff x="13031714" y="1710975"/>
            <a:chExt cx="3608704" cy="5626100"/>
          </a:xfrm>
        </p:grpSpPr>
        <p:sp>
          <p:nvSpPr>
            <p:cNvPr id="10" name="object 10"/>
            <p:cNvSpPr/>
            <p:nvPr/>
          </p:nvSpPr>
          <p:spPr>
            <a:xfrm>
              <a:off x="13753103" y="5650580"/>
              <a:ext cx="2160270" cy="1670050"/>
            </a:xfrm>
            <a:custGeom>
              <a:avLst/>
              <a:gdLst/>
              <a:ahLst/>
              <a:cxnLst/>
              <a:rect l="l" t="t" r="r" b="b"/>
              <a:pathLst>
                <a:path w="2160269" h="1670050">
                  <a:moveTo>
                    <a:pt x="1060816" y="1669878"/>
                  </a:moveTo>
                  <a:lnTo>
                    <a:pt x="1001586" y="1668214"/>
                  </a:lnTo>
                  <a:lnTo>
                    <a:pt x="943250" y="1664611"/>
                  </a:lnTo>
                  <a:lnTo>
                    <a:pt x="885889" y="1659119"/>
                  </a:lnTo>
                  <a:lnTo>
                    <a:pt x="829584" y="1651792"/>
                  </a:lnTo>
                  <a:lnTo>
                    <a:pt x="774413" y="1642681"/>
                  </a:lnTo>
                  <a:lnTo>
                    <a:pt x="720460" y="1631839"/>
                  </a:lnTo>
                  <a:lnTo>
                    <a:pt x="667803" y="1619318"/>
                  </a:lnTo>
                  <a:lnTo>
                    <a:pt x="616524" y="1605170"/>
                  </a:lnTo>
                  <a:lnTo>
                    <a:pt x="566702" y="1589446"/>
                  </a:lnTo>
                  <a:lnTo>
                    <a:pt x="518420" y="1572200"/>
                  </a:lnTo>
                  <a:lnTo>
                    <a:pt x="471757" y="1553483"/>
                  </a:lnTo>
                  <a:lnTo>
                    <a:pt x="426793" y="1533347"/>
                  </a:lnTo>
                  <a:lnTo>
                    <a:pt x="383610" y="1511845"/>
                  </a:lnTo>
                  <a:lnTo>
                    <a:pt x="342288" y="1489028"/>
                  </a:lnTo>
                  <a:lnTo>
                    <a:pt x="302908" y="1464949"/>
                  </a:lnTo>
                  <a:lnTo>
                    <a:pt x="265550" y="1439659"/>
                  </a:lnTo>
                  <a:lnTo>
                    <a:pt x="230295" y="1413212"/>
                  </a:lnTo>
                  <a:lnTo>
                    <a:pt x="197223" y="1385658"/>
                  </a:lnTo>
                  <a:lnTo>
                    <a:pt x="166415" y="1357051"/>
                  </a:lnTo>
                  <a:lnTo>
                    <a:pt x="137952" y="1327442"/>
                  </a:lnTo>
                  <a:lnTo>
                    <a:pt x="111914" y="1296883"/>
                  </a:lnTo>
                  <a:lnTo>
                    <a:pt x="88381" y="1265427"/>
                  </a:lnTo>
                  <a:lnTo>
                    <a:pt x="67435" y="1233125"/>
                  </a:lnTo>
                  <a:lnTo>
                    <a:pt x="33625" y="1166194"/>
                  </a:lnTo>
                  <a:lnTo>
                    <a:pt x="11126" y="1096506"/>
                  </a:lnTo>
                  <a:lnTo>
                    <a:pt x="585" y="1024480"/>
                  </a:lnTo>
                  <a:lnTo>
                    <a:pt x="0" y="987720"/>
                  </a:lnTo>
                  <a:lnTo>
                    <a:pt x="3336" y="943341"/>
                  </a:lnTo>
                  <a:lnTo>
                    <a:pt x="11438" y="899913"/>
                  </a:lnTo>
                  <a:lnTo>
                    <a:pt x="23989" y="857542"/>
                  </a:lnTo>
                  <a:lnTo>
                    <a:pt x="40670" y="816334"/>
                  </a:lnTo>
                  <a:lnTo>
                    <a:pt x="22082" y="769207"/>
                  </a:lnTo>
                  <a:lnTo>
                    <a:pt x="8896" y="720917"/>
                  </a:lnTo>
                  <a:lnTo>
                    <a:pt x="1429" y="671570"/>
                  </a:lnTo>
                  <a:lnTo>
                    <a:pt x="0" y="621271"/>
                  </a:lnTo>
                  <a:lnTo>
                    <a:pt x="0" y="620143"/>
                  </a:lnTo>
                  <a:lnTo>
                    <a:pt x="3336" y="575764"/>
                  </a:lnTo>
                  <a:lnTo>
                    <a:pt x="11438" y="532337"/>
                  </a:lnTo>
                  <a:lnTo>
                    <a:pt x="23989" y="489966"/>
                  </a:lnTo>
                  <a:lnTo>
                    <a:pt x="40670" y="448758"/>
                  </a:lnTo>
                  <a:lnTo>
                    <a:pt x="22082" y="401631"/>
                  </a:lnTo>
                  <a:lnTo>
                    <a:pt x="8896" y="353341"/>
                  </a:lnTo>
                  <a:lnTo>
                    <a:pt x="1429" y="303993"/>
                  </a:lnTo>
                  <a:lnTo>
                    <a:pt x="0" y="253695"/>
                  </a:lnTo>
                  <a:lnTo>
                    <a:pt x="4826" y="200141"/>
                  </a:lnTo>
                  <a:lnTo>
                    <a:pt x="16376" y="147833"/>
                  </a:lnTo>
                  <a:lnTo>
                    <a:pt x="34325" y="96931"/>
                  </a:lnTo>
                  <a:lnTo>
                    <a:pt x="58348" y="47599"/>
                  </a:lnTo>
                  <a:lnTo>
                    <a:pt x="88118" y="0"/>
                  </a:lnTo>
                  <a:lnTo>
                    <a:pt x="95197" y="36750"/>
                  </a:lnTo>
                  <a:lnTo>
                    <a:pt x="104923" y="72444"/>
                  </a:lnTo>
                  <a:lnTo>
                    <a:pt x="134437" y="139814"/>
                  </a:lnTo>
                  <a:lnTo>
                    <a:pt x="163485" y="180387"/>
                  </a:lnTo>
                  <a:lnTo>
                    <a:pt x="198172" y="215981"/>
                  </a:lnTo>
                  <a:lnTo>
                    <a:pt x="237089" y="247299"/>
                  </a:lnTo>
                  <a:lnTo>
                    <a:pt x="278826" y="275046"/>
                  </a:lnTo>
                  <a:lnTo>
                    <a:pt x="321972" y="299924"/>
                  </a:lnTo>
                  <a:lnTo>
                    <a:pt x="366530" y="323343"/>
                  </a:lnTo>
                  <a:lnTo>
                    <a:pt x="411638" y="344997"/>
                  </a:lnTo>
                  <a:lnTo>
                    <a:pt x="457266" y="364916"/>
                  </a:lnTo>
                  <a:lnTo>
                    <a:pt x="503382" y="383132"/>
                  </a:lnTo>
                  <a:lnTo>
                    <a:pt x="549955" y="399677"/>
                  </a:lnTo>
                  <a:lnTo>
                    <a:pt x="596953" y="414582"/>
                  </a:lnTo>
                  <a:lnTo>
                    <a:pt x="644346" y="427878"/>
                  </a:lnTo>
                  <a:lnTo>
                    <a:pt x="692100" y="439597"/>
                  </a:lnTo>
                  <a:lnTo>
                    <a:pt x="740186" y="449770"/>
                  </a:lnTo>
                  <a:lnTo>
                    <a:pt x="788571" y="458428"/>
                  </a:lnTo>
                  <a:lnTo>
                    <a:pt x="837224" y="465603"/>
                  </a:lnTo>
                  <a:lnTo>
                    <a:pt x="886113" y="471327"/>
                  </a:lnTo>
                  <a:lnTo>
                    <a:pt x="935208" y="475629"/>
                  </a:lnTo>
                  <a:lnTo>
                    <a:pt x="984477" y="478543"/>
                  </a:lnTo>
                  <a:lnTo>
                    <a:pt x="1033888" y="480099"/>
                  </a:lnTo>
                  <a:lnTo>
                    <a:pt x="2131824" y="480329"/>
                  </a:lnTo>
                  <a:lnTo>
                    <a:pt x="2137960" y="495886"/>
                  </a:lnTo>
                  <a:lnTo>
                    <a:pt x="2151146" y="544176"/>
                  </a:lnTo>
                  <a:lnTo>
                    <a:pt x="2158613" y="593523"/>
                  </a:lnTo>
                  <a:lnTo>
                    <a:pt x="2160042" y="643822"/>
                  </a:lnTo>
                  <a:lnTo>
                    <a:pt x="2160042" y="644949"/>
                  </a:lnTo>
                  <a:lnTo>
                    <a:pt x="2156706" y="689328"/>
                  </a:lnTo>
                  <a:lnTo>
                    <a:pt x="2148604" y="732756"/>
                  </a:lnTo>
                  <a:lnTo>
                    <a:pt x="2136053" y="775127"/>
                  </a:lnTo>
                  <a:lnTo>
                    <a:pt x="2119372" y="816335"/>
                  </a:lnTo>
                  <a:lnTo>
                    <a:pt x="2137960" y="863462"/>
                  </a:lnTo>
                  <a:lnTo>
                    <a:pt x="2151146" y="911752"/>
                  </a:lnTo>
                  <a:lnTo>
                    <a:pt x="2158613" y="961099"/>
                  </a:lnTo>
                  <a:lnTo>
                    <a:pt x="2160042" y="1011398"/>
                  </a:lnTo>
                  <a:lnTo>
                    <a:pt x="2157432" y="1048125"/>
                  </a:lnTo>
                  <a:lnTo>
                    <a:pt x="2142899" y="1119887"/>
                  </a:lnTo>
                  <a:lnTo>
                    <a:pt x="2116511" y="1189058"/>
                  </a:lnTo>
                  <a:lnTo>
                    <a:pt x="2078942" y="1255232"/>
                  </a:lnTo>
                  <a:lnTo>
                    <a:pt x="2056174" y="1287068"/>
                  </a:lnTo>
                  <a:lnTo>
                    <a:pt x="2030864" y="1318004"/>
                  </a:lnTo>
                  <a:lnTo>
                    <a:pt x="2003094" y="1347988"/>
                  </a:lnTo>
                  <a:lnTo>
                    <a:pt x="1972949" y="1376970"/>
                  </a:lnTo>
                  <a:lnTo>
                    <a:pt x="1940513" y="1404898"/>
                  </a:lnTo>
                  <a:lnTo>
                    <a:pt x="1905871" y="1431724"/>
                  </a:lnTo>
                  <a:lnTo>
                    <a:pt x="1869106" y="1457395"/>
                  </a:lnTo>
                  <a:lnTo>
                    <a:pt x="1830303" y="1481862"/>
                  </a:lnTo>
                  <a:lnTo>
                    <a:pt x="1789545" y="1505073"/>
                  </a:lnTo>
                  <a:lnTo>
                    <a:pt x="1746916" y="1526978"/>
                  </a:lnTo>
                  <a:lnTo>
                    <a:pt x="1702502" y="1547527"/>
                  </a:lnTo>
                  <a:lnTo>
                    <a:pt x="1656385" y="1566669"/>
                  </a:lnTo>
                  <a:lnTo>
                    <a:pt x="1608651" y="1584352"/>
                  </a:lnTo>
                  <a:lnTo>
                    <a:pt x="1559382" y="1600528"/>
                  </a:lnTo>
                  <a:lnTo>
                    <a:pt x="1508664" y="1615144"/>
                  </a:lnTo>
                  <a:lnTo>
                    <a:pt x="1456580" y="1628151"/>
                  </a:lnTo>
                  <a:lnTo>
                    <a:pt x="1403214" y="1639498"/>
                  </a:lnTo>
                  <a:lnTo>
                    <a:pt x="1348651" y="1649134"/>
                  </a:lnTo>
                  <a:lnTo>
                    <a:pt x="1292974" y="1657008"/>
                  </a:lnTo>
                  <a:lnTo>
                    <a:pt x="1236268" y="1663070"/>
                  </a:lnTo>
                  <a:lnTo>
                    <a:pt x="1178617" y="1667270"/>
                  </a:lnTo>
                  <a:lnTo>
                    <a:pt x="1120105" y="1669556"/>
                  </a:lnTo>
                  <a:lnTo>
                    <a:pt x="1060816" y="1669878"/>
                  </a:lnTo>
                  <a:close/>
                </a:path>
                <a:path w="2160269" h="1670050">
                  <a:moveTo>
                    <a:pt x="2131824" y="480329"/>
                  </a:moveTo>
                  <a:lnTo>
                    <a:pt x="1083410" y="480329"/>
                  </a:lnTo>
                  <a:lnTo>
                    <a:pt x="1132920" y="480099"/>
                  </a:lnTo>
                  <a:lnTo>
                    <a:pt x="1182297" y="478543"/>
                  </a:lnTo>
                  <a:lnTo>
                    <a:pt x="1231515" y="475629"/>
                  </a:lnTo>
                  <a:lnTo>
                    <a:pt x="1280548" y="471327"/>
                  </a:lnTo>
                  <a:lnTo>
                    <a:pt x="1329369" y="465603"/>
                  </a:lnTo>
                  <a:lnTo>
                    <a:pt x="1377952" y="458428"/>
                  </a:lnTo>
                  <a:lnTo>
                    <a:pt x="1426270" y="449770"/>
                  </a:lnTo>
                  <a:lnTo>
                    <a:pt x="1474297" y="439597"/>
                  </a:lnTo>
                  <a:lnTo>
                    <a:pt x="1522006" y="427878"/>
                  </a:lnTo>
                  <a:lnTo>
                    <a:pt x="1569370" y="414582"/>
                  </a:lnTo>
                  <a:lnTo>
                    <a:pt x="1616365" y="399677"/>
                  </a:lnTo>
                  <a:lnTo>
                    <a:pt x="1662961" y="383132"/>
                  </a:lnTo>
                  <a:lnTo>
                    <a:pt x="1709135" y="364916"/>
                  </a:lnTo>
                  <a:lnTo>
                    <a:pt x="1754858" y="344997"/>
                  </a:lnTo>
                  <a:lnTo>
                    <a:pt x="1800104" y="323343"/>
                  </a:lnTo>
                  <a:lnTo>
                    <a:pt x="1844848" y="299924"/>
                  </a:lnTo>
                  <a:lnTo>
                    <a:pt x="1888537" y="274938"/>
                  </a:lnTo>
                  <a:lnTo>
                    <a:pt x="1930545" y="246975"/>
                  </a:lnTo>
                  <a:lnTo>
                    <a:pt x="1969462" y="215494"/>
                  </a:lnTo>
                  <a:lnTo>
                    <a:pt x="2003878" y="179954"/>
                  </a:lnTo>
                  <a:lnTo>
                    <a:pt x="2032383" y="139814"/>
                  </a:lnTo>
                  <a:lnTo>
                    <a:pt x="2060909" y="75967"/>
                  </a:lnTo>
                  <a:lnTo>
                    <a:pt x="2077572" y="7892"/>
                  </a:lnTo>
                  <a:lnTo>
                    <a:pt x="2103059" y="50248"/>
                  </a:lnTo>
                  <a:lnTo>
                    <a:pt x="2124058" y="93794"/>
                  </a:lnTo>
                  <a:lnTo>
                    <a:pt x="2140413" y="138404"/>
                  </a:lnTo>
                  <a:lnTo>
                    <a:pt x="2151967" y="183955"/>
                  </a:lnTo>
                  <a:lnTo>
                    <a:pt x="2158562" y="230319"/>
                  </a:lnTo>
                  <a:lnTo>
                    <a:pt x="2160042" y="277373"/>
                  </a:lnTo>
                  <a:lnTo>
                    <a:pt x="2156706" y="321752"/>
                  </a:lnTo>
                  <a:lnTo>
                    <a:pt x="2148604" y="365180"/>
                  </a:lnTo>
                  <a:lnTo>
                    <a:pt x="2136053" y="407550"/>
                  </a:lnTo>
                  <a:lnTo>
                    <a:pt x="2119372" y="448758"/>
                  </a:lnTo>
                  <a:lnTo>
                    <a:pt x="2131824" y="480329"/>
                  </a:lnTo>
                  <a:close/>
                </a:path>
              </a:pathLst>
            </a:custGeom>
            <a:solidFill>
              <a:srgbClr val="F0ABC1"/>
            </a:solidFill>
          </p:spPr>
          <p:txBody>
            <a:bodyPr wrap="square" lIns="0" tIns="0" rIns="0" bIns="0" rtlCol="0"/>
            <a:lstStyle/>
            <a:p>
              <a:endParaRPr/>
            </a:p>
          </p:txBody>
        </p:sp>
        <p:sp>
          <p:nvSpPr>
            <p:cNvPr id="11" name="object 11"/>
            <p:cNvSpPr/>
            <p:nvPr/>
          </p:nvSpPr>
          <p:spPr>
            <a:xfrm>
              <a:off x="13062236" y="1741419"/>
              <a:ext cx="3550920" cy="4381500"/>
            </a:xfrm>
            <a:custGeom>
              <a:avLst/>
              <a:gdLst/>
              <a:ahLst/>
              <a:cxnLst/>
              <a:rect l="l" t="t" r="r" b="b"/>
              <a:pathLst>
                <a:path w="3550919" h="4381500">
                  <a:moveTo>
                    <a:pt x="2000317" y="12699"/>
                  </a:moveTo>
                  <a:lnTo>
                    <a:pt x="1547957" y="12699"/>
                  </a:lnTo>
                  <a:lnTo>
                    <a:pt x="1592986" y="0"/>
                  </a:lnTo>
                  <a:lnTo>
                    <a:pt x="1955339" y="0"/>
                  </a:lnTo>
                  <a:lnTo>
                    <a:pt x="2000317" y="12699"/>
                  </a:lnTo>
                  <a:close/>
                </a:path>
                <a:path w="3550919" h="4381500">
                  <a:moveTo>
                    <a:pt x="2134174" y="38099"/>
                  </a:moveTo>
                  <a:lnTo>
                    <a:pt x="1413959" y="38099"/>
                  </a:lnTo>
                  <a:lnTo>
                    <a:pt x="1503093" y="12699"/>
                  </a:lnTo>
                  <a:lnTo>
                    <a:pt x="2045131" y="12699"/>
                  </a:lnTo>
                  <a:lnTo>
                    <a:pt x="2134174" y="38099"/>
                  </a:lnTo>
                  <a:close/>
                </a:path>
                <a:path w="3550919" h="4381500">
                  <a:moveTo>
                    <a:pt x="2069948" y="4368799"/>
                  </a:moveTo>
                  <a:lnTo>
                    <a:pt x="1480567" y="4368799"/>
                  </a:lnTo>
                  <a:lnTo>
                    <a:pt x="1195379" y="4292599"/>
                  </a:lnTo>
                  <a:lnTo>
                    <a:pt x="1149262" y="4267199"/>
                  </a:lnTo>
                  <a:lnTo>
                    <a:pt x="1103634" y="4254499"/>
                  </a:lnTo>
                  <a:lnTo>
                    <a:pt x="1013969" y="4203699"/>
                  </a:lnTo>
                  <a:lnTo>
                    <a:pt x="970822" y="4178299"/>
                  </a:lnTo>
                  <a:lnTo>
                    <a:pt x="929085" y="4152899"/>
                  </a:lnTo>
                  <a:lnTo>
                    <a:pt x="890168" y="4127499"/>
                  </a:lnTo>
                  <a:lnTo>
                    <a:pt x="855481" y="4089399"/>
                  </a:lnTo>
                  <a:lnTo>
                    <a:pt x="826434" y="4051299"/>
                  </a:lnTo>
                  <a:lnTo>
                    <a:pt x="803161" y="4000499"/>
                  </a:lnTo>
                  <a:lnTo>
                    <a:pt x="787481" y="3949699"/>
                  </a:lnTo>
                  <a:lnTo>
                    <a:pt x="777223" y="3886199"/>
                  </a:lnTo>
                  <a:lnTo>
                    <a:pt x="770218" y="3835399"/>
                  </a:lnTo>
                  <a:lnTo>
                    <a:pt x="764299" y="3784599"/>
                  </a:lnTo>
                  <a:lnTo>
                    <a:pt x="758060" y="3733799"/>
                  </a:lnTo>
                  <a:lnTo>
                    <a:pt x="750371" y="3682999"/>
                  </a:lnTo>
                  <a:lnTo>
                    <a:pt x="741299" y="3644899"/>
                  </a:lnTo>
                  <a:lnTo>
                    <a:pt x="730912" y="3594099"/>
                  </a:lnTo>
                  <a:lnTo>
                    <a:pt x="719278" y="3543299"/>
                  </a:lnTo>
                  <a:lnTo>
                    <a:pt x="706463" y="3505199"/>
                  </a:lnTo>
                  <a:lnTo>
                    <a:pt x="692537" y="3454399"/>
                  </a:lnTo>
                  <a:lnTo>
                    <a:pt x="677567" y="3416299"/>
                  </a:lnTo>
                  <a:lnTo>
                    <a:pt x="661620" y="3365499"/>
                  </a:lnTo>
                  <a:lnTo>
                    <a:pt x="644764" y="3327399"/>
                  </a:lnTo>
                  <a:lnTo>
                    <a:pt x="627067" y="3289299"/>
                  </a:lnTo>
                  <a:lnTo>
                    <a:pt x="608597" y="3238499"/>
                  </a:lnTo>
                  <a:lnTo>
                    <a:pt x="589421" y="3200399"/>
                  </a:lnTo>
                  <a:lnTo>
                    <a:pt x="569608" y="3162299"/>
                  </a:lnTo>
                  <a:lnTo>
                    <a:pt x="549224" y="3111499"/>
                  </a:lnTo>
                  <a:lnTo>
                    <a:pt x="528338" y="3073399"/>
                  </a:lnTo>
                  <a:lnTo>
                    <a:pt x="507017" y="3035299"/>
                  </a:lnTo>
                  <a:lnTo>
                    <a:pt x="485329" y="2997199"/>
                  </a:lnTo>
                  <a:lnTo>
                    <a:pt x="463342" y="2946399"/>
                  </a:lnTo>
                  <a:lnTo>
                    <a:pt x="441124" y="2908299"/>
                  </a:lnTo>
                  <a:lnTo>
                    <a:pt x="373756" y="2793999"/>
                  </a:lnTo>
                  <a:lnTo>
                    <a:pt x="351289" y="2743199"/>
                  </a:lnTo>
                  <a:lnTo>
                    <a:pt x="328929" y="2705099"/>
                  </a:lnTo>
                  <a:lnTo>
                    <a:pt x="306744" y="2666999"/>
                  </a:lnTo>
                  <a:lnTo>
                    <a:pt x="284801" y="2628899"/>
                  </a:lnTo>
                  <a:lnTo>
                    <a:pt x="263169" y="2590799"/>
                  </a:lnTo>
                  <a:lnTo>
                    <a:pt x="241915" y="2539999"/>
                  </a:lnTo>
                  <a:lnTo>
                    <a:pt x="221106" y="2501899"/>
                  </a:lnTo>
                  <a:lnTo>
                    <a:pt x="200812" y="2463799"/>
                  </a:lnTo>
                  <a:lnTo>
                    <a:pt x="181098" y="2425699"/>
                  </a:lnTo>
                  <a:lnTo>
                    <a:pt x="162033" y="2374899"/>
                  </a:lnTo>
                  <a:lnTo>
                    <a:pt x="143686" y="2336799"/>
                  </a:lnTo>
                  <a:lnTo>
                    <a:pt x="126122" y="2298699"/>
                  </a:lnTo>
                  <a:lnTo>
                    <a:pt x="109411" y="2247899"/>
                  </a:lnTo>
                  <a:lnTo>
                    <a:pt x="93620" y="2209799"/>
                  </a:lnTo>
                  <a:lnTo>
                    <a:pt x="78816" y="2171699"/>
                  </a:lnTo>
                  <a:lnTo>
                    <a:pt x="65068" y="2120899"/>
                  </a:lnTo>
                  <a:lnTo>
                    <a:pt x="52442" y="2082799"/>
                  </a:lnTo>
                  <a:lnTo>
                    <a:pt x="41008" y="2031999"/>
                  </a:lnTo>
                  <a:lnTo>
                    <a:pt x="30832" y="1993899"/>
                  </a:lnTo>
                  <a:lnTo>
                    <a:pt x="21983" y="1943099"/>
                  </a:lnTo>
                  <a:lnTo>
                    <a:pt x="14527" y="1892299"/>
                  </a:lnTo>
                  <a:lnTo>
                    <a:pt x="8533" y="1854199"/>
                  </a:lnTo>
                  <a:lnTo>
                    <a:pt x="4069" y="1803399"/>
                  </a:lnTo>
                  <a:lnTo>
                    <a:pt x="1202" y="1752599"/>
                  </a:lnTo>
                  <a:lnTo>
                    <a:pt x="0" y="1701799"/>
                  </a:lnTo>
                  <a:lnTo>
                    <a:pt x="530" y="1663699"/>
                  </a:lnTo>
                  <a:lnTo>
                    <a:pt x="2861" y="1612899"/>
                  </a:lnTo>
                  <a:lnTo>
                    <a:pt x="2861" y="1600199"/>
                  </a:lnTo>
                  <a:lnTo>
                    <a:pt x="4573" y="1587499"/>
                  </a:lnTo>
                  <a:lnTo>
                    <a:pt x="6391" y="1562099"/>
                  </a:lnTo>
                  <a:lnTo>
                    <a:pt x="8421" y="1549399"/>
                  </a:lnTo>
                  <a:lnTo>
                    <a:pt x="17922" y="1473199"/>
                  </a:lnTo>
                  <a:lnTo>
                    <a:pt x="26424" y="1422399"/>
                  </a:lnTo>
                  <a:lnTo>
                    <a:pt x="36252" y="1371599"/>
                  </a:lnTo>
                  <a:lnTo>
                    <a:pt x="47381" y="1320799"/>
                  </a:lnTo>
                  <a:lnTo>
                    <a:pt x="59787" y="1269999"/>
                  </a:lnTo>
                  <a:lnTo>
                    <a:pt x="73446" y="1231899"/>
                  </a:lnTo>
                  <a:lnTo>
                    <a:pt x="88333" y="1181099"/>
                  </a:lnTo>
                  <a:lnTo>
                    <a:pt x="104425" y="1130299"/>
                  </a:lnTo>
                  <a:lnTo>
                    <a:pt x="121697" y="1092199"/>
                  </a:lnTo>
                  <a:lnTo>
                    <a:pt x="140125" y="1041399"/>
                  </a:lnTo>
                  <a:lnTo>
                    <a:pt x="159685" y="1003299"/>
                  </a:lnTo>
                  <a:lnTo>
                    <a:pt x="180353" y="965199"/>
                  </a:lnTo>
                  <a:lnTo>
                    <a:pt x="202105" y="914399"/>
                  </a:lnTo>
                  <a:lnTo>
                    <a:pt x="224917" y="876299"/>
                  </a:lnTo>
                  <a:lnTo>
                    <a:pt x="248763" y="838199"/>
                  </a:lnTo>
                  <a:lnTo>
                    <a:pt x="273621" y="800099"/>
                  </a:lnTo>
                  <a:lnTo>
                    <a:pt x="299466" y="761999"/>
                  </a:lnTo>
                  <a:lnTo>
                    <a:pt x="326274" y="723899"/>
                  </a:lnTo>
                  <a:lnTo>
                    <a:pt x="354021" y="685799"/>
                  </a:lnTo>
                  <a:lnTo>
                    <a:pt x="382682" y="647699"/>
                  </a:lnTo>
                  <a:lnTo>
                    <a:pt x="412233" y="609599"/>
                  </a:lnTo>
                  <a:lnTo>
                    <a:pt x="442651" y="584199"/>
                  </a:lnTo>
                  <a:lnTo>
                    <a:pt x="473911" y="546099"/>
                  </a:lnTo>
                  <a:lnTo>
                    <a:pt x="505989" y="520699"/>
                  </a:lnTo>
                  <a:lnTo>
                    <a:pt x="538860" y="482599"/>
                  </a:lnTo>
                  <a:lnTo>
                    <a:pt x="572501" y="457199"/>
                  </a:lnTo>
                  <a:lnTo>
                    <a:pt x="606888" y="419099"/>
                  </a:lnTo>
                  <a:lnTo>
                    <a:pt x="641996" y="393699"/>
                  </a:lnTo>
                  <a:lnTo>
                    <a:pt x="677801" y="368299"/>
                  </a:lnTo>
                  <a:lnTo>
                    <a:pt x="714279" y="342899"/>
                  </a:lnTo>
                  <a:lnTo>
                    <a:pt x="751406" y="317499"/>
                  </a:lnTo>
                  <a:lnTo>
                    <a:pt x="789157" y="292099"/>
                  </a:lnTo>
                  <a:lnTo>
                    <a:pt x="827509" y="266699"/>
                  </a:lnTo>
                  <a:lnTo>
                    <a:pt x="905918" y="215899"/>
                  </a:lnTo>
                  <a:lnTo>
                    <a:pt x="945926" y="203199"/>
                  </a:lnTo>
                  <a:lnTo>
                    <a:pt x="986439" y="177799"/>
                  </a:lnTo>
                  <a:lnTo>
                    <a:pt x="1027431" y="165099"/>
                  </a:lnTo>
                  <a:lnTo>
                    <a:pt x="1068878" y="139699"/>
                  </a:lnTo>
                  <a:lnTo>
                    <a:pt x="1153043" y="114299"/>
                  </a:lnTo>
                  <a:lnTo>
                    <a:pt x="1195712" y="88899"/>
                  </a:lnTo>
                  <a:lnTo>
                    <a:pt x="1369736" y="38099"/>
                  </a:lnTo>
                  <a:lnTo>
                    <a:pt x="2178353" y="38099"/>
                  </a:lnTo>
                  <a:lnTo>
                    <a:pt x="2352229" y="88899"/>
                  </a:lnTo>
                  <a:lnTo>
                    <a:pt x="2394867" y="114299"/>
                  </a:lnTo>
                  <a:lnTo>
                    <a:pt x="2478976" y="139699"/>
                  </a:lnTo>
                  <a:lnTo>
                    <a:pt x="2520399" y="165099"/>
                  </a:lnTo>
                  <a:lnTo>
                    <a:pt x="2561369" y="177799"/>
                  </a:lnTo>
                  <a:lnTo>
                    <a:pt x="2601861" y="203199"/>
                  </a:lnTo>
                  <a:lnTo>
                    <a:pt x="2641851" y="215899"/>
                  </a:lnTo>
                  <a:lnTo>
                    <a:pt x="2720231" y="266699"/>
                  </a:lnTo>
                  <a:lnTo>
                    <a:pt x="2758572" y="292099"/>
                  </a:lnTo>
                  <a:lnTo>
                    <a:pt x="2796314" y="317499"/>
                  </a:lnTo>
                  <a:lnTo>
                    <a:pt x="2833434" y="342899"/>
                  </a:lnTo>
                  <a:lnTo>
                    <a:pt x="2869908" y="368299"/>
                  </a:lnTo>
                  <a:lnTo>
                    <a:pt x="2905711" y="393699"/>
                  </a:lnTo>
                  <a:lnTo>
                    <a:pt x="2940818" y="419099"/>
                  </a:lnTo>
                  <a:lnTo>
                    <a:pt x="2975207" y="457199"/>
                  </a:lnTo>
                  <a:lnTo>
                    <a:pt x="3008853" y="482599"/>
                  </a:lnTo>
                  <a:lnTo>
                    <a:pt x="3041731" y="507999"/>
                  </a:lnTo>
                  <a:lnTo>
                    <a:pt x="3073818" y="546099"/>
                  </a:lnTo>
                  <a:lnTo>
                    <a:pt x="3105089" y="584199"/>
                  </a:lnTo>
                  <a:lnTo>
                    <a:pt x="3135520" y="609599"/>
                  </a:lnTo>
                  <a:lnTo>
                    <a:pt x="3165087" y="647699"/>
                  </a:lnTo>
                  <a:lnTo>
                    <a:pt x="3193767" y="685799"/>
                  </a:lnTo>
                  <a:lnTo>
                    <a:pt x="3221533" y="723899"/>
                  </a:lnTo>
                  <a:lnTo>
                    <a:pt x="3248363" y="761999"/>
                  </a:lnTo>
                  <a:lnTo>
                    <a:pt x="3274233" y="800099"/>
                  </a:lnTo>
                  <a:lnTo>
                    <a:pt x="3299118" y="838199"/>
                  </a:lnTo>
                  <a:lnTo>
                    <a:pt x="3322994" y="876299"/>
                  </a:lnTo>
                  <a:lnTo>
                    <a:pt x="3345836" y="914399"/>
                  </a:lnTo>
                  <a:lnTo>
                    <a:pt x="3367622" y="965199"/>
                  </a:lnTo>
                  <a:lnTo>
                    <a:pt x="3388326" y="1003299"/>
                  </a:lnTo>
                  <a:lnTo>
                    <a:pt x="3407924" y="1041399"/>
                  </a:lnTo>
                  <a:lnTo>
                    <a:pt x="3426393" y="1092199"/>
                  </a:lnTo>
                  <a:lnTo>
                    <a:pt x="3443707" y="1130299"/>
                  </a:lnTo>
                  <a:lnTo>
                    <a:pt x="3459844" y="1181099"/>
                  </a:lnTo>
                  <a:lnTo>
                    <a:pt x="3474778" y="1231899"/>
                  </a:lnTo>
                  <a:lnTo>
                    <a:pt x="3488486" y="1269999"/>
                  </a:lnTo>
                  <a:lnTo>
                    <a:pt x="3500944" y="1320799"/>
                  </a:lnTo>
                  <a:lnTo>
                    <a:pt x="3512126" y="1371599"/>
                  </a:lnTo>
                  <a:lnTo>
                    <a:pt x="3522010" y="1422399"/>
                  </a:lnTo>
                  <a:lnTo>
                    <a:pt x="3530571" y="1473199"/>
                  </a:lnTo>
                  <a:lnTo>
                    <a:pt x="3537784" y="1523999"/>
                  </a:lnTo>
                  <a:lnTo>
                    <a:pt x="3540132" y="1536699"/>
                  </a:lnTo>
                  <a:lnTo>
                    <a:pt x="3542162" y="1562099"/>
                  </a:lnTo>
                  <a:lnTo>
                    <a:pt x="3543980" y="1587499"/>
                  </a:lnTo>
                  <a:lnTo>
                    <a:pt x="3545693" y="1600199"/>
                  </a:lnTo>
                  <a:lnTo>
                    <a:pt x="3547952" y="1612899"/>
                  </a:lnTo>
                  <a:lnTo>
                    <a:pt x="3550216" y="1663699"/>
                  </a:lnTo>
                  <a:lnTo>
                    <a:pt x="3550683" y="1701799"/>
                  </a:lnTo>
                  <a:lnTo>
                    <a:pt x="3549420" y="1752599"/>
                  </a:lnTo>
                  <a:lnTo>
                    <a:pt x="3546495" y="1803399"/>
                  </a:lnTo>
                  <a:lnTo>
                    <a:pt x="3541975" y="1854199"/>
                  </a:lnTo>
                  <a:lnTo>
                    <a:pt x="3535928" y="1892299"/>
                  </a:lnTo>
                  <a:lnTo>
                    <a:pt x="3528422" y="1943099"/>
                  </a:lnTo>
                  <a:lnTo>
                    <a:pt x="3519525" y="1993899"/>
                  </a:lnTo>
                  <a:lnTo>
                    <a:pt x="3509305" y="2031999"/>
                  </a:lnTo>
                  <a:lnTo>
                    <a:pt x="3497828" y="2082799"/>
                  </a:lnTo>
                  <a:lnTo>
                    <a:pt x="3485164" y="2120899"/>
                  </a:lnTo>
                  <a:lnTo>
                    <a:pt x="3471379" y="2171699"/>
                  </a:lnTo>
                  <a:lnTo>
                    <a:pt x="3456541" y="2209799"/>
                  </a:lnTo>
                  <a:lnTo>
                    <a:pt x="3440719" y="2247899"/>
                  </a:lnTo>
                  <a:lnTo>
                    <a:pt x="3423979" y="2298699"/>
                  </a:lnTo>
                  <a:lnTo>
                    <a:pt x="3406390" y="2336799"/>
                  </a:lnTo>
                  <a:lnTo>
                    <a:pt x="3388019" y="2374899"/>
                  </a:lnTo>
                  <a:lnTo>
                    <a:pt x="3368934" y="2425699"/>
                  </a:lnTo>
                  <a:lnTo>
                    <a:pt x="3349203" y="2463799"/>
                  </a:lnTo>
                  <a:lnTo>
                    <a:pt x="3328893" y="2501899"/>
                  </a:lnTo>
                  <a:lnTo>
                    <a:pt x="3308072" y="2539999"/>
                  </a:lnTo>
                  <a:lnTo>
                    <a:pt x="3286809" y="2590799"/>
                  </a:lnTo>
                  <a:lnTo>
                    <a:pt x="3265170" y="2628899"/>
                  </a:lnTo>
                  <a:lnTo>
                    <a:pt x="3243223" y="2666999"/>
                  </a:lnTo>
                  <a:lnTo>
                    <a:pt x="3221037" y="2705099"/>
                  </a:lnTo>
                  <a:lnTo>
                    <a:pt x="3198678" y="2743199"/>
                  </a:lnTo>
                  <a:lnTo>
                    <a:pt x="3153715" y="2832099"/>
                  </a:lnTo>
                  <a:lnTo>
                    <a:pt x="3108876" y="2908299"/>
                  </a:lnTo>
                  <a:lnTo>
                    <a:pt x="3086672" y="2946399"/>
                  </a:lnTo>
                  <a:lnTo>
                    <a:pt x="3064703" y="2997199"/>
                  </a:lnTo>
                  <a:lnTo>
                    <a:pt x="3043035" y="3035299"/>
                  </a:lnTo>
                  <a:lnTo>
                    <a:pt x="3021738" y="3073399"/>
                  </a:lnTo>
                  <a:lnTo>
                    <a:pt x="3000877" y="3111499"/>
                  </a:lnTo>
                  <a:lnTo>
                    <a:pt x="2980522" y="3162299"/>
                  </a:lnTo>
                  <a:lnTo>
                    <a:pt x="2960739" y="3200399"/>
                  </a:lnTo>
                  <a:lnTo>
                    <a:pt x="2941598" y="3238499"/>
                  </a:lnTo>
                  <a:lnTo>
                    <a:pt x="2923164" y="3289299"/>
                  </a:lnTo>
                  <a:lnTo>
                    <a:pt x="2905506" y="3327399"/>
                  </a:lnTo>
                  <a:lnTo>
                    <a:pt x="2888693" y="3365499"/>
                  </a:lnTo>
                  <a:lnTo>
                    <a:pt x="2872791" y="3416299"/>
                  </a:lnTo>
                  <a:lnTo>
                    <a:pt x="2857868" y="3454399"/>
                  </a:lnTo>
                  <a:lnTo>
                    <a:pt x="2843991" y="3505199"/>
                  </a:lnTo>
                  <a:lnTo>
                    <a:pt x="2831230" y="3543299"/>
                  </a:lnTo>
                  <a:lnTo>
                    <a:pt x="2819651" y="3594099"/>
                  </a:lnTo>
                  <a:lnTo>
                    <a:pt x="2809322" y="3644899"/>
                  </a:lnTo>
                  <a:lnTo>
                    <a:pt x="2800312" y="3682999"/>
                  </a:lnTo>
                  <a:lnTo>
                    <a:pt x="2792686" y="3733799"/>
                  </a:lnTo>
                  <a:lnTo>
                    <a:pt x="2786514" y="3784599"/>
                  </a:lnTo>
                  <a:lnTo>
                    <a:pt x="2780595" y="3835399"/>
                  </a:lnTo>
                  <a:lnTo>
                    <a:pt x="2773590" y="3886199"/>
                  </a:lnTo>
                  <a:lnTo>
                    <a:pt x="2763332" y="3949699"/>
                  </a:lnTo>
                  <a:lnTo>
                    <a:pt x="2747652" y="4000499"/>
                  </a:lnTo>
                  <a:lnTo>
                    <a:pt x="2724379" y="4051299"/>
                  </a:lnTo>
                  <a:lnTo>
                    <a:pt x="2695874" y="4089399"/>
                  </a:lnTo>
                  <a:lnTo>
                    <a:pt x="2661458" y="4127499"/>
                  </a:lnTo>
                  <a:lnTo>
                    <a:pt x="2622541" y="4152899"/>
                  </a:lnTo>
                  <a:lnTo>
                    <a:pt x="2580533" y="4178299"/>
                  </a:lnTo>
                  <a:lnTo>
                    <a:pt x="2536844" y="4203699"/>
                  </a:lnTo>
                  <a:lnTo>
                    <a:pt x="2446854" y="4254499"/>
                  </a:lnTo>
                  <a:lnTo>
                    <a:pt x="2401131" y="4267199"/>
                  </a:lnTo>
                  <a:lnTo>
                    <a:pt x="2354958" y="4292599"/>
                  </a:lnTo>
                  <a:lnTo>
                    <a:pt x="2069948" y="4368799"/>
                  </a:lnTo>
                  <a:close/>
                </a:path>
                <a:path w="3550919" h="4381500">
                  <a:moveTo>
                    <a:pt x="1972544" y="4381499"/>
                  </a:moveTo>
                  <a:lnTo>
                    <a:pt x="1578110" y="4381499"/>
                  </a:lnTo>
                  <a:lnTo>
                    <a:pt x="1529220" y="4368799"/>
                  </a:lnTo>
                  <a:lnTo>
                    <a:pt x="2021365" y="4368799"/>
                  </a:lnTo>
                  <a:lnTo>
                    <a:pt x="1972544" y="4381499"/>
                  </a:lnTo>
                  <a:close/>
                </a:path>
              </a:pathLst>
            </a:custGeom>
            <a:solidFill>
              <a:srgbClr val="94DDDE"/>
            </a:solidFill>
          </p:spPr>
          <p:txBody>
            <a:bodyPr wrap="square" lIns="0" tIns="0" rIns="0" bIns="0" rtlCol="0"/>
            <a:lstStyle/>
            <a:p>
              <a:endParaRPr/>
            </a:p>
          </p:txBody>
        </p:sp>
        <p:sp>
          <p:nvSpPr>
            <p:cNvPr id="12" name="object 12"/>
            <p:cNvSpPr/>
            <p:nvPr/>
          </p:nvSpPr>
          <p:spPr>
            <a:xfrm>
              <a:off x="13562178" y="1755393"/>
              <a:ext cx="3041650" cy="3346450"/>
            </a:xfrm>
            <a:custGeom>
              <a:avLst/>
              <a:gdLst/>
              <a:ahLst/>
              <a:cxnLst/>
              <a:rect l="l" t="t" r="r" b="b"/>
              <a:pathLst>
                <a:path w="3041650" h="3346450">
                  <a:moveTo>
                    <a:pt x="21463" y="490042"/>
                  </a:moveTo>
                  <a:lnTo>
                    <a:pt x="0" y="490042"/>
                  </a:lnTo>
                  <a:lnTo>
                    <a:pt x="0" y="510336"/>
                  </a:lnTo>
                  <a:lnTo>
                    <a:pt x="5092" y="505256"/>
                  </a:lnTo>
                  <a:lnTo>
                    <a:pt x="10299" y="500189"/>
                  </a:lnTo>
                  <a:lnTo>
                    <a:pt x="15722" y="495109"/>
                  </a:lnTo>
                  <a:lnTo>
                    <a:pt x="21463" y="490042"/>
                  </a:lnTo>
                  <a:close/>
                </a:path>
                <a:path w="3041650" h="3346450">
                  <a:moveTo>
                    <a:pt x="922985" y="41859"/>
                  </a:moveTo>
                  <a:lnTo>
                    <a:pt x="881189" y="41859"/>
                  </a:lnTo>
                  <a:lnTo>
                    <a:pt x="881189" y="34251"/>
                  </a:lnTo>
                  <a:lnTo>
                    <a:pt x="881189" y="32981"/>
                  </a:lnTo>
                  <a:lnTo>
                    <a:pt x="881189" y="31711"/>
                  </a:lnTo>
                  <a:lnTo>
                    <a:pt x="880922" y="31711"/>
                  </a:lnTo>
                  <a:lnTo>
                    <a:pt x="880922" y="32981"/>
                  </a:lnTo>
                  <a:lnTo>
                    <a:pt x="874852" y="32981"/>
                  </a:lnTo>
                  <a:lnTo>
                    <a:pt x="874852" y="34251"/>
                  </a:lnTo>
                  <a:lnTo>
                    <a:pt x="872147" y="34251"/>
                  </a:lnTo>
                  <a:lnTo>
                    <a:pt x="872147" y="34518"/>
                  </a:lnTo>
                  <a:lnTo>
                    <a:pt x="858735" y="37896"/>
                  </a:lnTo>
                  <a:lnTo>
                    <a:pt x="852284" y="39585"/>
                  </a:lnTo>
                  <a:lnTo>
                    <a:pt x="846162" y="41275"/>
                  </a:lnTo>
                  <a:lnTo>
                    <a:pt x="872147" y="41275"/>
                  </a:lnTo>
                  <a:lnTo>
                    <a:pt x="872147" y="41859"/>
                  </a:lnTo>
                  <a:lnTo>
                    <a:pt x="842695" y="41859"/>
                  </a:lnTo>
                  <a:lnTo>
                    <a:pt x="845032" y="41275"/>
                  </a:lnTo>
                  <a:lnTo>
                    <a:pt x="841184" y="41275"/>
                  </a:lnTo>
                  <a:lnTo>
                    <a:pt x="841184" y="42240"/>
                  </a:lnTo>
                  <a:lnTo>
                    <a:pt x="841184" y="43129"/>
                  </a:lnTo>
                  <a:lnTo>
                    <a:pt x="836891" y="43129"/>
                  </a:lnTo>
                  <a:lnTo>
                    <a:pt x="840511" y="42405"/>
                  </a:lnTo>
                  <a:lnTo>
                    <a:pt x="841184" y="42240"/>
                  </a:lnTo>
                  <a:lnTo>
                    <a:pt x="841184" y="41275"/>
                  </a:lnTo>
                  <a:lnTo>
                    <a:pt x="830351" y="41275"/>
                  </a:lnTo>
                  <a:lnTo>
                    <a:pt x="830351" y="44665"/>
                  </a:lnTo>
                  <a:lnTo>
                    <a:pt x="834859" y="43535"/>
                  </a:lnTo>
                  <a:lnTo>
                    <a:pt x="835063" y="43497"/>
                  </a:lnTo>
                  <a:lnTo>
                    <a:pt x="835063" y="44399"/>
                  </a:lnTo>
                  <a:lnTo>
                    <a:pt x="831481" y="44399"/>
                  </a:lnTo>
                  <a:lnTo>
                    <a:pt x="831481" y="50749"/>
                  </a:lnTo>
                  <a:lnTo>
                    <a:pt x="872147" y="50749"/>
                  </a:lnTo>
                  <a:lnTo>
                    <a:pt x="872147" y="92621"/>
                  </a:lnTo>
                  <a:lnTo>
                    <a:pt x="881189" y="92621"/>
                  </a:lnTo>
                  <a:lnTo>
                    <a:pt x="881189" y="50749"/>
                  </a:lnTo>
                  <a:lnTo>
                    <a:pt x="922985" y="50749"/>
                  </a:lnTo>
                  <a:lnTo>
                    <a:pt x="922985" y="44399"/>
                  </a:lnTo>
                  <a:lnTo>
                    <a:pt x="922985" y="43129"/>
                  </a:lnTo>
                  <a:lnTo>
                    <a:pt x="922985" y="41859"/>
                  </a:lnTo>
                  <a:close/>
                </a:path>
                <a:path w="3041650" h="3346450">
                  <a:moveTo>
                    <a:pt x="1142149" y="261366"/>
                  </a:moveTo>
                  <a:lnTo>
                    <a:pt x="1101483" y="261366"/>
                  </a:lnTo>
                  <a:lnTo>
                    <a:pt x="1101483" y="219494"/>
                  </a:lnTo>
                  <a:lnTo>
                    <a:pt x="1092441" y="219494"/>
                  </a:lnTo>
                  <a:lnTo>
                    <a:pt x="1092441" y="261366"/>
                  </a:lnTo>
                  <a:lnTo>
                    <a:pt x="1050645" y="261366"/>
                  </a:lnTo>
                  <a:lnTo>
                    <a:pt x="1050645" y="270243"/>
                  </a:lnTo>
                  <a:lnTo>
                    <a:pt x="1142149" y="270243"/>
                  </a:lnTo>
                  <a:lnTo>
                    <a:pt x="1142149" y="261366"/>
                  </a:lnTo>
                  <a:close/>
                </a:path>
                <a:path w="3041650" h="3346450">
                  <a:moveTo>
                    <a:pt x="1362443" y="41859"/>
                  </a:moveTo>
                  <a:lnTo>
                    <a:pt x="1321777" y="41859"/>
                  </a:lnTo>
                  <a:lnTo>
                    <a:pt x="1321777" y="0"/>
                  </a:lnTo>
                  <a:lnTo>
                    <a:pt x="1311605" y="0"/>
                  </a:lnTo>
                  <a:lnTo>
                    <a:pt x="1311605" y="41859"/>
                  </a:lnTo>
                  <a:lnTo>
                    <a:pt x="1270939" y="41859"/>
                  </a:lnTo>
                  <a:lnTo>
                    <a:pt x="1270939" y="50749"/>
                  </a:lnTo>
                  <a:lnTo>
                    <a:pt x="1311605" y="50749"/>
                  </a:lnTo>
                  <a:lnTo>
                    <a:pt x="1311605" y="92621"/>
                  </a:lnTo>
                  <a:lnTo>
                    <a:pt x="1321777" y="92621"/>
                  </a:lnTo>
                  <a:lnTo>
                    <a:pt x="1321777" y="50749"/>
                  </a:lnTo>
                  <a:lnTo>
                    <a:pt x="1362443" y="50749"/>
                  </a:lnTo>
                  <a:lnTo>
                    <a:pt x="1362443" y="41859"/>
                  </a:lnTo>
                  <a:close/>
                </a:path>
                <a:path w="3041650" h="3346450">
                  <a:moveTo>
                    <a:pt x="1582750" y="261366"/>
                  </a:moveTo>
                  <a:lnTo>
                    <a:pt x="1540941" y="261366"/>
                  </a:lnTo>
                  <a:lnTo>
                    <a:pt x="1540941" y="219494"/>
                  </a:lnTo>
                  <a:lnTo>
                    <a:pt x="1531912" y="219494"/>
                  </a:lnTo>
                  <a:lnTo>
                    <a:pt x="1531912" y="261366"/>
                  </a:lnTo>
                  <a:lnTo>
                    <a:pt x="1491234" y="261366"/>
                  </a:lnTo>
                  <a:lnTo>
                    <a:pt x="1491234" y="270243"/>
                  </a:lnTo>
                  <a:lnTo>
                    <a:pt x="1531912" y="270243"/>
                  </a:lnTo>
                  <a:lnTo>
                    <a:pt x="1531912" y="310845"/>
                  </a:lnTo>
                  <a:lnTo>
                    <a:pt x="1540941" y="310845"/>
                  </a:lnTo>
                  <a:lnTo>
                    <a:pt x="1540941" y="270243"/>
                  </a:lnTo>
                  <a:lnTo>
                    <a:pt x="1582750" y="270243"/>
                  </a:lnTo>
                  <a:lnTo>
                    <a:pt x="1582750" y="261366"/>
                  </a:lnTo>
                  <a:close/>
                </a:path>
                <a:path w="3041650" h="3346450">
                  <a:moveTo>
                    <a:pt x="1733003" y="50304"/>
                  </a:moveTo>
                  <a:lnTo>
                    <a:pt x="1726222" y="48044"/>
                  </a:lnTo>
                  <a:lnTo>
                    <a:pt x="1718310" y="46913"/>
                  </a:lnTo>
                  <a:lnTo>
                    <a:pt x="1710410" y="44665"/>
                  </a:lnTo>
                  <a:lnTo>
                    <a:pt x="1710410" y="50304"/>
                  </a:lnTo>
                  <a:lnTo>
                    <a:pt x="1733003" y="50304"/>
                  </a:lnTo>
                  <a:close/>
                </a:path>
                <a:path w="3041650" h="3346450">
                  <a:moveTo>
                    <a:pt x="1752206" y="50304"/>
                  </a:moveTo>
                  <a:lnTo>
                    <a:pt x="1733003" y="50304"/>
                  </a:lnTo>
                  <a:lnTo>
                    <a:pt x="1739773" y="52552"/>
                  </a:lnTo>
                  <a:lnTo>
                    <a:pt x="1745424" y="53682"/>
                  </a:lnTo>
                  <a:lnTo>
                    <a:pt x="1752206" y="55943"/>
                  </a:lnTo>
                  <a:lnTo>
                    <a:pt x="1752206" y="50304"/>
                  </a:lnTo>
                  <a:close/>
                </a:path>
                <a:path w="3041650" h="3346450">
                  <a:moveTo>
                    <a:pt x="1761248" y="58191"/>
                  </a:moveTo>
                  <a:lnTo>
                    <a:pt x="1757857" y="57061"/>
                  </a:lnTo>
                  <a:lnTo>
                    <a:pt x="1755597" y="55943"/>
                  </a:lnTo>
                  <a:lnTo>
                    <a:pt x="1752206" y="55943"/>
                  </a:lnTo>
                  <a:lnTo>
                    <a:pt x="1752206" y="92024"/>
                  </a:lnTo>
                  <a:lnTo>
                    <a:pt x="1761248" y="92024"/>
                  </a:lnTo>
                  <a:lnTo>
                    <a:pt x="1761248" y="58191"/>
                  </a:lnTo>
                  <a:close/>
                </a:path>
                <a:path w="3041650" h="3346450">
                  <a:moveTo>
                    <a:pt x="2023338" y="261366"/>
                  </a:moveTo>
                  <a:lnTo>
                    <a:pt x="1981542" y="261366"/>
                  </a:lnTo>
                  <a:lnTo>
                    <a:pt x="1981542" y="219494"/>
                  </a:lnTo>
                  <a:lnTo>
                    <a:pt x="1972500" y="219494"/>
                  </a:lnTo>
                  <a:lnTo>
                    <a:pt x="1972500" y="261366"/>
                  </a:lnTo>
                  <a:lnTo>
                    <a:pt x="1931835" y="261366"/>
                  </a:lnTo>
                  <a:lnTo>
                    <a:pt x="1931835" y="270243"/>
                  </a:lnTo>
                  <a:lnTo>
                    <a:pt x="1972500" y="270243"/>
                  </a:lnTo>
                  <a:lnTo>
                    <a:pt x="1972500" y="310845"/>
                  </a:lnTo>
                  <a:lnTo>
                    <a:pt x="1981542" y="310845"/>
                  </a:lnTo>
                  <a:lnTo>
                    <a:pt x="1981542" y="270243"/>
                  </a:lnTo>
                  <a:lnTo>
                    <a:pt x="2023338" y="270243"/>
                  </a:lnTo>
                  <a:lnTo>
                    <a:pt x="2023338" y="261366"/>
                  </a:lnTo>
                  <a:close/>
                </a:path>
                <a:path w="3041650" h="3346450">
                  <a:moveTo>
                    <a:pt x="2392756" y="3337064"/>
                  </a:moveTo>
                  <a:lnTo>
                    <a:pt x="2371293" y="3337064"/>
                  </a:lnTo>
                  <a:lnTo>
                    <a:pt x="2371293" y="3346081"/>
                  </a:lnTo>
                  <a:lnTo>
                    <a:pt x="2389378" y="3346081"/>
                  </a:lnTo>
                  <a:lnTo>
                    <a:pt x="2390508" y="3342703"/>
                  </a:lnTo>
                  <a:lnTo>
                    <a:pt x="2391626" y="3340443"/>
                  </a:lnTo>
                  <a:lnTo>
                    <a:pt x="2392756" y="3337064"/>
                  </a:lnTo>
                  <a:close/>
                </a:path>
                <a:path w="3041650" h="3346450">
                  <a:moveTo>
                    <a:pt x="2463939" y="2897860"/>
                  </a:moveTo>
                  <a:lnTo>
                    <a:pt x="2422131" y="2897860"/>
                  </a:lnTo>
                  <a:lnTo>
                    <a:pt x="2422131" y="2857258"/>
                  </a:lnTo>
                  <a:lnTo>
                    <a:pt x="2413101" y="2857258"/>
                  </a:lnTo>
                  <a:lnTo>
                    <a:pt x="2413101" y="2897860"/>
                  </a:lnTo>
                  <a:lnTo>
                    <a:pt x="2371293" y="2897860"/>
                  </a:lnTo>
                  <a:lnTo>
                    <a:pt x="2371293" y="2908008"/>
                  </a:lnTo>
                  <a:lnTo>
                    <a:pt x="2413101" y="2908008"/>
                  </a:lnTo>
                  <a:lnTo>
                    <a:pt x="2413101" y="2948609"/>
                  </a:lnTo>
                  <a:lnTo>
                    <a:pt x="2422131" y="2948609"/>
                  </a:lnTo>
                  <a:lnTo>
                    <a:pt x="2422131" y="2908008"/>
                  </a:lnTo>
                  <a:lnTo>
                    <a:pt x="2463939" y="2908008"/>
                  </a:lnTo>
                  <a:lnTo>
                    <a:pt x="2463939" y="2897860"/>
                  </a:lnTo>
                  <a:close/>
                </a:path>
                <a:path w="3041650" h="3346450">
                  <a:moveTo>
                    <a:pt x="2463939" y="2458859"/>
                  </a:moveTo>
                  <a:lnTo>
                    <a:pt x="2422131" y="2458859"/>
                  </a:lnTo>
                  <a:lnTo>
                    <a:pt x="2422131" y="2416987"/>
                  </a:lnTo>
                  <a:lnTo>
                    <a:pt x="2413101" y="2416987"/>
                  </a:lnTo>
                  <a:lnTo>
                    <a:pt x="2413101" y="2458859"/>
                  </a:lnTo>
                  <a:lnTo>
                    <a:pt x="2371293" y="2458859"/>
                  </a:lnTo>
                  <a:lnTo>
                    <a:pt x="2371293" y="2467737"/>
                  </a:lnTo>
                  <a:lnTo>
                    <a:pt x="2413101" y="2467737"/>
                  </a:lnTo>
                  <a:lnTo>
                    <a:pt x="2413101" y="2508339"/>
                  </a:lnTo>
                  <a:lnTo>
                    <a:pt x="2422131" y="2508339"/>
                  </a:lnTo>
                  <a:lnTo>
                    <a:pt x="2422131" y="2467737"/>
                  </a:lnTo>
                  <a:lnTo>
                    <a:pt x="2463939" y="2467737"/>
                  </a:lnTo>
                  <a:lnTo>
                    <a:pt x="2463939" y="2458859"/>
                  </a:lnTo>
                  <a:close/>
                </a:path>
                <a:path w="3041650" h="3346450">
                  <a:moveTo>
                    <a:pt x="2463939" y="2018601"/>
                  </a:moveTo>
                  <a:lnTo>
                    <a:pt x="2422131" y="2018601"/>
                  </a:lnTo>
                  <a:lnTo>
                    <a:pt x="2422131" y="1976729"/>
                  </a:lnTo>
                  <a:lnTo>
                    <a:pt x="2413101" y="1976729"/>
                  </a:lnTo>
                  <a:lnTo>
                    <a:pt x="2413101" y="2018601"/>
                  </a:lnTo>
                  <a:lnTo>
                    <a:pt x="2371293" y="2018601"/>
                  </a:lnTo>
                  <a:lnTo>
                    <a:pt x="2371293" y="2027478"/>
                  </a:lnTo>
                  <a:lnTo>
                    <a:pt x="2413101" y="2027478"/>
                  </a:lnTo>
                  <a:lnTo>
                    <a:pt x="2413101" y="2069350"/>
                  </a:lnTo>
                  <a:lnTo>
                    <a:pt x="2422131" y="2069350"/>
                  </a:lnTo>
                  <a:lnTo>
                    <a:pt x="2422131" y="2027478"/>
                  </a:lnTo>
                  <a:lnTo>
                    <a:pt x="2463939" y="2027478"/>
                  </a:lnTo>
                  <a:lnTo>
                    <a:pt x="2463939" y="2018601"/>
                  </a:lnTo>
                  <a:close/>
                </a:path>
                <a:path w="3041650" h="3346450">
                  <a:moveTo>
                    <a:pt x="2463939" y="1579613"/>
                  </a:moveTo>
                  <a:lnTo>
                    <a:pt x="2422131" y="1579613"/>
                  </a:lnTo>
                  <a:lnTo>
                    <a:pt x="2422131" y="1539011"/>
                  </a:lnTo>
                  <a:lnTo>
                    <a:pt x="2413101" y="1539011"/>
                  </a:lnTo>
                  <a:lnTo>
                    <a:pt x="2413101" y="1579613"/>
                  </a:lnTo>
                  <a:lnTo>
                    <a:pt x="2371293" y="1579613"/>
                  </a:lnTo>
                  <a:lnTo>
                    <a:pt x="2371293" y="1588490"/>
                  </a:lnTo>
                  <a:lnTo>
                    <a:pt x="2413101" y="1588490"/>
                  </a:lnTo>
                  <a:lnTo>
                    <a:pt x="2413101" y="1630362"/>
                  </a:lnTo>
                  <a:lnTo>
                    <a:pt x="2422131" y="1630362"/>
                  </a:lnTo>
                  <a:lnTo>
                    <a:pt x="2422131" y="1588490"/>
                  </a:lnTo>
                  <a:lnTo>
                    <a:pt x="2463939" y="1588490"/>
                  </a:lnTo>
                  <a:lnTo>
                    <a:pt x="2463939" y="1579613"/>
                  </a:lnTo>
                  <a:close/>
                </a:path>
                <a:path w="3041650" h="3346450">
                  <a:moveTo>
                    <a:pt x="2463939" y="1139342"/>
                  </a:moveTo>
                  <a:lnTo>
                    <a:pt x="2422131" y="1139342"/>
                  </a:lnTo>
                  <a:lnTo>
                    <a:pt x="2422131" y="1098740"/>
                  </a:lnTo>
                  <a:lnTo>
                    <a:pt x="2413101" y="1098740"/>
                  </a:lnTo>
                  <a:lnTo>
                    <a:pt x="2413101" y="1139342"/>
                  </a:lnTo>
                  <a:lnTo>
                    <a:pt x="2371293" y="1139342"/>
                  </a:lnTo>
                  <a:lnTo>
                    <a:pt x="2371293" y="1148232"/>
                  </a:lnTo>
                  <a:lnTo>
                    <a:pt x="2413101" y="1148232"/>
                  </a:lnTo>
                  <a:lnTo>
                    <a:pt x="2413101" y="1190091"/>
                  </a:lnTo>
                  <a:lnTo>
                    <a:pt x="2422131" y="1190091"/>
                  </a:lnTo>
                  <a:lnTo>
                    <a:pt x="2422131" y="1148232"/>
                  </a:lnTo>
                  <a:lnTo>
                    <a:pt x="2463939" y="1148232"/>
                  </a:lnTo>
                  <a:lnTo>
                    <a:pt x="2463939" y="1139342"/>
                  </a:lnTo>
                  <a:close/>
                </a:path>
                <a:path w="3041650" h="3346450">
                  <a:moveTo>
                    <a:pt x="2463939" y="700354"/>
                  </a:moveTo>
                  <a:lnTo>
                    <a:pt x="2422131" y="700354"/>
                  </a:lnTo>
                  <a:lnTo>
                    <a:pt x="2422131" y="659752"/>
                  </a:lnTo>
                  <a:lnTo>
                    <a:pt x="2413101" y="659752"/>
                  </a:lnTo>
                  <a:lnTo>
                    <a:pt x="2413101" y="700354"/>
                  </a:lnTo>
                  <a:lnTo>
                    <a:pt x="2371293" y="700354"/>
                  </a:lnTo>
                  <a:lnTo>
                    <a:pt x="2371293" y="710501"/>
                  </a:lnTo>
                  <a:lnTo>
                    <a:pt x="2413101" y="710501"/>
                  </a:lnTo>
                  <a:lnTo>
                    <a:pt x="2413101" y="751103"/>
                  </a:lnTo>
                  <a:lnTo>
                    <a:pt x="2422131" y="751103"/>
                  </a:lnTo>
                  <a:lnTo>
                    <a:pt x="2422131" y="710501"/>
                  </a:lnTo>
                  <a:lnTo>
                    <a:pt x="2463939" y="710501"/>
                  </a:lnTo>
                  <a:lnTo>
                    <a:pt x="2463939" y="700354"/>
                  </a:lnTo>
                  <a:close/>
                </a:path>
                <a:path w="3041650" h="3346450">
                  <a:moveTo>
                    <a:pt x="2683103" y="2678353"/>
                  </a:moveTo>
                  <a:lnTo>
                    <a:pt x="2642438" y="2678353"/>
                  </a:lnTo>
                  <a:lnTo>
                    <a:pt x="2642438" y="2636494"/>
                  </a:lnTo>
                  <a:lnTo>
                    <a:pt x="2633395" y="2636494"/>
                  </a:lnTo>
                  <a:lnTo>
                    <a:pt x="2633395" y="2678353"/>
                  </a:lnTo>
                  <a:lnTo>
                    <a:pt x="2591600" y="2678353"/>
                  </a:lnTo>
                  <a:lnTo>
                    <a:pt x="2591600" y="2687243"/>
                  </a:lnTo>
                  <a:lnTo>
                    <a:pt x="2633395" y="2687243"/>
                  </a:lnTo>
                  <a:lnTo>
                    <a:pt x="2633395" y="2727845"/>
                  </a:lnTo>
                  <a:lnTo>
                    <a:pt x="2642438" y="2727845"/>
                  </a:lnTo>
                  <a:lnTo>
                    <a:pt x="2642438" y="2687243"/>
                  </a:lnTo>
                  <a:lnTo>
                    <a:pt x="2683103" y="2687243"/>
                  </a:lnTo>
                  <a:lnTo>
                    <a:pt x="2683103" y="2678353"/>
                  </a:lnTo>
                  <a:close/>
                </a:path>
                <a:path w="3041650" h="3346450">
                  <a:moveTo>
                    <a:pt x="2683103" y="2239365"/>
                  </a:moveTo>
                  <a:lnTo>
                    <a:pt x="2642438" y="2239365"/>
                  </a:lnTo>
                  <a:lnTo>
                    <a:pt x="2642438" y="2197493"/>
                  </a:lnTo>
                  <a:lnTo>
                    <a:pt x="2633395" y="2197493"/>
                  </a:lnTo>
                  <a:lnTo>
                    <a:pt x="2633395" y="2239365"/>
                  </a:lnTo>
                  <a:lnTo>
                    <a:pt x="2591600" y="2239365"/>
                  </a:lnTo>
                  <a:lnTo>
                    <a:pt x="2591600" y="2248243"/>
                  </a:lnTo>
                  <a:lnTo>
                    <a:pt x="2633395" y="2248243"/>
                  </a:lnTo>
                  <a:lnTo>
                    <a:pt x="2633395" y="2290114"/>
                  </a:lnTo>
                  <a:lnTo>
                    <a:pt x="2642438" y="2290114"/>
                  </a:lnTo>
                  <a:lnTo>
                    <a:pt x="2642438" y="2248243"/>
                  </a:lnTo>
                  <a:lnTo>
                    <a:pt x="2683103" y="2248243"/>
                  </a:lnTo>
                  <a:lnTo>
                    <a:pt x="2683103" y="2239365"/>
                  </a:lnTo>
                  <a:close/>
                </a:path>
                <a:path w="3041650" h="3346450">
                  <a:moveTo>
                    <a:pt x="2683103" y="1799107"/>
                  </a:moveTo>
                  <a:lnTo>
                    <a:pt x="2642438" y="1799107"/>
                  </a:lnTo>
                  <a:lnTo>
                    <a:pt x="2642438" y="1758505"/>
                  </a:lnTo>
                  <a:lnTo>
                    <a:pt x="2633395" y="1758505"/>
                  </a:lnTo>
                  <a:lnTo>
                    <a:pt x="2633395" y="1799107"/>
                  </a:lnTo>
                  <a:lnTo>
                    <a:pt x="2591600" y="1799107"/>
                  </a:lnTo>
                  <a:lnTo>
                    <a:pt x="2591600" y="1807984"/>
                  </a:lnTo>
                  <a:lnTo>
                    <a:pt x="2633395" y="1807984"/>
                  </a:lnTo>
                  <a:lnTo>
                    <a:pt x="2633395" y="1849856"/>
                  </a:lnTo>
                  <a:lnTo>
                    <a:pt x="2642438" y="1849856"/>
                  </a:lnTo>
                  <a:lnTo>
                    <a:pt x="2642438" y="1807984"/>
                  </a:lnTo>
                  <a:lnTo>
                    <a:pt x="2683103" y="1807984"/>
                  </a:lnTo>
                  <a:lnTo>
                    <a:pt x="2683103" y="1799107"/>
                  </a:lnTo>
                  <a:close/>
                </a:path>
                <a:path w="3041650" h="3346450">
                  <a:moveTo>
                    <a:pt x="2683103" y="1358836"/>
                  </a:moveTo>
                  <a:lnTo>
                    <a:pt x="2642438" y="1358836"/>
                  </a:lnTo>
                  <a:lnTo>
                    <a:pt x="2642438" y="1318247"/>
                  </a:lnTo>
                  <a:lnTo>
                    <a:pt x="2633395" y="1318247"/>
                  </a:lnTo>
                  <a:lnTo>
                    <a:pt x="2633395" y="1358836"/>
                  </a:lnTo>
                  <a:lnTo>
                    <a:pt x="2591600" y="1358836"/>
                  </a:lnTo>
                  <a:lnTo>
                    <a:pt x="2591600" y="1368996"/>
                  </a:lnTo>
                  <a:lnTo>
                    <a:pt x="2633395" y="1368996"/>
                  </a:lnTo>
                  <a:lnTo>
                    <a:pt x="2633395" y="1409598"/>
                  </a:lnTo>
                  <a:lnTo>
                    <a:pt x="2642438" y="1409598"/>
                  </a:lnTo>
                  <a:lnTo>
                    <a:pt x="2642438" y="1368996"/>
                  </a:lnTo>
                  <a:lnTo>
                    <a:pt x="2683103" y="1368996"/>
                  </a:lnTo>
                  <a:lnTo>
                    <a:pt x="2683103" y="1358836"/>
                  </a:lnTo>
                  <a:close/>
                </a:path>
                <a:path w="3041650" h="3346450">
                  <a:moveTo>
                    <a:pt x="2683103" y="919848"/>
                  </a:moveTo>
                  <a:lnTo>
                    <a:pt x="2642438" y="919848"/>
                  </a:lnTo>
                  <a:lnTo>
                    <a:pt x="2642438" y="879246"/>
                  </a:lnTo>
                  <a:lnTo>
                    <a:pt x="2633395" y="879246"/>
                  </a:lnTo>
                  <a:lnTo>
                    <a:pt x="2633395" y="919848"/>
                  </a:lnTo>
                  <a:lnTo>
                    <a:pt x="2591600" y="919848"/>
                  </a:lnTo>
                  <a:lnTo>
                    <a:pt x="2591600" y="929995"/>
                  </a:lnTo>
                  <a:lnTo>
                    <a:pt x="2633395" y="929995"/>
                  </a:lnTo>
                  <a:lnTo>
                    <a:pt x="2633395" y="970597"/>
                  </a:lnTo>
                  <a:lnTo>
                    <a:pt x="2642438" y="970597"/>
                  </a:lnTo>
                  <a:lnTo>
                    <a:pt x="2642438" y="929995"/>
                  </a:lnTo>
                  <a:lnTo>
                    <a:pt x="2683103" y="929995"/>
                  </a:lnTo>
                  <a:lnTo>
                    <a:pt x="2683103" y="919848"/>
                  </a:lnTo>
                  <a:close/>
                </a:path>
                <a:path w="3041650" h="3346450">
                  <a:moveTo>
                    <a:pt x="2841269" y="2458720"/>
                  </a:moveTo>
                  <a:lnTo>
                    <a:pt x="2811894" y="2458720"/>
                  </a:lnTo>
                  <a:lnTo>
                    <a:pt x="2811894" y="2467737"/>
                  </a:lnTo>
                  <a:lnTo>
                    <a:pt x="2836748" y="2467737"/>
                  </a:lnTo>
                  <a:lnTo>
                    <a:pt x="2837878" y="2464346"/>
                  </a:lnTo>
                  <a:lnTo>
                    <a:pt x="2840139" y="2462098"/>
                  </a:lnTo>
                  <a:lnTo>
                    <a:pt x="2841269" y="2458720"/>
                  </a:lnTo>
                  <a:close/>
                </a:path>
                <a:path w="3041650" h="3346450">
                  <a:moveTo>
                    <a:pt x="2853690" y="2432786"/>
                  </a:moveTo>
                  <a:lnTo>
                    <a:pt x="2850477" y="2439365"/>
                  </a:lnTo>
                  <a:lnTo>
                    <a:pt x="2844482" y="2452128"/>
                  </a:lnTo>
                  <a:lnTo>
                    <a:pt x="2841269" y="2458720"/>
                  </a:lnTo>
                  <a:lnTo>
                    <a:pt x="2853690" y="2458720"/>
                  </a:lnTo>
                  <a:lnTo>
                    <a:pt x="2853690" y="2432786"/>
                  </a:lnTo>
                  <a:close/>
                </a:path>
                <a:path w="3041650" h="3346450">
                  <a:moveTo>
                    <a:pt x="2860471" y="2417000"/>
                  </a:moveTo>
                  <a:lnTo>
                    <a:pt x="2853690" y="2417000"/>
                  </a:lnTo>
                  <a:lnTo>
                    <a:pt x="2853690" y="2432786"/>
                  </a:lnTo>
                  <a:lnTo>
                    <a:pt x="2855950" y="2427147"/>
                  </a:lnTo>
                  <a:lnTo>
                    <a:pt x="2858211" y="2422639"/>
                  </a:lnTo>
                  <a:lnTo>
                    <a:pt x="2860471" y="2417000"/>
                  </a:lnTo>
                  <a:close/>
                </a:path>
                <a:path w="3041650" h="3346450">
                  <a:moveTo>
                    <a:pt x="2903397" y="2018601"/>
                  </a:moveTo>
                  <a:lnTo>
                    <a:pt x="2862732" y="2018601"/>
                  </a:lnTo>
                  <a:lnTo>
                    <a:pt x="2862732" y="1976729"/>
                  </a:lnTo>
                  <a:lnTo>
                    <a:pt x="2853690" y="1976729"/>
                  </a:lnTo>
                  <a:lnTo>
                    <a:pt x="2853690" y="2018601"/>
                  </a:lnTo>
                  <a:lnTo>
                    <a:pt x="2811894" y="2018601"/>
                  </a:lnTo>
                  <a:lnTo>
                    <a:pt x="2811894" y="2027478"/>
                  </a:lnTo>
                  <a:lnTo>
                    <a:pt x="2853690" y="2027478"/>
                  </a:lnTo>
                  <a:lnTo>
                    <a:pt x="2853690" y="2069350"/>
                  </a:lnTo>
                  <a:lnTo>
                    <a:pt x="2862732" y="2069350"/>
                  </a:lnTo>
                  <a:lnTo>
                    <a:pt x="2862732" y="2027478"/>
                  </a:lnTo>
                  <a:lnTo>
                    <a:pt x="2903397" y="2027478"/>
                  </a:lnTo>
                  <a:lnTo>
                    <a:pt x="2903397" y="2018601"/>
                  </a:lnTo>
                  <a:close/>
                </a:path>
                <a:path w="3041650" h="3346450">
                  <a:moveTo>
                    <a:pt x="2903397" y="1579613"/>
                  </a:moveTo>
                  <a:lnTo>
                    <a:pt x="2862732" y="1579613"/>
                  </a:lnTo>
                  <a:lnTo>
                    <a:pt x="2862732" y="1539011"/>
                  </a:lnTo>
                  <a:lnTo>
                    <a:pt x="2853690" y="1539011"/>
                  </a:lnTo>
                  <a:lnTo>
                    <a:pt x="2853690" y="1579613"/>
                  </a:lnTo>
                  <a:lnTo>
                    <a:pt x="2811894" y="1579613"/>
                  </a:lnTo>
                  <a:lnTo>
                    <a:pt x="2811894" y="1588490"/>
                  </a:lnTo>
                  <a:lnTo>
                    <a:pt x="2853690" y="1588490"/>
                  </a:lnTo>
                  <a:lnTo>
                    <a:pt x="2853690" y="1630362"/>
                  </a:lnTo>
                  <a:lnTo>
                    <a:pt x="2862732" y="1630362"/>
                  </a:lnTo>
                  <a:lnTo>
                    <a:pt x="2862732" y="1588490"/>
                  </a:lnTo>
                  <a:lnTo>
                    <a:pt x="2903397" y="1588490"/>
                  </a:lnTo>
                  <a:lnTo>
                    <a:pt x="2903397" y="1579613"/>
                  </a:lnTo>
                  <a:close/>
                </a:path>
                <a:path w="3041650" h="3346450">
                  <a:moveTo>
                    <a:pt x="2903397" y="1139342"/>
                  </a:moveTo>
                  <a:lnTo>
                    <a:pt x="2862732" y="1139342"/>
                  </a:lnTo>
                  <a:lnTo>
                    <a:pt x="2862732" y="1098740"/>
                  </a:lnTo>
                  <a:lnTo>
                    <a:pt x="2853690" y="1098740"/>
                  </a:lnTo>
                  <a:lnTo>
                    <a:pt x="2853690" y="1139342"/>
                  </a:lnTo>
                  <a:lnTo>
                    <a:pt x="2811894" y="1139342"/>
                  </a:lnTo>
                  <a:lnTo>
                    <a:pt x="2811894" y="1148232"/>
                  </a:lnTo>
                  <a:lnTo>
                    <a:pt x="2853690" y="1148232"/>
                  </a:lnTo>
                  <a:lnTo>
                    <a:pt x="2853690" y="1190091"/>
                  </a:lnTo>
                  <a:lnTo>
                    <a:pt x="2862732" y="1190091"/>
                  </a:lnTo>
                  <a:lnTo>
                    <a:pt x="2862732" y="1148232"/>
                  </a:lnTo>
                  <a:lnTo>
                    <a:pt x="2903397" y="1148232"/>
                  </a:lnTo>
                  <a:lnTo>
                    <a:pt x="2903397" y="1139342"/>
                  </a:lnTo>
                  <a:close/>
                </a:path>
                <a:path w="3041650" h="3346450">
                  <a:moveTo>
                    <a:pt x="3041231" y="1799107"/>
                  </a:moveTo>
                  <a:lnTo>
                    <a:pt x="3032188" y="1799107"/>
                  </a:lnTo>
                  <a:lnTo>
                    <a:pt x="3032188" y="1808124"/>
                  </a:lnTo>
                  <a:lnTo>
                    <a:pt x="3040100" y="1808124"/>
                  </a:lnTo>
                  <a:lnTo>
                    <a:pt x="3040100" y="1802485"/>
                  </a:lnTo>
                  <a:lnTo>
                    <a:pt x="3041231" y="1799107"/>
                  </a:lnTo>
                  <a:close/>
                </a:path>
              </a:pathLst>
            </a:custGeom>
            <a:solidFill>
              <a:srgbClr val="2A4A81"/>
            </a:solidFill>
          </p:spPr>
          <p:txBody>
            <a:bodyPr wrap="square" lIns="0" tIns="0" rIns="0" bIns="0" rtlCol="0"/>
            <a:lstStyle/>
            <a:p>
              <a:endParaRPr/>
            </a:p>
          </p:txBody>
        </p:sp>
        <p:sp>
          <p:nvSpPr>
            <p:cNvPr id="13" name="object 13"/>
            <p:cNvSpPr/>
            <p:nvPr/>
          </p:nvSpPr>
          <p:spPr>
            <a:xfrm>
              <a:off x="14172223" y="1974887"/>
              <a:ext cx="1633855" cy="1410970"/>
            </a:xfrm>
            <a:custGeom>
              <a:avLst/>
              <a:gdLst/>
              <a:ahLst/>
              <a:cxnLst/>
              <a:rect l="l" t="t" r="r" b="b"/>
              <a:pathLst>
                <a:path w="1633855" h="1410970">
                  <a:moveTo>
                    <a:pt x="91516" y="919848"/>
                  </a:moveTo>
                  <a:lnTo>
                    <a:pt x="50838" y="919848"/>
                  </a:lnTo>
                  <a:lnTo>
                    <a:pt x="50838" y="879246"/>
                  </a:lnTo>
                  <a:lnTo>
                    <a:pt x="41808" y="879246"/>
                  </a:lnTo>
                  <a:lnTo>
                    <a:pt x="41808" y="919848"/>
                  </a:lnTo>
                  <a:lnTo>
                    <a:pt x="0" y="919848"/>
                  </a:lnTo>
                  <a:lnTo>
                    <a:pt x="0" y="928738"/>
                  </a:lnTo>
                  <a:lnTo>
                    <a:pt x="41808" y="928738"/>
                  </a:lnTo>
                  <a:lnTo>
                    <a:pt x="41808" y="970597"/>
                  </a:lnTo>
                  <a:lnTo>
                    <a:pt x="50838" y="970597"/>
                  </a:lnTo>
                  <a:lnTo>
                    <a:pt x="50838" y="928738"/>
                  </a:lnTo>
                  <a:lnTo>
                    <a:pt x="91516" y="928738"/>
                  </a:lnTo>
                  <a:lnTo>
                    <a:pt x="91516" y="919848"/>
                  </a:lnTo>
                  <a:close/>
                </a:path>
                <a:path w="1633855" h="1410970">
                  <a:moveTo>
                    <a:pt x="91516" y="480860"/>
                  </a:moveTo>
                  <a:lnTo>
                    <a:pt x="50838" y="480860"/>
                  </a:lnTo>
                  <a:lnTo>
                    <a:pt x="50838" y="440258"/>
                  </a:lnTo>
                  <a:lnTo>
                    <a:pt x="41808" y="440258"/>
                  </a:lnTo>
                  <a:lnTo>
                    <a:pt x="41808" y="480860"/>
                  </a:lnTo>
                  <a:lnTo>
                    <a:pt x="0" y="480860"/>
                  </a:lnTo>
                  <a:lnTo>
                    <a:pt x="0" y="491007"/>
                  </a:lnTo>
                  <a:lnTo>
                    <a:pt x="41808" y="491007"/>
                  </a:lnTo>
                  <a:lnTo>
                    <a:pt x="41808" y="531609"/>
                  </a:lnTo>
                  <a:lnTo>
                    <a:pt x="50838" y="531609"/>
                  </a:lnTo>
                  <a:lnTo>
                    <a:pt x="50838" y="491007"/>
                  </a:lnTo>
                  <a:lnTo>
                    <a:pt x="91516" y="491007"/>
                  </a:lnTo>
                  <a:lnTo>
                    <a:pt x="91516" y="480860"/>
                  </a:lnTo>
                  <a:close/>
                </a:path>
                <a:path w="1633855" h="1410970">
                  <a:moveTo>
                    <a:pt x="91516" y="41871"/>
                  </a:moveTo>
                  <a:lnTo>
                    <a:pt x="50838" y="41871"/>
                  </a:lnTo>
                  <a:lnTo>
                    <a:pt x="50838" y="0"/>
                  </a:lnTo>
                  <a:lnTo>
                    <a:pt x="41808" y="0"/>
                  </a:lnTo>
                  <a:lnTo>
                    <a:pt x="41808" y="41871"/>
                  </a:lnTo>
                  <a:lnTo>
                    <a:pt x="0" y="41871"/>
                  </a:lnTo>
                  <a:lnTo>
                    <a:pt x="0" y="50749"/>
                  </a:lnTo>
                  <a:lnTo>
                    <a:pt x="41808" y="50749"/>
                  </a:lnTo>
                  <a:lnTo>
                    <a:pt x="41808" y="91351"/>
                  </a:lnTo>
                  <a:lnTo>
                    <a:pt x="50838" y="91351"/>
                  </a:lnTo>
                  <a:lnTo>
                    <a:pt x="50838" y="50749"/>
                  </a:lnTo>
                  <a:lnTo>
                    <a:pt x="91516" y="50749"/>
                  </a:lnTo>
                  <a:lnTo>
                    <a:pt x="91516" y="41871"/>
                  </a:lnTo>
                  <a:close/>
                </a:path>
                <a:path w="1633855" h="1410970">
                  <a:moveTo>
                    <a:pt x="311810" y="1139342"/>
                  </a:moveTo>
                  <a:lnTo>
                    <a:pt x="271145" y="1139342"/>
                  </a:lnTo>
                  <a:lnTo>
                    <a:pt x="271145" y="1098753"/>
                  </a:lnTo>
                  <a:lnTo>
                    <a:pt x="262102" y="1098753"/>
                  </a:lnTo>
                  <a:lnTo>
                    <a:pt x="262102" y="1139342"/>
                  </a:lnTo>
                  <a:lnTo>
                    <a:pt x="220306" y="1139342"/>
                  </a:lnTo>
                  <a:lnTo>
                    <a:pt x="220306" y="1149502"/>
                  </a:lnTo>
                  <a:lnTo>
                    <a:pt x="262102" y="1149502"/>
                  </a:lnTo>
                  <a:lnTo>
                    <a:pt x="262102" y="1190104"/>
                  </a:lnTo>
                  <a:lnTo>
                    <a:pt x="271145" y="1190104"/>
                  </a:lnTo>
                  <a:lnTo>
                    <a:pt x="271145" y="1149502"/>
                  </a:lnTo>
                  <a:lnTo>
                    <a:pt x="311810" y="1149502"/>
                  </a:lnTo>
                  <a:lnTo>
                    <a:pt x="311810" y="1139342"/>
                  </a:lnTo>
                  <a:close/>
                </a:path>
                <a:path w="1633855" h="1410970">
                  <a:moveTo>
                    <a:pt x="311810" y="700354"/>
                  </a:moveTo>
                  <a:lnTo>
                    <a:pt x="271145" y="700354"/>
                  </a:lnTo>
                  <a:lnTo>
                    <a:pt x="271145" y="659752"/>
                  </a:lnTo>
                  <a:lnTo>
                    <a:pt x="262102" y="659752"/>
                  </a:lnTo>
                  <a:lnTo>
                    <a:pt x="262102" y="700354"/>
                  </a:lnTo>
                  <a:lnTo>
                    <a:pt x="220306" y="700354"/>
                  </a:lnTo>
                  <a:lnTo>
                    <a:pt x="220306" y="710501"/>
                  </a:lnTo>
                  <a:lnTo>
                    <a:pt x="262102" y="710501"/>
                  </a:lnTo>
                  <a:lnTo>
                    <a:pt x="262102" y="751103"/>
                  </a:lnTo>
                  <a:lnTo>
                    <a:pt x="271145" y="751103"/>
                  </a:lnTo>
                  <a:lnTo>
                    <a:pt x="271145" y="710501"/>
                  </a:lnTo>
                  <a:lnTo>
                    <a:pt x="311810" y="710501"/>
                  </a:lnTo>
                  <a:lnTo>
                    <a:pt x="311810" y="700354"/>
                  </a:lnTo>
                  <a:close/>
                </a:path>
                <a:path w="1633855" h="1410970">
                  <a:moveTo>
                    <a:pt x="311810" y="261366"/>
                  </a:moveTo>
                  <a:lnTo>
                    <a:pt x="271145" y="261366"/>
                  </a:lnTo>
                  <a:lnTo>
                    <a:pt x="271145" y="219494"/>
                  </a:lnTo>
                  <a:lnTo>
                    <a:pt x="262102" y="219494"/>
                  </a:lnTo>
                  <a:lnTo>
                    <a:pt x="262102" y="261366"/>
                  </a:lnTo>
                  <a:lnTo>
                    <a:pt x="220306" y="261366"/>
                  </a:lnTo>
                  <a:lnTo>
                    <a:pt x="220306" y="270243"/>
                  </a:lnTo>
                  <a:lnTo>
                    <a:pt x="262102" y="270243"/>
                  </a:lnTo>
                  <a:lnTo>
                    <a:pt x="262102" y="310845"/>
                  </a:lnTo>
                  <a:lnTo>
                    <a:pt x="271145" y="310845"/>
                  </a:lnTo>
                  <a:lnTo>
                    <a:pt x="271145" y="270243"/>
                  </a:lnTo>
                  <a:lnTo>
                    <a:pt x="311810" y="270243"/>
                  </a:lnTo>
                  <a:lnTo>
                    <a:pt x="311810" y="261366"/>
                  </a:lnTo>
                  <a:close/>
                </a:path>
                <a:path w="1633855" h="1410970">
                  <a:moveTo>
                    <a:pt x="532104" y="919848"/>
                  </a:moveTo>
                  <a:lnTo>
                    <a:pt x="491439" y="919848"/>
                  </a:lnTo>
                  <a:lnTo>
                    <a:pt x="491439" y="879246"/>
                  </a:lnTo>
                  <a:lnTo>
                    <a:pt x="482396" y="879246"/>
                  </a:lnTo>
                  <a:lnTo>
                    <a:pt x="482396" y="919848"/>
                  </a:lnTo>
                  <a:lnTo>
                    <a:pt x="440601" y="919848"/>
                  </a:lnTo>
                  <a:lnTo>
                    <a:pt x="440601" y="928738"/>
                  </a:lnTo>
                  <a:lnTo>
                    <a:pt x="482396" y="928738"/>
                  </a:lnTo>
                  <a:lnTo>
                    <a:pt x="482396" y="970597"/>
                  </a:lnTo>
                  <a:lnTo>
                    <a:pt x="491439" y="970597"/>
                  </a:lnTo>
                  <a:lnTo>
                    <a:pt x="491439" y="928738"/>
                  </a:lnTo>
                  <a:lnTo>
                    <a:pt x="532104" y="928738"/>
                  </a:lnTo>
                  <a:lnTo>
                    <a:pt x="532104" y="919848"/>
                  </a:lnTo>
                  <a:close/>
                </a:path>
                <a:path w="1633855" h="1410970">
                  <a:moveTo>
                    <a:pt x="532104" y="480860"/>
                  </a:moveTo>
                  <a:lnTo>
                    <a:pt x="491439" y="480860"/>
                  </a:lnTo>
                  <a:lnTo>
                    <a:pt x="491439" y="440258"/>
                  </a:lnTo>
                  <a:lnTo>
                    <a:pt x="482396" y="440258"/>
                  </a:lnTo>
                  <a:lnTo>
                    <a:pt x="482396" y="480860"/>
                  </a:lnTo>
                  <a:lnTo>
                    <a:pt x="440601" y="480860"/>
                  </a:lnTo>
                  <a:lnTo>
                    <a:pt x="440601" y="491007"/>
                  </a:lnTo>
                  <a:lnTo>
                    <a:pt x="482396" y="491007"/>
                  </a:lnTo>
                  <a:lnTo>
                    <a:pt x="482396" y="531609"/>
                  </a:lnTo>
                  <a:lnTo>
                    <a:pt x="491439" y="531609"/>
                  </a:lnTo>
                  <a:lnTo>
                    <a:pt x="491439" y="491007"/>
                  </a:lnTo>
                  <a:lnTo>
                    <a:pt x="532104" y="491007"/>
                  </a:lnTo>
                  <a:lnTo>
                    <a:pt x="532104" y="480860"/>
                  </a:lnTo>
                  <a:close/>
                </a:path>
                <a:path w="1633855" h="1410970">
                  <a:moveTo>
                    <a:pt x="532104" y="41871"/>
                  </a:moveTo>
                  <a:lnTo>
                    <a:pt x="440601" y="41871"/>
                  </a:lnTo>
                  <a:lnTo>
                    <a:pt x="440601" y="50749"/>
                  </a:lnTo>
                  <a:lnTo>
                    <a:pt x="482396" y="50749"/>
                  </a:lnTo>
                  <a:lnTo>
                    <a:pt x="482396" y="91351"/>
                  </a:lnTo>
                  <a:lnTo>
                    <a:pt x="491439" y="91351"/>
                  </a:lnTo>
                  <a:lnTo>
                    <a:pt x="491439" y="50749"/>
                  </a:lnTo>
                  <a:lnTo>
                    <a:pt x="532104" y="50749"/>
                  </a:lnTo>
                  <a:lnTo>
                    <a:pt x="532104" y="41871"/>
                  </a:lnTo>
                  <a:close/>
                </a:path>
                <a:path w="1633855" h="1410970">
                  <a:moveTo>
                    <a:pt x="752398" y="1139342"/>
                  </a:moveTo>
                  <a:lnTo>
                    <a:pt x="711733" y="1139342"/>
                  </a:lnTo>
                  <a:lnTo>
                    <a:pt x="711733" y="1098753"/>
                  </a:lnTo>
                  <a:lnTo>
                    <a:pt x="701560" y="1098753"/>
                  </a:lnTo>
                  <a:lnTo>
                    <a:pt x="701560" y="1139342"/>
                  </a:lnTo>
                  <a:lnTo>
                    <a:pt x="660895" y="1139342"/>
                  </a:lnTo>
                  <a:lnTo>
                    <a:pt x="660895" y="1149502"/>
                  </a:lnTo>
                  <a:lnTo>
                    <a:pt x="701560" y="1149502"/>
                  </a:lnTo>
                  <a:lnTo>
                    <a:pt x="701560" y="1190104"/>
                  </a:lnTo>
                  <a:lnTo>
                    <a:pt x="711733" y="1190104"/>
                  </a:lnTo>
                  <a:lnTo>
                    <a:pt x="711733" y="1149502"/>
                  </a:lnTo>
                  <a:lnTo>
                    <a:pt x="752398" y="1149502"/>
                  </a:lnTo>
                  <a:lnTo>
                    <a:pt x="752398" y="1139342"/>
                  </a:lnTo>
                  <a:close/>
                </a:path>
                <a:path w="1633855" h="1410970">
                  <a:moveTo>
                    <a:pt x="752398" y="700354"/>
                  </a:moveTo>
                  <a:lnTo>
                    <a:pt x="711733" y="700354"/>
                  </a:lnTo>
                  <a:lnTo>
                    <a:pt x="711733" y="659752"/>
                  </a:lnTo>
                  <a:lnTo>
                    <a:pt x="701560" y="659752"/>
                  </a:lnTo>
                  <a:lnTo>
                    <a:pt x="701560" y="700354"/>
                  </a:lnTo>
                  <a:lnTo>
                    <a:pt x="660895" y="700354"/>
                  </a:lnTo>
                  <a:lnTo>
                    <a:pt x="660895" y="710501"/>
                  </a:lnTo>
                  <a:lnTo>
                    <a:pt x="701560" y="710501"/>
                  </a:lnTo>
                  <a:lnTo>
                    <a:pt x="701560" y="751103"/>
                  </a:lnTo>
                  <a:lnTo>
                    <a:pt x="711733" y="751103"/>
                  </a:lnTo>
                  <a:lnTo>
                    <a:pt x="711733" y="710501"/>
                  </a:lnTo>
                  <a:lnTo>
                    <a:pt x="752398" y="710501"/>
                  </a:lnTo>
                  <a:lnTo>
                    <a:pt x="752398" y="700354"/>
                  </a:lnTo>
                  <a:close/>
                </a:path>
                <a:path w="1633855" h="1410970">
                  <a:moveTo>
                    <a:pt x="752398" y="261366"/>
                  </a:moveTo>
                  <a:lnTo>
                    <a:pt x="711733" y="261366"/>
                  </a:lnTo>
                  <a:lnTo>
                    <a:pt x="711733" y="219494"/>
                  </a:lnTo>
                  <a:lnTo>
                    <a:pt x="701560" y="219494"/>
                  </a:lnTo>
                  <a:lnTo>
                    <a:pt x="701560" y="261366"/>
                  </a:lnTo>
                  <a:lnTo>
                    <a:pt x="660895" y="261366"/>
                  </a:lnTo>
                  <a:lnTo>
                    <a:pt x="660895" y="270243"/>
                  </a:lnTo>
                  <a:lnTo>
                    <a:pt x="701560" y="270243"/>
                  </a:lnTo>
                  <a:lnTo>
                    <a:pt x="701560" y="310845"/>
                  </a:lnTo>
                  <a:lnTo>
                    <a:pt x="711733" y="310845"/>
                  </a:lnTo>
                  <a:lnTo>
                    <a:pt x="711733" y="270243"/>
                  </a:lnTo>
                  <a:lnTo>
                    <a:pt x="752398" y="270243"/>
                  </a:lnTo>
                  <a:lnTo>
                    <a:pt x="752398" y="261366"/>
                  </a:lnTo>
                  <a:close/>
                </a:path>
                <a:path w="1633855" h="1410970">
                  <a:moveTo>
                    <a:pt x="972705" y="1360119"/>
                  </a:moveTo>
                  <a:lnTo>
                    <a:pt x="930897" y="1360119"/>
                  </a:lnTo>
                  <a:lnTo>
                    <a:pt x="930897" y="1319517"/>
                  </a:lnTo>
                  <a:lnTo>
                    <a:pt x="921867" y="1319517"/>
                  </a:lnTo>
                  <a:lnTo>
                    <a:pt x="921867" y="1360119"/>
                  </a:lnTo>
                  <a:lnTo>
                    <a:pt x="881189" y="1360119"/>
                  </a:lnTo>
                  <a:lnTo>
                    <a:pt x="881189" y="1368996"/>
                  </a:lnTo>
                  <a:lnTo>
                    <a:pt x="921867" y="1368996"/>
                  </a:lnTo>
                  <a:lnTo>
                    <a:pt x="921867" y="1410868"/>
                  </a:lnTo>
                  <a:lnTo>
                    <a:pt x="930897" y="1410868"/>
                  </a:lnTo>
                  <a:lnTo>
                    <a:pt x="930897" y="1368996"/>
                  </a:lnTo>
                  <a:lnTo>
                    <a:pt x="972705" y="1368996"/>
                  </a:lnTo>
                  <a:lnTo>
                    <a:pt x="972705" y="1360119"/>
                  </a:lnTo>
                  <a:close/>
                </a:path>
                <a:path w="1633855" h="1410970">
                  <a:moveTo>
                    <a:pt x="972705" y="919848"/>
                  </a:moveTo>
                  <a:lnTo>
                    <a:pt x="930897" y="919848"/>
                  </a:lnTo>
                  <a:lnTo>
                    <a:pt x="930897" y="879246"/>
                  </a:lnTo>
                  <a:lnTo>
                    <a:pt x="921867" y="879246"/>
                  </a:lnTo>
                  <a:lnTo>
                    <a:pt x="921867" y="919848"/>
                  </a:lnTo>
                  <a:lnTo>
                    <a:pt x="881189" y="919848"/>
                  </a:lnTo>
                  <a:lnTo>
                    <a:pt x="881189" y="928738"/>
                  </a:lnTo>
                  <a:lnTo>
                    <a:pt x="921867" y="928738"/>
                  </a:lnTo>
                  <a:lnTo>
                    <a:pt x="921867" y="970597"/>
                  </a:lnTo>
                  <a:lnTo>
                    <a:pt x="930897" y="970597"/>
                  </a:lnTo>
                  <a:lnTo>
                    <a:pt x="930897" y="928738"/>
                  </a:lnTo>
                  <a:lnTo>
                    <a:pt x="972705" y="928738"/>
                  </a:lnTo>
                  <a:lnTo>
                    <a:pt x="972705" y="919848"/>
                  </a:lnTo>
                  <a:close/>
                </a:path>
                <a:path w="1633855" h="1410970">
                  <a:moveTo>
                    <a:pt x="972705" y="480860"/>
                  </a:moveTo>
                  <a:lnTo>
                    <a:pt x="930897" y="480860"/>
                  </a:lnTo>
                  <a:lnTo>
                    <a:pt x="930897" y="440258"/>
                  </a:lnTo>
                  <a:lnTo>
                    <a:pt x="921867" y="440258"/>
                  </a:lnTo>
                  <a:lnTo>
                    <a:pt x="921867" y="480860"/>
                  </a:lnTo>
                  <a:lnTo>
                    <a:pt x="881189" y="480860"/>
                  </a:lnTo>
                  <a:lnTo>
                    <a:pt x="881189" y="491007"/>
                  </a:lnTo>
                  <a:lnTo>
                    <a:pt x="921867" y="491007"/>
                  </a:lnTo>
                  <a:lnTo>
                    <a:pt x="921867" y="531609"/>
                  </a:lnTo>
                  <a:lnTo>
                    <a:pt x="930897" y="531609"/>
                  </a:lnTo>
                  <a:lnTo>
                    <a:pt x="930897" y="491007"/>
                  </a:lnTo>
                  <a:lnTo>
                    <a:pt x="972705" y="491007"/>
                  </a:lnTo>
                  <a:lnTo>
                    <a:pt x="972705" y="480860"/>
                  </a:lnTo>
                  <a:close/>
                </a:path>
                <a:path w="1633855" h="1410970">
                  <a:moveTo>
                    <a:pt x="1192999" y="1139342"/>
                  </a:moveTo>
                  <a:lnTo>
                    <a:pt x="1151204" y="1139342"/>
                  </a:lnTo>
                  <a:lnTo>
                    <a:pt x="1151204" y="1098753"/>
                  </a:lnTo>
                  <a:lnTo>
                    <a:pt x="1142161" y="1098753"/>
                  </a:lnTo>
                  <a:lnTo>
                    <a:pt x="1142161" y="1139342"/>
                  </a:lnTo>
                  <a:lnTo>
                    <a:pt x="1101496" y="1139342"/>
                  </a:lnTo>
                  <a:lnTo>
                    <a:pt x="1101496" y="1149502"/>
                  </a:lnTo>
                  <a:lnTo>
                    <a:pt x="1142161" y="1149502"/>
                  </a:lnTo>
                  <a:lnTo>
                    <a:pt x="1142161" y="1190104"/>
                  </a:lnTo>
                  <a:lnTo>
                    <a:pt x="1151204" y="1190104"/>
                  </a:lnTo>
                  <a:lnTo>
                    <a:pt x="1151204" y="1149502"/>
                  </a:lnTo>
                  <a:lnTo>
                    <a:pt x="1192999" y="1149502"/>
                  </a:lnTo>
                  <a:lnTo>
                    <a:pt x="1192999" y="1139342"/>
                  </a:lnTo>
                  <a:close/>
                </a:path>
                <a:path w="1633855" h="1410970">
                  <a:moveTo>
                    <a:pt x="1192999" y="700354"/>
                  </a:moveTo>
                  <a:lnTo>
                    <a:pt x="1151204" y="700354"/>
                  </a:lnTo>
                  <a:lnTo>
                    <a:pt x="1151204" y="659752"/>
                  </a:lnTo>
                  <a:lnTo>
                    <a:pt x="1142161" y="659752"/>
                  </a:lnTo>
                  <a:lnTo>
                    <a:pt x="1142161" y="700354"/>
                  </a:lnTo>
                  <a:lnTo>
                    <a:pt x="1101496" y="700354"/>
                  </a:lnTo>
                  <a:lnTo>
                    <a:pt x="1101496" y="710501"/>
                  </a:lnTo>
                  <a:lnTo>
                    <a:pt x="1142161" y="710501"/>
                  </a:lnTo>
                  <a:lnTo>
                    <a:pt x="1142161" y="751103"/>
                  </a:lnTo>
                  <a:lnTo>
                    <a:pt x="1151204" y="751103"/>
                  </a:lnTo>
                  <a:lnTo>
                    <a:pt x="1151204" y="710501"/>
                  </a:lnTo>
                  <a:lnTo>
                    <a:pt x="1192999" y="710501"/>
                  </a:lnTo>
                  <a:lnTo>
                    <a:pt x="1192999" y="700354"/>
                  </a:lnTo>
                  <a:close/>
                </a:path>
                <a:path w="1633855" h="1410970">
                  <a:moveTo>
                    <a:pt x="1192999" y="261366"/>
                  </a:moveTo>
                  <a:lnTo>
                    <a:pt x="1151204" y="261366"/>
                  </a:lnTo>
                  <a:lnTo>
                    <a:pt x="1151204" y="219494"/>
                  </a:lnTo>
                  <a:lnTo>
                    <a:pt x="1142161" y="219494"/>
                  </a:lnTo>
                  <a:lnTo>
                    <a:pt x="1142161" y="261366"/>
                  </a:lnTo>
                  <a:lnTo>
                    <a:pt x="1101496" y="261366"/>
                  </a:lnTo>
                  <a:lnTo>
                    <a:pt x="1101496" y="270243"/>
                  </a:lnTo>
                  <a:lnTo>
                    <a:pt x="1142161" y="270243"/>
                  </a:lnTo>
                  <a:lnTo>
                    <a:pt x="1142161" y="310845"/>
                  </a:lnTo>
                  <a:lnTo>
                    <a:pt x="1151204" y="310845"/>
                  </a:lnTo>
                  <a:lnTo>
                    <a:pt x="1151204" y="270243"/>
                  </a:lnTo>
                  <a:lnTo>
                    <a:pt x="1192999" y="270243"/>
                  </a:lnTo>
                  <a:lnTo>
                    <a:pt x="1192999" y="261366"/>
                  </a:lnTo>
                  <a:close/>
                </a:path>
                <a:path w="1633855" h="1410970">
                  <a:moveTo>
                    <a:pt x="1413294" y="1360119"/>
                  </a:moveTo>
                  <a:lnTo>
                    <a:pt x="1371498" y="1360119"/>
                  </a:lnTo>
                  <a:lnTo>
                    <a:pt x="1371498" y="1319517"/>
                  </a:lnTo>
                  <a:lnTo>
                    <a:pt x="1362456" y="1319517"/>
                  </a:lnTo>
                  <a:lnTo>
                    <a:pt x="1362456" y="1360119"/>
                  </a:lnTo>
                  <a:lnTo>
                    <a:pt x="1321790" y="1360119"/>
                  </a:lnTo>
                  <a:lnTo>
                    <a:pt x="1321790" y="1368996"/>
                  </a:lnTo>
                  <a:lnTo>
                    <a:pt x="1362456" y="1368996"/>
                  </a:lnTo>
                  <a:lnTo>
                    <a:pt x="1362456" y="1410868"/>
                  </a:lnTo>
                  <a:lnTo>
                    <a:pt x="1371498" y="1410868"/>
                  </a:lnTo>
                  <a:lnTo>
                    <a:pt x="1371498" y="1368996"/>
                  </a:lnTo>
                  <a:lnTo>
                    <a:pt x="1413294" y="1368996"/>
                  </a:lnTo>
                  <a:lnTo>
                    <a:pt x="1413294" y="1360119"/>
                  </a:lnTo>
                  <a:close/>
                </a:path>
                <a:path w="1633855" h="1410970">
                  <a:moveTo>
                    <a:pt x="1413294" y="919848"/>
                  </a:moveTo>
                  <a:lnTo>
                    <a:pt x="1371498" y="919848"/>
                  </a:lnTo>
                  <a:lnTo>
                    <a:pt x="1371498" y="879246"/>
                  </a:lnTo>
                  <a:lnTo>
                    <a:pt x="1362456" y="879246"/>
                  </a:lnTo>
                  <a:lnTo>
                    <a:pt x="1362456" y="919848"/>
                  </a:lnTo>
                  <a:lnTo>
                    <a:pt x="1321790" y="919848"/>
                  </a:lnTo>
                  <a:lnTo>
                    <a:pt x="1321790" y="928738"/>
                  </a:lnTo>
                  <a:lnTo>
                    <a:pt x="1362456" y="928738"/>
                  </a:lnTo>
                  <a:lnTo>
                    <a:pt x="1362456" y="970597"/>
                  </a:lnTo>
                  <a:lnTo>
                    <a:pt x="1371498" y="970597"/>
                  </a:lnTo>
                  <a:lnTo>
                    <a:pt x="1371498" y="928738"/>
                  </a:lnTo>
                  <a:lnTo>
                    <a:pt x="1413294" y="928738"/>
                  </a:lnTo>
                  <a:lnTo>
                    <a:pt x="1413294" y="919848"/>
                  </a:lnTo>
                  <a:close/>
                </a:path>
                <a:path w="1633855" h="1410970">
                  <a:moveTo>
                    <a:pt x="1413294" y="480860"/>
                  </a:moveTo>
                  <a:lnTo>
                    <a:pt x="1371498" y="480860"/>
                  </a:lnTo>
                  <a:lnTo>
                    <a:pt x="1371498" y="440258"/>
                  </a:lnTo>
                  <a:lnTo>
                    <a:pt x="1362456" y="440258"/>
                  </a:lnTo>
                  <a:lnTo>
                    <a:pt x="1362456" y="480860"/>
                  </a:lnTo>
                  <a:lnTo>
                    <a:pt x="1321790" y="480860"/>
                  </a:lnTo>
                  <a:lnTo>
                    <a:pt x="1321790" y="491007"/>
                  </a:lnTo>
                  <a:lnTo>
                    <a:pt x="1362456" y="491007"/>
                  </a:lnTo>
                  <a:lnTo>
                    <a:pt x="1362456" y="531609"/>
                  </a:lnTo>
                  <a:lnTo>
                    <a:pt x="1371498" y="531609"/>
                  </a:lnTo>
                  <a:lnTo>
                    <a:pt x="1371498" y="491007"/>
                  </a:lnTo>
                  <a:lnTo>
                    <a:pt x="1413294" y="491007"/>
                  </a:lnTo>
                  <a:lnTo>
                    <a:pt x="1413294" y="480860"/>
                  </a:lnTo>
                  <a:close/>
                </a:path>
                <a:path w="1633855" h="1410970">
                  <a:moveTo>
                    <a:pt x="1633588" y="1139342"/>
                  </a:moveTo>
                  <a:lnTo>
                    <a:pt x="1591792" y="1139342"/>
                  </a:lnTo>
                  <a:lnTo>
                    <a:pt x="1591792" y="1098753"/>
                  </a:lnTo>
                  <a:lnTo>
                    <a:pt x="1582750" y="1098753"/>
                  </a:lnTo>
                  <a:lnTo>
                    <a:pt x="1582750" y="1139342"/>
                  </a:lnTo>
                  <a:lnTo>
                    <a:pt x="1540954" y="1139342"/>
                  </a:lnTo>
                  <a:lnTo>
                    <a:pt x="1540954" y="1149502"/>
                  </a:lnTo>
                  <a:lnTo>
                    <a:pt x="1582750" y="1149502"/>
                  </a:lnTo>
                  <a:lnTo>
                    <a:pt x="1582750" y="1190104"/>
                  </a:lnTo>
                  <a:lnTo>
                    <a:pt x="1591792" y="1190104"/>
                  </a:lnTo>
                  <a:lnTo>
                    <a:pt x="1591792" y="1149502"/>
                  </a:lnTo>
                  <a:lnTo>
                    <a:pt x="1633588" y="1149502"/>
                  </a:lnTo>
                  <a:lnTo>
                    <a:pt x="1633588" y="1139342"/>
                  </a:lnTo>
                  <a:close/>
                </a:path>
                <a:path w="1633855" h="1410970">
                  <a:moveTo>
                    <a:pt x="1633588" y="700354"/>
                  </a:moveTo>
                  <a:lnTo>
                    <a:pt x="1591792" y="700354"/>
                  </a:lnTo>
                  <a:lnTo>
                    <a:pt x="1591792" y="659752"/>
                  </a:lnTo>
                  <a:lnTo>
                    <a:pt x="1582750" y="659752"/>
                  </a:lnTo>
                  <a:lnTo>
                    <a:pt x="1582750" y="700354"/>
                  </a:lnTo>
                  <a:lnTo>
                    <a:pt x="1540954" y="700354"/>
                  </a:lnTo>
                  <a:lnTo>
                    <a:pt x="1540954" y="710501"/>
                  </a:lnTo>
                  <a:lnTo>
                    <a:pt x="1582750" y="710501"/>
                  </a:lnTo>
                  <a:lnTo>
                    <a:pt x="1582750" y="751103"/>
                  </a:lnTo>
                  <a:lnTo>
                    <a:pt x="1591792" y="751103"/>
                  </a:lnTo>
                  <a:lnTo>
                    <a:pt x="1591792" y="710501"/>
                  </a:lnTo>
                  <a:lnTo>
                    <a:pt x="1633588" y="710501"/>
                  </a:lnTo>
                  <a:lnTo>
                    <a:pt x="1633588" y="700354"/>
                  </a:lnTo>
                  <a:close/>
                </a:path>
                <a:path w="1633855" h="1410970">
                  <a:moveTo>
                    <a:pt x="1633588" y="261366"/>
                  </a:moveTo>
                  <a:lnTo>
                    <a:pt x="1591792" y="261366"/>
                  </a:lnTo>
                  <a:lnTo>
                    <a:pt x="1591792" y="219494"/>
                  </a:lnTo>
                  <a:lnTo>
                    <a:pt x="1582750" y="219494"/>
                  </a:lnTo>
                  <a:lnTo>
                    <a:pt x="1582750" y="261366"/>
                  </a:lnTo>
                  <a:lnTo>
                    <a:pt x="1540954" y="261366"/>
                  </a:lnTo>
                  <a:lnTo>
                    <a:pt x="1540954" y="270243"/>
                  </a:lnTo>
                  <a:lnTo>
                    <a:pt x="1582750" y="270243"/>
                  </a:lnTo>
                  <a:lnTo>
                    <a:pt x="1582750" y="310845"/>
                  </a:lnTo>
                  <a:lnTo>
                    <a:pt x="1591792" y="310845"/>
                  </a:lnTo>
                  <a:lnTo>
                    <a:pt x="1591792" y="270243"/>
                  </a:lnTo>
                  <a:lnTo>
                    <a:pt x="1633588" y="270243"/>
                  </a:lnTo>
                  <a:lnTo>
                    <a:pt x="1633588" y="261366"/>
                  </a:lnTo>
                  <a:close/>
                </a:path>
              </a:pathLst>
            </a:custGeom>
            <a:solidFill>
              <a:srgbClr val="2A4A81"/>
            </a:solidFill>
          </p:spPr>
          <p:txBody>
            <a:bodyPr wrap="square" lIns="0" tIns="0" rIns="0" bIns="0" rtlCol="0"/>
            <a:lstStyle/>
            <a:p>
              <a:endParaRPr/>
            </a:p>
          </p:txBody>
        </p:sp>
        <p:sp>
          <p:nvSpPr>
            <p:cNvPr id="14" name="object 14"/>
            <p:cNvSpPr/>
            <p:nvPr/>
          </p:nvSpPr>
          <p:spPr>
            <a:xfrm>
              <a:off x="14172223" y="3294404"/>
              <a:ext cx="1633855" cy="1409700"/>
            </a:xfrm>
            <a:custGeom>
              <a:avLst/>
              <a:gdLst/>
              <a:ahLst/>
              <a:cxnLst/>
              <a:rect l="l" t="t" r="r" b="b"/>
              <a:pathLst>
                <a:path w="1633855" h="1409700">
                  <a:moveTo>
                    <a:pt x="91516" y="919848"/>
                  </a:moveTo>
                  <a:lnTo>
                    <a:pt x="50838" y="919848"/>
                  </a:lnTo>
                  <a:lnTo>
                    <a:pt x="50838" y="877976"/>
                  </a:lnTo>
                  <a:lnTo>
                    <a:pt x="41808" y="877976"/>
                  </a:lnTo>
                  <a:lnTo>
                    <a:pt x="41808" y="919848"/>
                  </a:lnTo>
                  <a:lnTo>
                    <a:pt x="0" y="919848"/>
                  </a:lnTo>
                  <a:lnTo>
                    <a:pt x="0" y="928725"/>
                  </a:lnTo>
                  <a:lnTo>
                    <a:pt x="41808" y="928725"/>
                  </a:lnTo>
                  <a:lnTo>
                    <a:pt x="41808" y="969327"/>
                  </a:lnTo>
                  <a:lnTo>
                    <a:pt x="50838" y="969327"/>
                  </a:lnTo>
                  <a:lnTo>
                    <a:pt x="50838" y="928725"/>
                  </a:lnTo>
                  <a:lnTo>
                    <a:pt x="91516" y="928725"/>
                  </a:lnTo>
                  <a:lnTo>
                    <a:pt x="91516" y="919848"/>
                  </a:lnTo>
                  <a:close/>
                </a:path>
                <a:path w="1633855" h="1409700">
                  <a:moveTo>
                    <a:pt x="91516" y="479590"/>
                  </a:moveTo>
                  <a:lnTo>
                    <a:pt x="50838" y="479590"/>
                  </a:lnTo>
                  <a:lnTo>
                    <a:pt x="50838" y="437718"/>
                  </a:lnTo>
                  <a:lnTo>
                    <a:pt x="41808" y="43771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409700">
                  <a:moveTo>
                    <a:pt x="91516" y="40601"/>
                  </a:moveTo>
                  <a:lnTo>
                    <a:pt x="50838" y="40601"/>
                  </a:lnTo>
                  <a:lnTo>
                    <a:pt x="50838" y="0"/>
                  </a:lnTo>
                  <a:lnTo>
                    <a:pt x="41808" y="0"/>
                  </a:lnTo>
                  <a:lnTo>
                    <a:pt x="41808" y="40601"/>
                  </a:lnTo>
                  <a:lnTo>
                    <a:pt x="0" y="40601"/>
                  </a:lnTo>
                  <a:lnTo>
                    <a:pt x="0" y="49479"/>
                  </a:lnTo>
                  <a:lnTo>
                    <a:pt x="41808" y="49479"/>
                  </a:lnTo>
                  <a:lnTo>
                    <a:pt x="41808" y="91351"/>
                  </a:lnTo>
                  <a:lnTo>
                    <a:pt x="50838" y="91351"/>
                  </a:lnTo>
                  <a:lnTo>
                    <a:pt x="50838" y="49479"/>
                  </a:lnTo>
                  <a:lnTo>
                    <a:pt x="91516" y="49479"/>
                  </a:lnTo>
                  <a:lnTo>
                    <a:pt x="91516" y="40601"/>
                  </a:lnTo>
                  <a:close/>
                </a:path>
                <a:path w="1633855" h="1409700">
                  <a:moveTo>
                    <a:pt x="311810" y="1139342"/>
                  </a:moveTo>
                  <a:lnTo>
                    <a:pt x="271145" y="1139342"/>
                  </a:lnTo>
                  <a:lnTo>
                    <a:pt x="271145" y="1097483"/>
                  </a:lnTo>
                  <a:lnTo>
                    <a:pt x="262102" y="1097483"/>
                  </a:lnTo>
                  <a:lnTo>
                    <a:pt x="262102" y="1139342"/>
                  </a:lnTo>
                  <a:lnTo>
                    <a:pt x="220306" y="1139342"/>
                  </a:lnTo>
                  <a:lnTo>
                    <a:pt x="220306" y="1148232"/>
                  </a:lnTo>
                  <a:lnTo>
                    <a:pt x="262102" y="1148232"/>
                  </a:lnTo>
                  <a:lnTo>
                    <a:pt x="262102" y="1188834"/>
                  </a:lnTo>
                  <a:lnTo>
                    <a:pt x="271145" y="1188834"/>
                  </a:lnTo>
                  <a:lnTo>
                    <a:pt x="271145" y="1148232"/>
                  </a:lnTo>
                  <a:lnTo>
                    <a:pt x="311810" y="1148232"/>
                  </a:lnTo>
                  <a:lnTo>
                    <a:pt x="311810" y="1139342"/>
                  </a:lnTo>
                  <a:close/>
                </a:path>
                <a:path w="1633855" h="1409700">
                  <a:moveTo>
                    <a:pt x="311810" y="700354"/>
                  </a:moveTo>
                  <a:lnTo>
                    <a:pt x="271145" y="700354"/>
                  </a:lnTo>
                  <a:lnTo>
                    <a:pt x="271145" y="658482"/>
                  </a:lnTo>
                  <a:lnTo>
                    <a:pt x="262102" y="658482"/>
                  </a:lnTo>
                  <a:lnTo>
                    <a:pt x="262102" y="700354"/>
                  </a:lnTo>
                  <a:lnTo>
                    <a:pt x="220306" y="700354"/>
                  </a:lnTo>
                  <a:lnTo>
                    <a:pt x="220306" y="709231"/>
                  </a:lnTo>
                  <a:lnTo>
                    <a:pt x="262102" y="709231"/>
                  </a:lnTo>
                  <a:lnTo>
                    <a:pt x="262102" y="751103"/>
                  </a:lnTo>
                  <a:lnTo>
                    <a:pt x="271145" y="751103"/>
                  </a:lnTo>
                  <a:lnTo>
                    <a:pt x="271145" y="709231"/>
                  </a:lnTo>
                  <a:lnTo>
                    <a:pt x="311810" y="709231"/>
                  </a:lnTo>
                  <a:lnTo>
                    <a:pt x="311810" y="700354"/>
                  </a:lnTo>
                  <a:close/>
                </a:path>
                <a:path w="1633855" h="1409700">
                  <a:moveTo>
                    <a:pt x="311810" y="260096"/>
                  </a:moveTo>
                  <a:lnTo>
                    <a:pt x="271145" y="260096"/>
                  </a:lnTo>
                  <a:lnTo>
                    <a:pt x="271145" y="219494"/>
                  </a:lnTo>
                  <a:lnTo>
                    <a:pt x="262102" y="219494"/>
                  </a:lnTo>
                  <a:lnTo>
                    <a:pt x="262102" y="260096"/>
                  </a:lnTo>
                  <a:lnTo>
                    <a:pt x="220306" y="260096"/>
                  </a:lnTo>
                  <a:lnTo>
                    <a:pt x="220306" y="268973"/>
                  </a:lnTo>
                  <a:lnTo>
                    <a:pt x="262102" y="268973"/>
                  </a:lnTo>
                  <a:lnTo>
                    <a:pt x="262102" y="310845"/>
                  </a:lnTo>
                  <a:lnTo>
                    <a:pt x="271145" y="310845"/>
                  </a:lnTo>
                  <a:lnTo>
                    <a:pt x="271145" y="268973"/>
                  </a:lnTo>
                  <a:lnTo>
                    <a:pt x="311810" y="268973"/>
                  </a:lnTo>
                  <a:lnTo>
                    <a:pt x="311810" y="260096"/>
                  </a:lnTo>
                  <a:close/>
                </a:path>
                <a:path w="1633855" h="1409700">
                  <a:moveTo>
                    <a:pt x="532104" y="919848"/>
                  </a:moveTo>
                  <a:lnTo>
                    <a:pt x="491439" y="919848"/>
                  </a:lnTo>
                  <a:lnTo>
                    <a:pt x="491439" y="877976"/>
                  </a:lnTo>
                  <a:lnTo>
                    <a:pt x="482396" y="877976"/>
                  </a:lnTo>
                  <a:lnTo>
                    <a:pt x="482396" y="919848"/>
                  </a:lnTo>
                  <a:lnTo>
                    <a:pt x="440601" y="919848"/>
                  </a:lnTo>
                  <a:lnTo>
                    <a:pt x="440601" y="928725"/>
                  </a:lnTo>
                  <a:lnTo>
                    <a:pt x="482396" y="928725"/>
                  </a:lnTo>
                  <a:lnTo>
                    <a:pt x="482396" y="969327"/>
                  </a:lnTo>
                  <a:lnTo>
                    <a:pt x="491439" y="969327"/>
                  </a:lnTo>
                  <a:lnTo>
                    <a:pt x="491439" y="928725"/>
                  </a:lnTo>
                  <a:lnTo>
                    <a:pt x="532104" y="928725"/>
                  </a:lnTo>
                  <a:lnTo>
                    <a:pt x="532104" y="919848"/>
                  </a:lnTo>
                  <a:close/>
                </a:path>
                <a:path w="1633855" h="1409700">
                  <a:moveTo>
                    <a:pt x="532104" y="479590"/>
                  </a:moveTo>
                  <a:lnTo>
                    <a:pt x="491439" y="479590"/>
                  </a:lnTo>
                  <a:lnTo>
                    <a:pt x="491439" y="437718"/>
                  </a:lnTo>
                  <a:lnTo>
                    <a:pt x="482396" y="43771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409700">
                  <a:moveTo>
                    <a:pt x="532104" y="40601"/>
                  </a:moveTo>
                  <a:lnTo>
                    <a:pt x="491439" y="40601"/>
                  </a:lnTo>
                  <a:lnTo>
                    <a:pt x="491439" y="0"/>
                  </a:lnTo>
                  <a:lnTo>
                    <a:pt x="482396" y="0"/>
                  </a:lnTo>
                  <a:lnTo>
                    <a:pt x="482396" y="40601"/>
                  </a:lnTo>
                  <a:lnTo>
                    <a:pt x="440601" y="40601"/>
                  </a:lnTo>
                  <a:lnTo>
                    <a:pt x="440601" y="49479"/>
                  </a:lnTo>
                  <a:lnTo>
                    <a:pt x="482396" y="49479"/>
                  </a:lnTo>
                  <a:lnTo>
                    <a:pt x="482396" y="91351"/>
                  </a:lnTo>
                  <a:lnTo>
                    <a:pt x="491439" y="91351"/>
                  </a:lnTo>
                  <a:lnTo>
                    <a:pt x="491439" y="49479"/>
                  </a:lnTo>
                  <a:lnTo>
                    <a:pt x="532104" y="49479"/>
                  </a:lnTo>
                  <a:lnTo>
                    <a:pt x="532104" y="40601"/>
                  </a:lnTo>
                  <a:close/>
                </a:path>
                <a:path w="1633855" h="1409700">
                  <a:moveTo>
                    <a:pt x="752398" y="1139342"/>
                  </a:moveTo>
                  <a:lnTo>
                    <a:pt x="711733" y="1139342"/>
                  </a:lnTo>
                  <a:lnTo>
                    <a:pt x="711733" y="1097483"/>
                  </a:lnTo>
                  <a:lnTo>
                    <a:pt x="701560" y="1097483"/>
                  </a:lnTo>
                  <a:lnTo>
                    <a:pt x="701560" y="1139342"/>
                  </a:lnTo>
                  <a:lnTo>
                    <a:pt x="660895" y="1139342"/>
                  </a:lnTo>
                  <a:lnTo>
                    <a:pt x="660895" y="1148232"/>
                  </a:lnTo>
                  <a:lnTo>
                    <a:pt x="701560" y="1148232"/>
                  </a:lnTo>
                  <a:lnTo>
                    <a:pt x="701560" y="1188834"/>
                  </a:lnTo>
                  <a:lnTo>
                    <a:pt x="711733" y="1188834"/>
                  </a:lnTo>
                  <a:lnTo>
                    <a:pt x="711733" y="1148232"/>
                  </a:lnTo>
                  <a:lnTo>
                    <a:pt x="752398" y="1148232"/>
                  </a:lnTo>
                  <a:lnTo>
                    <a:pt x="752398" y="1139342"/>
                  </a:lnTo>
                  <a:close/>
                </a:path>
                <a:path w="1633855" h="1409700">
                  <a:moveTo>
                    <a:pt x="752398" y="700354"/>
                  </a:moveTo>
                  <a:lnTo>
                    <a:pt x="711733" y="700354"/>
                  </a:lnTo>
                  <a:lnTo>
                    <a:pt x="711733" y="658482"/>
                  </a:lnTo>
                  <a:lnTo>
                    <a:pt x="701560" y="658482"/>
                  </a:lnTo>
                  <a:lnTo>
                    <a:pt x="701560" y="700354"/>
                  </a:lnTo>
                  <a:lnTo>
                    <a:pt x="660895" y="700354"/>
                  </a:lnTo>
                  <a:lnTo>
                    <a:pt x="660895" y="709231"/>
                  </a:lnTo>
                  <a:lnTo>
                    <a:pt x="701560" y="709231"/>
                  </a:lnTo>
                  <a:lnTo>
                    <a:pt x="701560" y="751103"/>
                  </a:lnTo>
                  <a:lnTo>
                    <a:pt x="711733" y="751103"/>
                  </a:lnTo>
                  <a:lnTo>
                    <a:pt x="711733" y="709231"/>
                  </a:lnTo>
                  <a:lnTo>
                    <a:pt x="752398" y="709231"/>
                  </a:lnTo>
                  <a:lnTo>
                    <a:pt x="752398" y="700354"/>
                  </a:lnTo>
                  <a:close/>
                </a:path>
                <a:path w="1633855" h="1409700">
                  <a:moveTo>
                    <a:pt x="752398" y="260096"/>
                  </a:moveTo>
                  <a:lnTo>
                    <a:pt x="711733" y="260096"/>
                  </a:lnTo>
                  <a:lnTo>
                    <a:pt x="711733" y="219494"/>
                  </a:lnTo>
                  <a:lnTo>
                    <a:pt x="701560" y="219494"/>
                  </a:lnTo>
                  <a:lnTo>
                    <a:pt x="701560" y="260096"/>
                  </a:lnTo>
                  <a:lnTo>
                    <a:pt x="660895" y="260096"/>
                  </a:lnTo>
                  <a:lnTo>
                    <a:pt x="660895" y="268973"/>
                  </a:lnTo>
                  <a:lnTo>
                    <a:pt x="701560" y="268973"/>
                  </a:lnTo>
                  <a:lnTo>
                    <a:pt x="701560" y="310845"/>
                  </a:lnTo>
                  <a:lnTo>
                    <a:pt x="711733" y="310845"/>
                  </a:lnTo>
                  <a:lnTo>
                    <a:pt x="711733" y="268973"/>
                  </a:lnTo>
                  <a:lnTo>
                    <a:pt x="752398" y="268973"/>
                  </a:lnTo>
                  <a:lnTo>
                    <a:pt x="752398" y="260096"/>
                  </a:lnTo>
                  <a:close/>
                </a:path>
                <a:path w="1633855" h="1409700">
                  <a:moveTo>
                    <a:pt x="930897" y="1318247"/>
                  </a:moveTo>
                  <a:lnTo>
                    <a:pt x="921867" y="1318247"/>
                  </a:lnTo>
                  <a:lnTo>
                    <a:pt x="921867" y="1358849"/>
                  </a:lnTo>
                  <a:lnTo>
                    <a:pt x="930897" y="1358849"/>
                  </a:lnTo>
                  <a:lnTo>
                    <a:pt x="930897" y="1318247"/>
                  </a:lnTo>
                  <a:close/>
                </a:path>
                <a:path w="1633855" h="1409700">
                  <a:moveTo>
                    <a:pt x="930897" y="49479"/>
                  </a:moveTo>
                  <a:lnTo>
                    <a:pt x="921867" y="49479"/>
                  </a:lnTo>
                  <a:lnTo>
                    <a:pt x="921867" y="91351"/>
                  </a:lnTo>
                  <a:lnTo>
                    <a:pt x="930897" y="91351"/>
                  </a:lnTo>
                  <a:lnTo>
                    <a:pt x="930897" y="49479"/>
                  </a:lnTo>
                  <a:close/>
                </a:path>
                <a:path w="1633855" h="1409700">
                  <a:moveTo>
                    <a:pt x="972705" y="919848"/>
                  </a:moveTo>
                  <a:lnTo>
                    <a:pt x="930897" y="919848"/>
                  </a:lnTo>
                  <a:lnTo>
                    <a:pt x="930897" y="877976"/>
                  </a:lnTo>
                  <a:lnTo>
                    <a:pt x="921867" y="877976"/>
                  </a:lnTo>
                  <a:lnTo>
                    <a:pt x="921867" y="919848"/>
                  </a:lnTo>
                  <a:lnTo>
                    <a:pt x="881189" y="919848"/>
                  </a:lnTo>
                  <a:lnTo>
                    <a:pt x="881189" y="928725"/>
                  </a:lnTo>
                  <a:lnTo>
                    <a:pt x="921867" y="928725"/>
                  </a:lnTo>
                  <a:lnTo>
                    <a:pt x="921867" y="969327"/>
                  </a:lnTo>
                  <a:lnTo>
                    <a:pt x="930897" y="969327"/>
                  </a:lnTo>
                  <a:lnTo>
                    <a:pt x="930897" y="928725"/>
                  </a:lnTo>
                  <a:lnTo>
                    <a:pt x="972705" y="928725"/>
                  </a:lnTo>
                  <a:lnTo>
                    <a:pt x="972705" y="919848"/>
                  </a:lnTo>
                  <a:close/>
                </a:path>
                <a:path w="1633855" h="1409700">
                  <a:moveTo>
                    <a:pt x="972705" y="479590"/>
                  </a:moveTo>
                  <a:lnTo>
                    <a:pt x="930897" y="479590"/>
                  </a:lnTo>
                  <a:lnTo>
                    <a:pt x="930897" y="437718"/>
                  </a:lnTo>
                  <a:lnTo>
                    <a:pt x="921867" y="43771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409700">
                  <a:moveTo>
                    <a:pt x="1192999" y="1139342"/>
                  </a:moveTo>
                  <a:lnTo>
                    <a:pt x="1151204" y="1139342"/>
                  </a:lnTo>
                  <a:lnTo>
                    <a:pt x="1151204" y="1097483"/>
                  </a:lnTo>
                  <a:lnTo>
                    <a:pt x="1142161" y="1097483"/>
                  </a:lnTo>
                  <a:lnTo>
                    <a:pt x="1142161" y="1139342"/>
                  </a:lnTo>
                  <a:lnTo>
                    <a:pt x="1101496" y="1139342"/>
                  </a:lnTo>
                  <a:lnTo>
                    <a:pt x="1101496" y="1148232"/>
                  </a:lnTo>
                  <a:lnTo>
                    <a:pt x="1142161" y="1148232"/>
                  </a:lnTo>
                  <a:lnTo>
                    <a:pt x="1142161" y="1188834"/>
                  </a:lnTo>
                  <a:lnTo>
                    <a:pt x="1151204" y="1188834"/>
                  </a:lnTo>
                  <a:lnTo>
                    <a:pt x="1151204" y="1148232"/>
                  </a:lnTo>
                  <a:lnTo>
                    <a:pt x="1192999" y="1148232"/>
                  </a:lnTo>
                  <a:lnTo>
                    <a:pt x="1192999" y="1139342"/>
                  </a:lnTo>
                  <a:close/>
                </a:path>
                <a:path w="1633855" h="1409700">
                  <a:moveTo>
                    <a:pt x="1192999" y="700354"/>
                  </a:moveTo>
                  <a:lnTo>
                    <a:pt x="1151204" y="700354"/>
                  </a:lnTo>
                  <a:lnTo>
                    <a:pt x="1151204" y="658482"/>
                  </a:lnTo>
                  <a:lnTo>
                    <a:pt x="1142161" y="658482"/>
                  </a:lnTo>
                  <a:lnTo>
                    <a:pt x="1142161" y="700354"/>
                  </a:lnTo>
                  <a:lnTo>
                    <a:pt x="1101496" y="700354"/>
                  </a:lnTo>
                  <a:lnTo>
                    <a:pt x="1101496" y="709231"/>
                  </a:lnTo>
                  <a:lnTo>
                    <a:pt x="1142161" y="709231"/>
                  </a:lnTo>
                  <a:lnTo>
                    <a:pt x="1142161" y="751103"/>
                  </a:lnTo>
                  <a:lnTo>
                    <a:pt x="1151204" y="751103"/>
                  </a:lnTo>
                  <a:lnTo>
                    <a:pt x="1151204" y="709231"/>
                  </a:lnTo>
                  <a:lnTo>
                    <a:pt x="1192999" y="709231"/>
                  </a:lnTo>
                  <a:lnTo>
                    <a:pt x="1192999" y="700354"/>
                  </a:lnTo>
                  <a:close/>
                </a:path>
                <a:path w="1633855" h="1409700">
                  <a:moveTo>
                    <a:pt x="1192999" y="260096"/>
                  </a:moveTo>
                  <a:lnTo>
                    <a:pt x="1151204" y="260096"/>
                  </a:lnTo>
                  <a:lnTo>
                    <a:pt x="1151204" y="219494"/>
                  </a:lnTo>
                  <a:lnTo>
                    <a:pt x="1142161" y="219494"/>
                  </a:lnTo>
                  <a:lnTo>
                    <a:pt x="1142161" y="260096"/>
                  </a:lnTo>
                  <a:lnTo>
                    <a:pt x="1101496" y="260096"/>
                  </a:lnTo>
                  <a:lnTo>
                    <a:pt x="1101496" y="268973"/>
                  </a:lnTo>
                  <a:lnTo>
                    <a:pt x="1142161" y="268973"/>
                  </a:lnTo>
                  <a:lnTo>
                    <a:pt x="1142161" y="310845"/>
                  </a:lnTo>
                  <a:lnTo>
                    <a:pt x="1151204" y="310845"/>
                  </a:lnTo>
                  <a:lnTo>
                    <a:pt x="1151204" y="268973"/>
                  </a:lnTo>
                  <a:lnTo>
                    <a:pt x="1192999" y="268973"/>
                  </a:lnTo>
                  <a:lnTo>
                    <a:pt x="1192999" y="260096"/>
                  </a:lnTo>
                  <a:close/>
                </a:path>
                <a:path w="1633855" h="1409700">
                  <a:moveTo>
                    <a:pt x="1413294" y="1358849"/>
                  </a:moveTo>
                  <a:lnTo>
                    <a:pt x="1371498" y="1358849"/>
                  </a:lnTo>
                  <a:lnTo>
                    <a:pt x="1371498" y="1318247"/>
                  </a:lnTo>
                  <a:lnTo>
                    <a:pt x="1362456" y="1318247"/>
                  </a:lnTo>
                  <a:lnTo>
                    <a:pt x="1362456" y="1358849"/>
                  </a:lnTo>
                  <a:lnTo>
                    <a:pt x="1321790" y="1358849"/>
                  </a:lnTo>
                  <a:lnTo>
                    <a:pt x="1321790" y="1368996"/>
                  </a:lnTo>
                  <a:lnTo>
                    <a:pt x="1362456" y="1368996"/>
                  </a:lnTo>
                  <a:lnTo>
                    <a:pt x="1362456" y="1409598"/>
                  </a:lnTo>
                  <a:lnTo>
                    <a:pt x="1371498" y="1409598"/>
                  </a:lnTo>
                  <a:lnTo>
                    <a:pt x="1371498" y="1368996"/>
                  </a:lnTo>
                  <a:lnTo>
                    <a:pt x="1413294" y="1368996"/>
                  </a:lnTo>
                  <a:lnTo>
                    <a:pt x="1413294" y="1358849"/>
                  </a:lnTo>
                  <a:close/>
                </a:path>
                <a:path w="1633855" h="1409700">
                  <a:moveTo>
                    <a:pt x="1413294" y="919848"/>
                  </a:moveTo>
                  <a:lnTo>
                    <a:pt x="1371498" y="919848"/>
                  </a:lnTo>
                  <a:lnTo>
                    <a:pt x="1371498" y="877976"/>
                  </a:lnTo>
                  <a:lnTo>
                    <a:pt x="1362456" y="877976"/>
                  </a:lnTo>
                  <a:lnTo>
                    <a:pt x="1362456" y="919848"/>
                  </a:lnTo>
                  <a:lnTo>
                    <a:pt x="1321790" y="919848"/>
                  </a:lnTo>
                  <a:lnTo>
                    <a:pt x="1321790" y="928725"/>
                  </a:lnTo>
                  <a:lnTo>
                    <a:pt x="1362456" y="928725"/>
                  </a:lnTo>
                  <a:lnTo>
                    <a:pt x="1362456" y="969327"/>
                  </a:lnTo>
                  <a:lnTo>
                    <a:pt x="1371498" y="969327"/>
                  </a:lnTo>
                  <a:lnTo>
                    <a:pt x="1371498" y="928725"/>
                  </a:lnTo>
                  <a:lnTo>
                    <a:pt x="1413294" y="928725"/>
                  </a:lnTo>
                  <a:lnTo>
                    <a:pt x="1413294" y="919848"/>
                  </a:lnTo>
                  <a:close/>
                </a:path>
                <a:path w="1633855" h="1409700">
                  <a:moveTo>
                    <a:pt x="1413294" y="479590"/>
                  </a:moveTo>
                  <a:lnTo>
                    <a:pt x="1371498" y="479590"/>
                  </a:lnTo>
                  <a:lnTo>
                    <a:pt x="1371498" y="437718"/>
                  </a:lnTo>
                  <a:lnTo>
                    <a:pt x="1362456" y="43771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409700">
                  <a:moveTo>
                    <a:pt x="1633588" y="1139342"/>
                  </a:moveTo>
                  <a:lnTo>
                    <a:pt x="1591792" y="1139342"/>
                  </a:lnTo>
                  <a:lnTo>
                    <a:pt x="1591792" y="1097483"/>
                  </a:lnTo>
                  <a:lnTo>
                    <a:pt x="1582750" y="1097483"/>
                  </a:lnTo>
                  <a:lnTo>
                    <a:pt x="1582750" y="1139342"/>
                  </a:lnTo>
                  <a:lnTo>
                    <a:pt x="1540954" y="1139342"/>
                  </a:lnTo>
                  <a:lnTo>
                    <a:pt x="1540954" y="1148232"/>
                  </a:lnTo>
                  <a:lnTo>
                    <a:pt x="1582750" y="1148232"/>
                  </a:lnTo>
                  <a:lnTo>
                    <a:pt x="1582750" y="1188834"/>
                  </a:lnTo>
                  <a:lnTo>
                    <a:pt x="1591792" y="1188834"/>
                  </a:lnTo>
                  <a:lnTo>
                    <a:pt x="1591792" y="1148232"/>
                  </a:lnTo>
                  <a:lnTo>
                    <a:pt x="1633588" y="1148232"/>
                  </a:lnTo>
                  <a:lnTo>
                    <a:pt x="1633588" y="1139342"/>
                  </a:lnTo>
                  <a:close/>
                </a:path>
                <a:path w="1633855" h="1409700">
                  <a:moveTo>
                    <a:pt x="1633588" y="700354"/>
                  </a:moveTo>
                  <a:lnTo>
                    <a:pt x="1591792" y="700354"/>
                  </a:lnTo>
                  <a:lnTo>
                    <a:pt x="1591792" y="658482"/>
                  </a:lnTo>
                  <a:lnTo>
                    <a:pt x="1582750" y="658482"/>
                  </a:lnTo>
                  <a:lnTo>
                    <a:pt x="1582750" y="700354"/>
                  </a:lnTo>
                  <a:lnTo>
                    <a:pt x="1540954" y="700354"/>
                  </a:lnTo>
                  <a:lnTo>
                    <a:pt x="1540954" y="709231"/>
                  </a:lnTo>
                  <a:lnTo>
                    <a:pt x="1582750" y="709231"/>
                  </a:lnTo>
                  <a:lnTo>
                    <a:pt x="1582750" y="751103"/>
                  </a:lnTo>
                  <a:lnTo>
                    <a:pt x="1591792" y="751103"/>
                  </a:lnTo>
                  <a:lnTo>
                    <a:pt x="1591792" y="709231"/>
                  </a:lnTo>
                  <a:lnTo>
                    <a:pt x="1633588" y="709231"/>
                  </a:lnTo>
                  <a:lnTo>
                    <a:pt x="1633588" y="700354"/>
                  </a:lnTo>
                  <a:close/>
                </a:path>
                <a:path w="1633855" h="1409700">
                  <a:moveTo>
                    <a:pt x="1633588" y="260096"/>
                  </a:moveTo>
                  <a:lnTo>
                    <a:pt x="1591792" y="260096"/>
                  </a:lnTo>
                  <a:lnTo>
                    <a:pt x="1591792" y="219494"/>
                  </a:lnTo>
                  <a:lnTo>
                    <a:pt x="1582750" y="219494"/>
                  </a:lnTo>
                  <a:lnTo>
                    <a:pt x="1582750" y="260096"/>
                  </a:lnTo>
                  <a:lnTo>
                    <a:pt x="1540954" y="260096"/>
                  </a:lnTo>
                  <a:lnTo>
                    <a:pt x="1540954" y="268973"/>
                  </a:lnTo>
                  <a:lnTo>
                    <a:pt x="1582750" y="268973"/>
                  </a:lnTo>
                  <a:lnTo>
                    <a:pt x="1582750" y="310845"/>
                  </a:lnTo>
                  <a:lnTo>
                    <a:pt x="1591792" y="310845"/>
                  </a:lnTo>
                  <a:lnTo>
                    <a:pt x="1591792" y="268973"/>
                  </a:lnTo>
                  <a:lnTo>
                    <a:pt x="1633588" y="268973"/>
                  </a:lnTo>
                  <a:lnTo>
                    <a:pt x="1633588" y="260096"/>
                  </a:lnTo>
                  <a:close/>
                </a:path>
              </a:pathLst>
            </a:custGeom>
            <a:solidFill>
              <a:srgbClr val="2A4A81"/>
            </a:solidFill>
          </p:spPr>
          <p:txBody>
            <a:bodyPr wrap="square" lIns="0" tIns="0" rIns="0" bIns="0" rtlCol="0"/>
            <a:lstStyle/>
            <a:p>
              <a:endParaRPr/>
            </a:p>
          </p:txBody>
        </p:sp>
        <p:sp>
          <p:nvSpPr>
            <p:cNvPr id="15" name="object 15"/>
            <p:cNvSpPr/>
            <p:nvPr/>
          </p:nvSpPr>
          <p:spPr>
            <a:xfrm>
              <a:off x="14172223" y="4612652"/>
              <a:ext cx="1633855" cy="1190625"/>
            </a:xfrm>
            <a:custGeom>
              <a:avLst/>
              <a:gdLst/>
              <a:ahLst/>
              <a:cxnLst/>
              <a:rect l="l" t="t" r="r" b="b"/>
              <a:pathLst>
                <a:path w="1633855" h="1190625">
                  <a:moveTo>
                    <a:pt x="91516" y="919848"/>
                  </a:moveTo>
                  <a:lnTo>
                    <a:pt x="50838" y="919848"/>
                  </a:lnTo>
                  <a:lnTo>
                    <a:pt x="50838" y="879246"/>
                  </a:lnTo>
                  <a:lnTo>
                    <a:pt x="41808" y="879246"/>
                  </a:lnTo>
                  <a:lnTo>
                    <a:pt x="41808" y="919848"/>
                  </a:lnTo>
                  <a:lnTo>
                    <a:pt x="0" y="919848"/>
                  </a:lnTo>
                  <a:lnTo>
                    <a:pt x="0" y="928725"/>
                  </a:lnTo>
                  <a:lnTo>
                    <a:pt x="41808" y="928725"/>
                  </a:lnTo>
                  <a:lnTo>
                    <a:pt x="41808" y="970597"/>
                  </a:lnTo>
                  <a:lnTo>
                    <a:pt x="50838" y="970597"/>
                  </a:lnTo>
                  <a:lnTo>
                    <a:pt x="50838" y="928725"/>
                  </a:lnTo>
                  <a:lnTo>
                    <a:pt x="91516" y="928725"/>
                  </a:lnTo>
                  <a:lnTo>
                    <a:pt x="91516" y="919848"/>
                  </a:lnTo>
                  <a:close/>
                </a:path>
                <a:path w="1633855" h="1190625">
                  <a:moveTo>
                    <a:pt x="91516" y="479590"/>
                  </a:moveTo>
                  <a:lnTo>
                    <a:pt x="50838" y="479590"/>
                  </a:lnTo>
                  <a:lnTo>
                    <a:pt x="50838" y="438988"/>
                  </a:lnTo>
                  <a:lnTo>
                    <a:pt x="41808" y="43898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190625">
                  <a:moveTo>
                    <a:pt x="91516" y="40601"/>
                  </a:moveTo>
                  <a:lnTo>
                    <a:pt x="50838" y="40601"/>
                  </a:lnTo>
                  <a:lnTo>
                    <a:pt x="50838" y="0"/>
                  </a:lnTo>
                  <a:lnTo>
                    <a:pt x="41808" y="0"/>
                  </a:lnTo>
                  <a:lnTo>
                    <a:pt x="41808" y="40601"/>
                  </a:lnTo>
                  <a:lnTo>
                    <a:pt x="0" y="40601"/>
                  </a:lnTo>
                  <a:lnTo>
                    <a:pt x="0" y="50749"/>
                  </a:lnTo>
                  <a:lnTo>
                    <a:pt x="41808" y="50749"/>
                  </a:lnTo>
                  <a:lnTo>
                    <a:pt x="41808" y="91351"/>
                  </a:lnTo>
                  <a:lnTo>
                    <a:pt x="50838" y="91351"/>
                  </a:lnTo>
                  <a:lnTo>
                    <a:pt x="50838" y="50749"/>
                  </a:lnTo>
                  <a:lnTo>
                    <a:pt x="91516" y="50749"/>
                  </a:lnTo>
                  <a:lnTo>
                    <a:pt x="91516" y="40601"/>
                  </a:lnTo>
                  <a:close/>
                </a:path>
                <a:path w="1633855" h="1190625">
                  <a:moveTo>
                    <a:pt x="311810" y="1139342"/>
                  </a:moveTo>
                  <a:lnTo>
                    <a:pt x="271145" y="1139342"/>
                  </a:lnTo>
                  <a:lnTo>
                    <a:pt x="271145" y="1097470"/>
                  </a:lnTo>
                  <a:lnTo>
                    <a:pt x="262102" y="1097470"/>
                  </a:lnTo>
                  <a:lnTo>
                    <a:pt x="262102" y="1139342"/>
                  </a:lnTo>
                  <a:lnTo>
                    <a:pt x="220306" y="1139342"/>
                  </a:lnTo>
                  <a:lnTo>
                    <a:pt x="220306" y="1148232"/>
                  </a:lnTo>
                  <a:lnTo>
                    <a:pt x="311810" y="1148232"/>
                  </a:lnTo>
                  <a:lnTo>
                    <a:pt x="311810" y="1139342"/>
                  </a:lnTo>
                  <a:close/>
                </a:path>
                <a:path w="1633855" h="1190625">
                  <a:moveTo>
                    <a:pt x="311810" y="699084"/>
                  </a:moveTo>
                  <a:lnTo>
                    <a:pt x="271145" y="699084"/>
                  </a:lnTo>
                  <a:lnTo>
                    <a:pt x="271145" y="658482"/>
                  </a:lnTo>
                  <a:lnTo>
                    <a:pt x="262102" y="658482"/>
                  </a:lnTo>
                  <a:lnTo>
                    <a:pt x="262102" y="699084"/>
                  </a:lnTo>
                  <a:lnTo>
                    <a:pt x="220306" y="699084"/>
                  </a:lnTo>
                  <a:lnTo>
                    <a:pt x="220306" y="709231"/>
                  </a:lnTo>
                  <a:lnTo>
                    <a:pt x="262102" y="709231"/>
                  </a:lnTo>
                  <a:lnTo>
                    <a:pt x="262102" y="749833"/>
                  </a:lnTo>
                  <a:lnTo>
                    <a:pt x="271145" y="749833"/>
                  </a:lnTo>
                  <a:lnTo>
                    <a:pt x="271145" y="709231"/>
                  </a:lnTo>
                  <a:lnTo>
                    <a:pt x="311810" y="709231"/>
                  </a:lnTo>
                  <a:lnTo>
                    <a:pt x="311810" y="699084"/>
                  </a:lnTo>
                  <a:close/>
                </a:path>
                <a:path w="1633855" h="1190625">
                  <a:moveTo>
                    <a:pt x="311810" y="260096"/>
                  </a:moveTo>
                  <a:lnTo>
                    <a:pt x="271145" y="260096"/>
                  </a:lnTo>
                  <a:lnTo>
                    <a:pt x="271145" y="219494"/>
                  </a:lnTo>
                  <a:lnTo>
                    <a:pt x="262102" y="219494"/>
                  </a:lnTo>
                  <a:lnTo>
                    <a:pt x="262102" y="260096"/>
                  </a:lnTo>
                  <a:lnTo>
                    <a:pt x="220306" y="260096"/>
                  </a:lnTo>
                  <a:lnTo>
                    <a:pt x="220306" y="270243"/>
                  </a:lnTo>
                  <a:lnTo>
                    <a:pt x="262102" y="270243"/>
                  </a:lnTo>
                  <a:lnTo>
                    <a:pt x="262102" y="310845"/>
                  </a:lnTo>
                  <a:lnTo>
                    <a:pt x="271145" y="310845"/>
                  </a:lnTo>
                  <a:lnTo>
                    <a:pt x="271145" y="270243"/>
                  </a:lnTo>
                  <a:lnTo>
                    <a:pt x="311810" y="270243"/>
                  </a:lnTo>
                  <a:lnTo>
                    <a:pt x="311810" y="260096"/>
                  </a:lnTo>
                  <a:close/>
                </a:path>
                <a:path w="1633855" h="1190625">
                  <a:moveTo>
                    <a:pt x="532104" y="919848"/>
                  </a:moveTo>
                  <a:lnTo>
                    <a:pt x="491439" y="919848"/>
                  </a:lnTo>
                  <a:lnTo>
                    <a:pt x="491439" y="879246"/>
                  </a:lnTo>
                  <a:lnTo>
                    <a:pt x="482396" y="879246"/>
                  </a:lnTo>
                  <a:lnTo>
                    <a:pt x="482396" y="919848"/>
                  </a:lnTo>
                  <a:lnTo>
                    <a:pt x="440601" y="919848"/>
                  </a:lnTo>
                  <a:lnTo>
                    <a:pt x="440601" y="928725"/>
                  </a:lnTo>
                  <a:lnTo>
                    <a:pt x="482396" y="928725"/>
                  </a:lnTo>
                  <a:lnTo>
                    <a:pt x="482396" y="970597"/>
                  </a:lnTo>
                  <a:lnTo>
                    <a:pt x="491439" y="970597"/>
                  </a:lnTo>
                  <a:lnTo>
                    <a:pt x="491439" y="928725"/>
                  </a:lnTo>
                  <a:lnTo>
                    <a:pt x="532104" y="928725"/>
                  </a:lnTo>
                  <a:lnTo>
                    <a:pt x="532104" y="919848"/>
                  </a:lnTo>
                  <a:close/>
                </a:path>
                <a:path w="1633855" h="1190625">
                  <a:moveTo>
                    <a:pt x="532104" y="479590"/>
                  </a:moveTo>
                  <a:lnTo>
                    <a:pt x="491439" y="479590"/>
                  </a:lnTo>
                  <a:lnTo>
                    <a:pt x="491439" y="438988"/>
                  </a:lnTo>
                  <a:lnTo>
                    <a:pt x="482396" y="43898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190625">
                  <a:moveTo>
                    <a:pt x="532104" y="40601"/>
                  </a:moveTo>
                  <a:lnTo>
                    <a:pt x="491439" y="40601"/>
                  </a:lnTo>
                  <a:lnTo>
                    <a:pt x="491439" y="0"/>
                  </a:lnTo>
                  <a:lnTo>
                    <a:pt x="482396" y="0"/>
                  </a:lnTo>
                  <a:lnTo>
                    <a:pt x="482396" y="40601"/>
                  </a:lnTo>
                  <a:lnTo>
                    <a:pt x="440601" y="40601"/>
                  </a:lnTo>
                  <a:lnTo>
                    <a:pt x="440601" y="50749"/>
                  </a:lnTo>
                  <a:lnTo>
                    <a:pt x="482396" y="50749"/>
                  </a:lnTo>
                  <a:lnTo>
                    <a:pt x="482396" y="91351"/>
                  </a:lnTo>
                  <a:lnTo>
                    <a:pt x="491439" y="91351"/>
                  </a:lnTo>
                  <a:lnTo>
                    <a:pt x="491439" y="50749"/>
                  </a:lnTo>
                  <a:lnTo>
                    <a:pt x="532104" y="50749"/>
                  </a:lnTo>
                  <a:lnTo>
                    <a:pt x="532104" y="40601"/>
                  </a:lnTo>
                  <a:close/>
                </a:path>
                <a:path w="1633855" h="1190625">
                  <a:moveTo>
                    <a:pt x="752398" y="1139342"/>
                  </a:moveTo>
                  <a:lnTo>
                    <a:pt x="711733" y="1139342"/>
                  </a:lnTo>
                  <a:lnTo>
                    <a:pt x="711733" y="1097470"/>
                  </a:lnTo>
                  <a:lnTo>
                    <a:pt x="701560" y="1097470"/>
                  </a:lnTo>
                  <a:lnTo>
                    <a:pt x="701560" y="1139342"/>
                  </a:lnTo>
                  <a:lnTo>
                    <a:pt x="660895" y="1139342"/>
                  </a:lnTo>
                  <a:lnTo>
                    <a:pt x="660895" y="1148232"/>
                  </a:lnTo>
                  <a:lnTo>
                    <a:pt x="701560" y="1148232"/>
                  </a:lnTo>
                  <a:lnTo>
                    <a:pt x="701560" y="1190091"/>
                  </a:lnTo>
                  <a:lnTo>
                    <a:pt x="711733" y="1190091"/>
                  </a:lnTo>
                  <a:lnTo>
                    <a:pt x="711733" y="1148232"/>
                  </a:lnTo>
                  <a:lnTo>
                    <a:pt x="752398" y="1148232"/>
                  </a:lnTo>
                  <a:lnTo>
                    <a:pt x="752398" y="1139342"/>
                  </a:lnTo>
                  <a:close/>
                </a:path>
                <a:path w="1633855" h="1190625">
                  <a:moveTo>
                    <a:pt x="752398" y="699084"/>
                  </a:moveTo>
                  <a:lnTo>
                    <a:pt x="711733" y="699084"/>
                  </a:lnTo>
                  <a:lnTo>
                    <a:pt x="711733" y="658482"/>
                  </a:lnTo>
                  <a:lnTo>
                    <a:pt x="701560" y="658482"/>
                  </a:lnTo>
                  <a:lnTo>
                    <a:pt x="701560" y="699084"/>
                  </a:lnTo>
                  <a:lnTo>
                    <a:pt x="660895" y="699084"/>
                  </a:lnTo>
                  <a:lnTo>
                    <a:pt x="660895" y="709231"/>
                  </a:lnTo>
                  <a:lnTo>
                    <a:pt x="701560" y="709231"/>
                  </a:lnTo>
                  <a:lnTo>
                    <a:pt x="701560" y="749833"/>
                  </a:lnTo>
                  <a:lnTo>
                    <a:pt x="711733" y="749833"/>
                  </a:lnTo>
                  <a:lnTo>
                    <a:pt x="711733" y="709231"/>
                  </a:lnTo>
                  <a:lnTo>
                    <a:pt x="752398" y="709231"/>
                  </a:lnTo>
                  <a:lnTo>
                    <a:pt x="752398" y="699084"/>
                  </a:lnTo>
                  <a:close/>
                </a:path>
                <a:path w="1633855" h="1190625">
                  <a:moveTo>
                    <a:pt x="752398" y="260096"/>
                  </a:moveTo>
                  <a:lnTo>
                    <a:pt x="711733" y="260096"/>
                  </a:lnTo>
                  <a:lnTo>
                    <a:pt x="711733" y="219494"/>
                  </a:lnTo>
                  <a:lnTo>
                    <a:pt x="701560" y="219494"/>
                  </a:lnTo>
                  <a:lnTo>
                    <a:pt x="701560" y="260096"/>
                  </a:lnTo>
                  <a:lnTo>
                    <a:pt x="660895" y="260096"/>
                  </a:lnTo>
                  <a:lnTo>
                    <a:pt x="660895" y="270243"/>
                  </a:lnTo>
                  <a:lnTo>
                    <a:pt x="701560" y="270243"/>
                  </a:lnTo>
                  <a:lnTo>
                    <a:pt x="701560" y="310845"/>
                  </a:lnTo>
                  <a:lnTo>
                    <a:pt x="711733" y="310845"/>
                  </a:lnTo>
                  <a:lnTo>
                    <a:pt x="711733" y="270243"/>
                  </a:lnTo>
                  <a:lnTo>
                    <a:pt x="752398" y="270243"/>
                  </a:lnTo>
                  <a:lnTo>
                    <a:pt x="752398" y="260096"/>
                  </a:lnTo>
                  <a:close/>
                </a:path>
                <a:path w="1633855" h="1190625">
                  <a:moveTo>
                    <a:pt x="972705" y="919848"/>
                  </a:moveTo>
                  <a:lnTo>
                    <a:pt x="930897" y="919848"/>
                  </a:lnTo>
                  <a:lnTo>
                    <a:pt x="930897" y="879246"/>
                  </a:lnTo>
                  <a:lnTo>
                    <a:pt x="921867" y="879246"/>
                  </a:lnTo>
                  <a:lnTo>
                    <a:pt x="921867" y="919848"/>
                  </a:lnTo>
                  <a:lnTo>
                    <a:pt x="881189" y="919848"/>
                  </a:lnTo>
                  <a:lnTo>
                    <a:pt x="881189" y="928725"/>
                  </a:lnTo>
                  <a:lnTo>
                    <a:pt x="921867" y="928725"/>
                  </a:lnTo>
                  <a:lnTo>
                    <a:pt x="921867" y="970597"/>
                  </a:lnTo>
                  <a:lnTo>
                    <a:pt x="930897" y="970597"/>
                  </a:lnTo>
                  <a:lnTo>
                    <a:pt x="930897" y="928725"/>
                  </a:lnTo>
                  <a:lnTo>
                    <a:pt x="972705" y="928725"/>
                  </a:lnTo>
                  <a:lnTo>
                    <a:pt x="972705" y="919848"/>
                  </a:lnTo>
                  <a:close/>
                </a:path>
                <a:path w="1633855" h="1190625">
                  <a:moveTo>
                    <a:pt x="972705" y="479590"/>
                  </a:moveTo>
                  <a:lnTo>
                    <a:pt x="930897" y="479590"/>
                  </a:lnTo>
                  <a:lnTo>
                    <a:pt x="930897" y="438988"/>
                  </a:lnTo>
                  <a:lnTo>
                    <a:pt x="921867" y="43898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190625">
                  <a:moveTo>
                    <a:pt x="972705" y="40601"/>
                  </a:moveTo>
                  <a:lnTo>
                    <a:pt x="930897" y="40601"/>
                  </a:lnTo>
                  <a:lnTo>
                    <a:pt x="930897" y="0"/>
                  </a:lnTo>
                  <a:lnTo>
                    <a:pt x="921867" y="0"/>
                  </a:lnTo>
                  <a:lnTo>
                    <a:pt x="921867" y="40601"/>
                  </a:lnTo>
                  <a:lnTo>
                    <a:pt x="881189" y="40601"/>
                  </a:lnTo>
                  <a:lnTo>
                    <a:pt x="881189" y="50749"/>
                  </a:lnTo>
                  <a:lnTo>
                    <a:pt x="921867" y="50749"/>
                  </a:lnTo>
                  <a:lnTo>
                    <a:pt x="921867" y="91351"/>
                  </a:lnTo>
                  <a:lnTo>
                    <a:pt x="930897" y="91351"/>
                  </a:lnTo>
                  <a:lnTo>
                    <a:pt x="930897" y="50749"/>
                  </a:lnTo>
                  <a:lnTo>
                    <a:pt x="972705" y="50749"/>
                  </a:lnTo>
                  <a:lnTo>
                    <a:pt x="972705" y="40601"/>
                  </a:lnTo>
                  <a:close/>
                </a:path>
                <a:path w="1633855" h="1190625">
                  <a:moveTo>
                    <a:pt x="1192999" y="1139342"/>
                  </a:moveTo>
                  <a:lnTo>
                    <a:pt x="1151204" y="1139342"/>
                  </a:lnTo>
                  <a:lnTo>
                    <a:pt x="1151204" y="1097470"/>
                  </a:lnTo>
                  <a:lnTo>
                    <a:pt x="1142161" y="1097470"/>
                  </a:lnTo>
                  <a:lnTo>
                    <a:pt x="1142161" y="1139342"/>
                  </a:lnTo>
                  <a:lnTo>
                    <a:pt x="1101496" y="1139342"/>
                  </a:lnTo>
                  <a:lnTo>
                    <a:pt x="1101496" y="1148232"/>
                  </a:lnTo>
                  <a:lnTo>
                    <a:pt x="1142161" y="1148232"/>
                  </a:lnTo>
                  <a:lnTo>
                    <a:pt x="1142161" y="1190091"/>
                  </a:lnTo>
                  <a:lnTo>
                    <a:pt x="1151204" y="1190091"/>
                  </a:lnTo>
                  <a:lnTo>
                    <a:pt x="1151204" y="1148232"/>
                  </a:lnTo>
                  <a:lnTo>
                    <a:pt x="1192999" y="1148232"/>
                  </a:lnTo>
                  <a:lnTo>
                    <a:pt x="1192999" y="1139342"/>
                  </a:lnTo>
                  <a:close/>
                </a:path>
                <a:path w="1633855" h="1190625">
                  <a:moveTo>
                    <a:pt x="1192999" y="699084"/>
                  </a:moveTo>
                  <a:lnTo>
                    <a:pt x="1151204" y="699084"/>
                  </a:lnTo>
                  <a:lnTo>
                    <a:pt x="1151204" y="658482"/>
                  </a:lnTo>
                  <a:lnTo>
                    <a:pt x="1142161" y="658482"/>
                  </a:lnTo>
                  <a:lnTo>
                    <a:pt x="1142161" y="699084"/>
                  </a:lnTo>
                  <a:lnTo>
                    <a:pt x="1101496" y="699084"/>
                  </a:lnTo>
                  <a:lnTo>
                    <a:pt x="1101496" y="709231"/>
                  </a:lnTo>
                  <a:lnTo>
                    <a:pt x="1142161" y="709231"/>
                  </a:lnTo>
                  <a:lnTo>
                    <a:pt x="1142161" y="749833"/>
                  </a:lnTo>
                  <a:lnTo>
                    <a:pt x="1151204" y="749833"/>
                  </a:lnTo>
                  <a:lnTo>
                    <a:pt x="1151204" y="709231"/>
                  </a:lnTo>
                  <a:lnTo>
                    <a:pt x="1192999" y="709231"/>
                  </a:lnTo>
                  <a:lnTo>
                    <a:pt x="1192999" y="699084"/>
                  </a:lnTo>
                  <a:close/>
                </a:path>
                <a:path w="1633855" h="1190625">
                  <a:moveTo>
                    <a:pt x="1192999" y="260096"/>
                  </a:moveTo>
                  <a:lnTo>
                    <a:pt x="1151204" y="260096"/>
                  </a:lnTo>
                  <a:lnTo>
                    <a:pt x="1151204" y="219494"/>
                  </a:lnTo>
                  <a:lnTo>
                    <a:pt x="1142161" y="219494"/>
                  </a:lnTo>
                  <a:lnTo>
                    <a:pt x="1142161" y="260096"/>
                  </a:lnTo>
                  <a:lnTo>
                    <a:pt x="1101496" y="260096"/>
                  </a:lnTo>
                  <a:lnTo>
                    <a:pt x="1101496" y="270243"/>
                  </a:lnTo>
                  <a:lnTo>
                    <a:pt x="1142161" y="270243"/>
                  </a:lnTo>
                  <a:lnTo>
                    <a:pt x="1142161" y="310845"/>
                  </a:lnTo>
                  <a:lnTo>
                    <a:pt x="1151204" y="310845"/>
                  </a:lnTo>
                  <a:lnTo>
                    <a:pt x="1151204" y="270243"/>
                  </a:lnTo>
                  <a:lnTo>
                    <a:pt x="1192999" y="270243"/>
                  </a:lnTo>
                  <a:lnTo>
                    <a:pt x="1192999" y="260096"/>
                  </a:lnTo>
                  <a:close/>
                </a:path>
                <a:path w="1633855" h="1190625">
                  <a:moveTo>
                    <a:pt x="1413294" y="919848"/>
                  </a:moveTo>
                  <a:lnTo>
                    <a:pt x="1371498" y="919848"/>
                  </a:lnTo>
                  <a:lnTo>
                    <a:pt x="1371498" y="879246"/>
                  </a:lnTo>
                  <a:lnTo>
                    <a:pt x="1362456" y="879246"/>
                  </a:lnTo>
                  <a:lnTo>
                    <a:pt x="1362456" y="919848"/>
                  </a:lnTo>
                  <a:lnTo>
                    <a:pt x="1321790" y="919848"/>
                  </a:lnTo>
                  <a:lnTo>
                    <a:pt x="1321790" y="928725"/>
                  </a:lnTo>
                  <a:lnTo>
                    <a:pt x="1362456" y="928725"/>
                  </a:lnTo>
                  <a:lnTo>
                    <a:pt x="1362456" y="970597"/>
                  </a:lnTo>
                  <a:lnTo>
                    <a:pt x="1371498" y="970597"/>
                  </a:lnTo>
                  <a:lnTo>
                    <a:pt x="1371498" y="928725"/>
                  </a:lnTo>
                  <a:lnTo>
                    <a:pt x="1413294" y="928725"/>
                  </a:lnTo>
                  <a:lnTo>
                    <a:pt x="1413294" y="919848"/>
                  </a:lnTo>
                  <a:close/>
                </a:path>
                <a:path w="1633855" h="1190625">
                  <a:moveTo>
                    <a:pt x="1413294" y="479590"/>
                  </a:moveTo>
                  <a:lnTo>
                    <a:pt x="1371498" y="479590"/>
                  </a:lnTo>
                  <a:lnTo>
                    <a:pt x="1371498" y="438988"/>
                  </a:lnTo>
                  <a:lnTo>
                    <a:pt x="1362456" y="43898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190625">
                  <a:moveTo>
                    <a:pt x="1633588" y="1139418"/>
                  </a:moveTo>
                  <a:lnTo>
                    <a:pt x="1629079" y="1139418"/>
                  </a:lnTo>
                  <a:lnTo>
                    <a:pt x="1628457" y="1141285"/>
                  </a:lnTo>
                  <a:lnTo>
                    <a:pt x="1628457" y="1139342"/>
                  </a:lnTo>
                  <a:lnTo>
                    <a:pt x="1627759" y="1139342"/>
                  </a:lnTo>
                  <a:lnTo>
                    <a:pt x="1627759" y="1143152"/>
                  </a:lnTo>
                  <a:lnTo>
                    <a:pt x="1627441" y="1143800"/>
                  </a:lnTo>
                  <a:lnTo>
                    <a:pt x="1627441" y="1143152"/>
                  </a:lnTo>
                  <a:lnTo>
                    <a:pt x="1627759" y="1143152"/>
                  </a:lnTo>
                  <a:lnTo>
                    <a:pt x="1627759" y="1139342"/>
                  </a:lnTo>
                  <a:lnTo>
                    <a:pt x="1627124" y="1139342"/>
                  </a:lnTo>
                  <a:lnTo>
                    <a:pt x="1627124" y="1144422"/>
                  </a:lnTo>
                  <a:lnTo>
                    <a:pt x="1626819" y="1145044"/>
                  </a:lnTo>
                  <a:lnTo>
                    <a:pt x="1626387" y="1146340"/>
                  </a:lnTo>
                  <a:lnTo>
                    <a:pt x="1626387" y="1144422"/>
                  </a:lnTo>
                  <a:lnTo>
                    <a:pt x="1627124" y="1144422"/>
                  </a:lnTo>
                  <a:lnTo>
                    <a:pt x="1627124" y="1139342"/>
                  </a:lnTo>
                  <a:lnTo>
                    <a:pt x="1591792" y="1139342"/>
                  </a:lnTo>
                  <a:lnTo>
                    <a:pt x="1591792" y="1097470"/>
                  </a:lnTo>
                  <a:lnTo>
                    <a:pt x="1582750" y="1097470"/>
                  </a:lnTo>
                  <a:lnTo>
                    <a:pt x="1582750" y="1139342"/>
                  </a:lnTo>
                  <a:lnTo>
                    <a:pt x="1540954" y="1139342"/>
                  </a:lnTo>
                  <a:lnTo>
                    <a:pt x="1540954" y="1143152"/>
                  </a:lnTo>
                  <a:lnTo>
                    <a:pt x="1540954" y="1144422"/>
                  </a:lnTo>
                  <a:lnTo>
                    <a:pt x="1540954" y="1148232"/>
                  </a:lnTo>
                  <a:lnTo>
                    <a:pt x="1582750" y="1148232"/>
                  </a:lnTo>
                  <a:lnTo>
                    <a:pt x="1582750" y="1190091"/>
                  </a:lnTo>
                  <a:lnTo>
                    <a:pt x="1591792" y="1190091"/>
                  </a:lnTo>
                  <a:lnTo>
                    <a:pt x="1591792" y="1148232"/>
                  </a:lnTo>
                  <a:lnTo>
                    <a:pt x="1625752" y="1148232"/>
                  </a:lnTo>
                  <a:lnTo>
                    <a:pt x="1625688" y="1148435"/>
                  </a:lnTo>
                  <a:lnTo>
                    <a:pt x="1633588" y="1148435"/>
                  </a:lnTo>
                  <a:lnTo>
                    <a:pt x="1633588" y="1139418"/>
                  </a:lnTo>
                  <a:close/>
                </a:path>
                <a:path w="1633855" h="1190625">
                  <a:moveTo>
                    <a:pt x="1633588" y="699084"/>
                  </a:moveTo>
                  <a:lnTo>
                    <a:pt x="1591792" y="699084"/>
                  </a:lnTo>
                  <a:lnTo>
                    <a:pt x="1591792" y="658482"/>
                  </a:lnTo>
                  <a:lnTo>
                    <a:pt x="1582750" y="658482"/>
                  </a:lnTo>
                  <a:lnTo>
                    <a:pt x="1582750" y="699084"/>
                  </a:lnTo>
                  <a:lnTo>
                    <a:pt x="1540954" y="699084"/>
                  </a:lnTo>
                  <a:lnTo>
                    <a:pt x="1540954" y="709231"/>
                  </a:lnTo>
                  <a:lnTo>
                    <a:pt x="1582750" y="709231"/>
                  </a:lnTo>
                  <a:lnTo>
                    <a:pt x="1582750" y="749833"/>
                  </a:lnTo>
                  <a:lnTo>
                    <a:pt x="1591792" y="749833"/>
                  </a:lnTo>
                  <a:lnTo>
                    <a:pt x="1591792" y="709231"/>
                  </a:lnTo>
                  <a:lnTo>
                    <a:pt x="1633588" y="709231"/>
                  </a:lnTo>
                  <a:lnTo>
                    <a:pt x="1633588" y="699084"/>
                  </a:lnTo>
                  <a:close/>
                </a:path>
                <a:path w="1633855" h="1190625">
                  <a:moveTo>
                    <a:pt x="1633588" y="260096"/>
                  </a:moveTo>
                  <a:lnTo>
                    <a:pt x="1591792" y="260096"/>
                  </a:lnTo>
                  <a:lnTo>
                    <a:pt x="1591792" y="219494"/>
                  </a:lnTo>
                  <a:lnTo>
                    <a:pt x="1582750" y="219494"/>
                  </a:lnTo>
                  <a:lnTo>
                    <a:pt x="1582750" y="260096"/>
                  </a:lnTo>
                  <a:lnTo>
                    <a:pt x="1540954" y="260096"/>
                  </a:lnTo>
                  <a:lnTo>
                    <a:pt x="1540954" y="270243"/>
                  </a:lnTo>
                  <a:lnTo>
                    <a:pt x="1582750" y="270243"/>
                  </a:lnTo>
                  <a:lnTo>
                    <a:pt x="1582750" y="310845"/>
                  </a:lnTo>
                  <a:lnTo>
                    <a:pt x="1591792" y="310845"/>
                  </a:lnTo>
                  <a:lnTo>
                    <a:pt x="1591792" y="270243"/>
                  </a:lnTo>
                  <a:lnTo>
                    <a:pt x="1633588" y="270243"/>
                  </a:lnTo>
                  <a:lnTo>
                    <a:pt x="1633588" y="260096"/>
                  </a:lnTo>
                  <a:close/>
                </a:path>
              </a:pathLst>
            </a:custGeom>
            <a:solidFill>
              <a:srgbClr val="2A4A81"/>
            </a:solidFill>
          </p:spPr>
          <p:txBody>
            <a:bodyPr wrap="square" lIns="0" tIns="0" rIns="0" bIns="0" rtlCol="0"/>
            <a:lstStyle/>
            <a:p>
              <a:endParaRPr/>
            </a:p>
          </p:txBody>
        </p:sp>
        <p:sp>
          <p:nvSpPr>
            <p:cNvPr id="16" name="object 16"/>
            <p:cNvSpPr/>
            <p:nvPr/>
          </p:nvSpPr>
          <p:spPr>
            <a:xfrm>
              <a:off x="13292164" y="2194381"/>
              <a:ext cx="2265680" cy="3828415"/>
            </a:xfrm>
            <a:custGeom>
              <a:avLst/>
              <a:gdLst/>
              <a:ahLst/>
              <a:cxnLst/>
              <a:rect l="l" t="t" r="r" b="b"/>
              <a:pathLst>
                <a:path w="2265680" h="3828415">
                  <a:moveTo>
                    <a:pt x="91516" y="2019871"/>
                  </a:moveTo>
                  <a:lnTo>
                    <a:pt x="49707" y="2019871"/>
                  </a:lnTo>
                  <a:lnTo>
                    <a:pt x="49707" y="1977999"/>
                  </a:lnTo>
                  <a:lnTo>
                    <a:pt x="40678" y="1977999"/>
                  </a:lnTo>
                  <a:lnTo>
                    <a:pt x="40678" y="2019871"/>
                  </a:lnTo>
                  <a:lnTo>
                    <a:pt x="0" y="2019871"/>
                  </a:lnTo>
                  <a:lnTo>
                    <a:pt x="0" y="2028748"/>
                  </a:lnTo>
                  <a:lnTo>
                    <a:pt x="40678" y="2028748"/>
                  </a:lnTo>
                  <a:lnTo>
                    <a:pt x="40678" y="2069350"/>
                  </a:lnTo>
                  <a:lnTo>
                    <a:pt x="49707" y="2069350"/>
                  </a:lnTo>
                  <a:lnTo>
                    <a:pt x="49707" y="2028748"/>
                  </a:lnTo>
                  <a:lnTo>
                    <a:pt x="91516" y="2028748"/>
                  </a:lnTo>
                  <a:lnTo>
                    <a:pt x="91516" y="2019871"/>
                  </a:lnTo>
                  <a:close/>
                </a:path>
                <a:path w="2265680" h="3828415">
                  <a:moveTo>
                    <a:pt x="91516" y="700354"/>
                  </a:moveTo>
                  <a:lnTo>
                    <a:pt x="49707" y="700354"/>
                  </a:lnTo>
                  <a:lnTo>
                    <a:pt x="49707" y="659752"/>
                  </a:lnTo>
                  <a:lnTo>
                    <a:pt x="40678" y="659752"/>
                  </a:lnTo>
                  <a:lnTo>
                    <a:pt x="40678" y="700354"/>
                  </a:lnTo>
                  <a:lnTo>
                    <a:pt x="0" y="700354"/>
                  </a:lnTo>
                  <a:lnTo>
                    <a:pt x="0" y="709244"/>
                  </a:lnTo>
                  <a:lnTo>
                    <a:pt x="40678" y="709244"/>
                  </a:lnTo>
                  <a:lnTo>
                    <a:pt x="40678" y="751103"/>
                  </a:lnTo>
                  <a:lnTo>
                    <a:pt x="49707" y="751103"/>
                  </a:lnTo>
                  <a:lnTo>
                    <a:pt x="49707" y="709244"/>
                  </a:lnTo>
                  <a:lnTo>
                    <a:pt x="91516" y="709244"/>
                  </a:lnTo>
                  <a:lnTo>
                    <a:pt x="91516" y="700354"/>
                  </a:lnTo>
                  <a:close/>
                </a:path>
                <a:path w="2265680" h="3828415">
                  <a:moveTo>
                    <a:pt x="270014" y="70218"/>
                  </a:moveTo>
                  <a:lnTo>
                    <a:pt x="266623" y="73596"/>
                  </a:lnTo>
                  <a:lnTo>
                    <a:pt x="264363" y="76987"/>
                  </a:lnTo>
                  <a:lnTo>
                    <a:pt x="260972" y="79235"/>
                  </a:lnTo>
                  <a:lnTo>
                    <a:pt x="260972" y="90512"/>
                  </a:lnTo>
                  <a:lnTo>
                    <a:pt x="270014" y="90512"/>
                  </a:lnTo>
                  <a:lnTo>
                    <a:pt x="270014" y="70218"/>
                  </a:lnTo>
                  <a:close/>
                </a:path>
                <a:path w="2265680" h="3828415">
                  <a:moveTo>
                    <a:pt x="311810" y="2239365"/>
                  </a:moveTo>
                  <a:lnTo>
                    <a:pt x="270014" y="2239365"/>
                  </a:lnTo>
                  <a:lnTo>
                    <a:pt x="270014" y="2197506"/>
                  </a:lnTo>
                  <a:lnTo>
                    <a:pt x="260972" y="2197506"/>
                  </a:lnTo>
                  <a:lnTo>
                    <a:pt x="260972" y="2239365"/>
                  </a:lnTo>
                  <a:lnTo>
                    <a:pt x="220306" y="2239365"/>
                  </a:lnTo>
                  <a:lnTo>
                    <a:pt x="220306" y="2248255"/>
                  </a:lnTo>
                  <a:lnTo>
                    <a:pt x="260972" y="2248255"/>
                  </a:lnTo>
                  <a:lnTo>
                    <a:pt x="260972" y="2288857"/>
                  </a:lnTo>
                  <a:lnTo>
                    <a:pt x="270014" y="2288857"/>
                  </a:lnTo>
                  <a:lnTo>
                    <a:pt x="270014" y="2248255"/>
                  </a:lnTo>
                  <a:lnTo>
                    <a:pt x="311810" y="2248255"/>
                  </a:lnTo>
                  <a:lnTo>
                    <a:pt x="311810" y="2239365"/>
                  </a:lnTo>
                  <a:close/>
                </a:path>
                <a:path w="2265680" h="3828415">
                  <a:moveTo>
                    <a:pt x="311810" y="1800377"/>
                  </a:moveTo>
                  <a:lnTo>
                    <a:pt x="270014" y="1800377"/>
                  </a:lnTo>
                  <a:lnTo>
                    <a:pt x="270014" y="1758505"/>
                  </a:lnTo>
                  <a:lnTo>
                    <a:pt x="260972" y="1758505"/>
                  </a:lnTo>
                  <a:lnTo>
                    <a:pt x="260972" y="1800377"/>
                  </a:lnTo>
                  <a:lnTo>
                    <a:pt x="220306" y="1800377"/>
                  </a:lnTo>
                  <a:lnTo>
                    <a:pt x="220306" y="1809254"/>
                  </a:lnTo>
                  <a:lnTo>
                    <a:pt x="260972" y="1809254"/>
                  </a:lnTo>
                  <a:lnTo>
                    <a:pt x="260972" y="1851126"/>
                  </a:lnTo>
                  <a:lnTo>
                    <a:pt x="270014" y="1851126"/>
                  </a:lnTo>
                  <a:lnTo>
                    <a:pt x="270014" y="1809254"/>
                  </a:lnTo>
                  <a:lnTo>
                    <a:pt x="311810" y="1809254"/>
                  </a:lnTo>
                  <a:lnTo>
                    <a:pt x="311810" y="1800377"/>
                  </a:lnTo>
                  <a:close/>
                </a:path>
                <a:path w="2265680" h="3828415">
                  <a:moveTo>
                    <a:pt x="311810" y="919848"/>
                  </a:moveTo>
                  <a:lnTo>
                    <a:pt x="270014" y="919848"/>
                  </a:lnTo>
                  <a:lnTo>
                    <a:pt x="270014" y="879259"/>
                  </a:lnTo>
                  <a:lnTo>
                    <a:pt x="260972" y="879259"/>
                  </a:lnTo>
                  <a:lnTo>
                    <a:pt x="260972" y="919848"/>
                  </a:lnTo>
                  <a:lnTo>
                    <a:pt x="220306" y="919848"/>
                  </a:lnTo>
                  <a:lnTo>
                    <a:pt x="220306" y="930008"/>
                  </a:lnTo>
                  <a:lnTo>
                    <a:pt x="260972" y="930008"/>
                  </a:lnTo>
                  <a:lnTo>
                    <a:pt x="260972" y="970610"/>
                  </a:lnTo>
                  <a:lnTo>
                    <a:pt x="270014" y="970610"/>
                  </a:lnTo>
                  <a:lnTo>
                    <a:pt x="270014" y="930008"/>
                  </a:lnTo>
                  <a:lnTo>
                    <a:pt x="311810" y="930008"/>
                  </a:lnTo>
                  <a:lnTo>
                    <a:pt x="311810" y="919848"/>
                  </a:lnTo>
                  <a:close/>
                </a:path>
                <a:path w="2265680" h="3828415">
                  <a:moveTo>
                    <a:pt x="311810" y="480860"/>
                  </a:moveTo>
                  <a:lnTo>
                    <a:pt x="270014" y="480860"/>
                  </a:lnTo>
                  <a:lnTo>
                    <a:pt x="270014" y="440258"/>
                  </a:lnTo>
                  <a:lnTo>
                    <a:pt x="260972" y="440258"/>
                  </a:lnTo>
                  <a:lnTo>
                    <a:pt x="260972" y="480860"/>
                  </a:lnTo>
                  <a:lnTo>
                    <a:pt x="220306" y="480860"/>
                  </a:lnTo>
                  <a:lnTo>
                    <a:pt x="220306" y="491007"/>
                  </a:lnTo>
                  <a:lnTo>
                    <a:pt x="260972" y="491007"/>
                  </a:lnTo>
                  <a:lnTo>
                    <a:pt x="260972" y="531609"/>
                  </a:lnTo>
                  <a:lnTo>
                    <a:pt x="270014" y="531609"/>
                  </a:lnTo>
                  <a:lnTo>
                    <a:pt x="270014" y="491007"/>
                  </a:lnTo>
                  <a:lnTo>
                    <a:pt x="311810" y="491007"/>
                  </a:lnTo>
                  <a:lnTo>
                    <a:pt x="311810" y="480860"/>
                  </a:lnTo>
                  <a:close/>
                </a:path>
                <a:path w="2265680" h="3828415">
                  <a:moveTo>
                    <a:pt x="311810" y="42037"/>
                  </a:moveTo>
                  <a:lnTo>
                    <a:pt x="301637" y="42037"/>
                  </a:lnTo>
                  <a:lnTo>
                    <a:pt x="298246" y="45415"/>
                  </a:lnTo>
                  <a:lnTo>
                    <a:pt x="294868" y="47663"/>
                  </a:lnTo>
                  <a:lnTo>
                    <a:pt x="291477" y="51054"/>
                  </a:lnTo>
                  <a:lnTo>
                    <a:pt x="311810" y="51054"/>
                  </a:lnTo>
                  <a:lnTo>
                    <a:pt x="311810" y="42037"/>
                  </a:lnTo>
                  <a:close/>
                </a:path>
                <a:path w="2265680" h="3828415">
                  <a:moveTo>
                    <a:pt x="532104" y="3337814"/>
                  </a:moveTo>
                  <a:lnTo>
                    <a:pt x="530974" y="3341192"/>
                  </a:lnTo>
                  <a:lnTo>
                    <a:pt x="532104" y="3343452"/>
                  </a:lnTo>
                  <a:lnTo>
                    <a:pt x="532104" y="3337814"/>
                  </a:lnTo>
                  <a:close/>
                </a:path>
                <a:path w="2265680" h="3828415">
                  <a:moveTo>
                    <a:pt x="532104" y="2897860"/>
                  </a:moveTo>
                  <a:lnTo>
                    <a:pt x="490308" y="2897860"/>
                  </a:lnTo>
                  <a:lnTo>
                    <a:pt x="490308" y="2857258"/>
                  </a:lnTo>
                  <a:lnTo>
                    <a:pt x="481266" y="2857258"/>
                  </a:lnTo>
                  <a:lnTo>
                    <a:pt x="481266" y="2897860"/>
                  </a:lnTo>
                  <a:lnTo>
                    <a:pt x="439470" y="2897860"/>
                  </a:lnTo>
                  <a:lnTo>
                    <a:pt x="439470" y="2906738"/>
                  </a:lnTo>
                  <a:lnTo>
                    <a:pt x="481266" y="2906738"/>
                  </a:lnTo>
                  <a:lnTo>
                    <a:pt x="481266" y="2948609"/>
                  </a:lnTo>
                  <a:lnTo>
                    <a:pt x="490308" y="2948609"/>
                  </a:lnTo>
                  <a:lnTo>
                    <a:pt x="490308" y="2906738"/>
                  </a:lnTo>
                  <a:lnTo>
                    <a:pt x="532104" y="2906738"/>
                  </a:lnTo>
                  <a:lnTo>
                    <a:pt x="532104" y="2897860"/>
                  </a:lnTo>
                  <a:close/>
                </a:path>
                <a:path w="2265680" h="3828415">
                  <a:moveTo>
                    <a:pt x="532104" y="2458872"/>
                  </a:moveTo>
                  <a:lnTo>
                    <a:pt x="490308" y="2458872"/>
                  </a:lnTo>
                  <a:lnTo>
                    <a:pt x="490308" y="2418270"/>
                  </a:lnTo>
                  <a:lnTo>
                    <a:pt x="481266" y="2418270"/>
                  </a:lnTo>
                  <a:lnTo>
                    <a:pt x="481266" y="2458872"/>
                  </a:lnTo>
                  <a:lnTo>
                    <a:pt x="439470" y="2458872"/>
                  </a:lnTo>
                  <a:lnTo>
                    <a:pt x="439470" y="2469019"/>
                  </a:lnTo>
                  <a:lnTo>
                    <a:pt x="481266" y="2469019"/>
                  </a:lnTo>
                  <a:lnTo>
                    <a:pt x="481266" y="2509621"/>
                  </a:lnTo>
                  <a:lnTo>
                    <a:pt x="490308" y="2509621"/>
                  </a:lnTo>
                  <a:lnTo>
                    <a:pt x="490308" y="2469019"/>
                  </a:lnTo>
                  <a:lnTo>
                    <a:pt x="532104" y="2469019"/>
                  </a:lnTo>
                  <a:lnTo>
                    <a:pt x="532104" y="2458872"/>
                  </a:lnTo>
                  <a:close/>
                </a:path>
                <a:path w="2265680" h="3828415">
                  <a:moveTo>
                    <a:pt x="532104" y="2019871"/>
                  </a:moveTo>
                  <a:lnTo>
                    <a:pt x="490308" y="2019871"/>
                  </a:lnTo>
                  <a:lnTo>
                    <a:pt x="490308" y="1977999"/>
                  </a:lnTo>
                  <a:lnTo>
                    <a:pt x="481266" y="1977999"/>
                  </a:lnTo>
                  <a:lnTo>
                    <a:pt x="481266" y="2019871"/>
                  </a:lnTo>
                  <a:lnTo>
                    <a:pt x="439470" y="2019871"/>
                  </a:lnTo>
                  <a:lnTo>
                    <a:pt x="439470" y="2028748"/>
                  </a:lnTo>
                  <a:lnTo>
                    <a:pt x="481266" y="2028748"/>
                  </a:lnTo>
                  <a:lnTo>
                    <a:pt x="481266" y="2069350"/>
                  </a:lnTo>
                  <a:lnTo>
                    <a:pt x="490308" y="2069350"/>
                  </a:lnTo>
                  <a:lnTo>
                    <a:pt x="490308" y="2028748"/>
                  </a:lnTo>
                  <a:lnTo>
                    <a:pt x="532104" y="2028748"/>
                  </a:lnTo>
                  <a:lnTo>
                    <a:pt x="532104" y="2019871"/>
                  </a:lnTo>
                  <a:close/>
                </a:path>
                <a:path w="2265680" h="3828415">
                  <a:moveTo>
                    <a:pt x="532104" y="700354"/>
                  </a:moveTo>
                  <a:lnTo>
                    <a:pt x="490308" y="700354"/>
                  </a:lnTo>
                  <a:lnTo>
                    <a:pt x="490308" y="659752"/>
                  </a:lnTo>
                  <a:lnTo>
                    <a:pt x="481266" y="659752"/>
                  </a:lnTo>
                  <a:lnTo>
                    <a:pt x="481266" y="700354"/>
                  </a:lnTo>
                  <a:lnTo>
                    <a:pt x="439470" y="700354"/>
                  </a:lnTo>
                  <a:lnTo>
                    <a:pt x="439470" y="709244"/>
                  </a:lnTo>
                  <a:lnTo>
                    <a:pt x="481266" y="709244"/>
                  </a:lnTo>
                  <a:lnTo>
                    <a:pt x="481266" y="751103"/>
                  </a:lnTo>
                  <a:lnTo>
                    <a:pt x="490308" y="751103"/>
                  </a:lnTo>
                  <a:lnTo>
                    <a:pt x="490308" y="709244"/>
                  </a:lnTo>
                  <a:lnTo>
                    <a:pt x="532104" y="709244"/>
                  </a:lnTo>
                  <a:lnTo>
                    <a:pt x="532104" y="700354"/>
                  </a:lnTo>
                  <a:close/>
                </a:path>
                <a:path w="2265680" h="3828415">
                  <a:moveTo>
                    <a:pt x="532104" y="261366"/>
                  </a:moveTo>
                  <a:lnTo>
                    <a:pt x="490308" y="261366"/>
                  </a:lnTo>
                  <a:lnTo>
                    <a:pt x="490308" y="220764"/>
                  </a:lnTo>
                  <a:lnTo>
                    <a:pt x="481266" y="220764"/>
                  </a:lnTo>
                  <a:lnTo>
                    <a:pt x="481266" y="261366"/>
                  </a:lnTo>
                  <a:lnTo>
                    <a:pt x="439470" y="261366"/>
                  </a:lnTo>
                  <a:lnTo>
                    <a:pt x="439470" y="271513"/>
                  </a:lnTo>
                  <a:lnTo>
                    <a:pt x="481266" y="271513"/>
                  </a:lnTo>
                  <a:lnTo>
                    <a:pt x="481266" y="312115"/>
                  </a:lnTo>
                  <a:lnTo>
                    <a:pt x="490308" y="312115"/>
                  </a:lnTo>
                  <a:lnTo>
                    <a:pt x="490308" y="271513"/>
                  </a:lnTo>
                  <a:lnTo>
                    <a:pt x="532104" y="271513"/>
                  </a:lnTo>
                  <a:lnTo>
                    <a:pt x="532104" y="261366"/>
                  </a:lnTo>
                  <a:close/>
                </a:path>
                <a:path w="2265680" h="3828415">
                  <a:moveTo>
                    <a:pt x="752398" y="3557613"/>
                  </a:moveTo>
                  <a:lnTo>
                    <a:pt x="710603" y="3557613"/>
                  </a:lnTo>
                  <a:lnTo>
                    <a:pt x="710603" y="3515741"/>
                  </a:lnTo>
                  <a:lnTo>
                    <a:pt x="701560" y="3515741"/>
                  </a:lnTo>
                  <a:lnTo>
                    <a:pt x="701560" y="3557613"/>
                  </a:lnTo>
                  <a:lnTo>
                    <a:pt x="659765" y="3557613"/>
                  </a:lnTo>
                  <a:lnTo>
                    <a:pt x="659765" y="3566503"/>
                  </a:lnTo>
                  <a:lnTo>
                    <a:pt x="701560" y="3566503"/>
                  </a:lnTo>
                  <a:lnTo>
                    <a:pt x="701560" y="3608362"/>
                  </a:lnTo>
                  <a:lnTo>
                    <a:pt x="710603" y="3608362"/>
                  </a:lnTo>
                  <a:lnTo>
                    <a:pt x="710603" y="3566503"/>
                  </a:lnTo>
                  <a:lnTo>
                    <a:pt x="752398" y="3566503"/>
                  </a:lnTo>
                  <a:lnTo>
                    <a:pt x="752398" y="3557613"/>
                  </a:lnTo>
                  <a:close/>
                </a:path>
                <a:path w="2265680" h="3828415">
                  <a:moveTo>
                    <a:pt x="752398" y="3117354"/>
                  </a:moveTo>
                  <a:lnTo>
                    <a:pt x="710603" y="3117354"/>
                  </a:lnTo>
                  <a:lnTo>
                    <a:pt x="710603" y="3076752"/>
                  </a:lnTo>
                  <a:lnTo>
                    <a:pt x="701560" y="3076752"/>
                  </a:lnTo>
                  <a:lnTo>
                    <a:pt x="701560" y="3117354"/>
                  </a:lnTo>
                  <a:lnTo>
                    <a:pt x="659765" y="3117354"/>
                  </a:lnTo>
                  <a:lnTo>
                    <a:pt x="659765" y="3127502"/>
                  </a:lnTo>
                  <a:lnTo>
                    <a:pt x="701560" y="3127502"/>
                  </a:lnTo>
                  <a:lnTo>
                    <a:pt x="701560" y="3168104"/>
                  </a:lnTo>
                  <a:lnTo>
                    <a:pt x="710603" y="3168104"/>
                  </a:lnTo>
                  <a:lnTo>
                    <a:pt x="710603" y="3127502"/>
                  </a:lnTo>
                  <a:lnTo>
                    <a:pt x="752398" y="3127502"/>
                  </a:lnTo>
                  <a:lnTo>
                    <a:pt x="752398" y="3117354"/>
                  </a:lnTo>
                  <a:close/>
                </a:path>
                <a:path w="2265680" h="3828415">
                  <a:moveTo>
                    <a:pt x="752398" y="2678366"/>
                  </a:moveTo>
                  <a:lnTo>
                    <a:pt x="710603" y="2678366"/>
                  </a:lnTo>
                  <a:lnTo>
                    <a:pt x="710603" y="2637764"/>
                  </a:lnTo>
                  <a:lnTo>
                    <a:pt x="701560" y="2637764"/>
                  </a:lnTo>
                  <a:lnTo>
                    <a:pt x="701560" y="2678366"/>
                  </a:lnTo>
                  <a:lnTo>
                    <a:pt x="659765" y="2678366"/>
                  </a:lnTo>
                  <a:lnTo>
                    <a:pt x="659765" y="2688513"/>
                  </a:lnTo>
                  <a:lnTo>
                    <a:pt x="701560" y="2688513"/>
                  </a:lnTo>
                  <a:lnTo>
                    <a:pt x="701560" y="2729115"/>
                  </a:lnTo>
                  <a:lnTo>
                    <a:pt x="710603" y="2729115"/>
                  </a:lnTo>
                  <a:lnTo>
                    <a:pt x="710603" y="2688513"/>
                  </a:lnTo>
                  <a:lnTo>
                    <a:pt x="752398" y="2688513"/>
                  </a:lnTo>
                  <a:lnTo>
                    <a:pt x="752398" y="2678366"/>
                  </a:lnTo>
                  <a:close/>
                </a:path>
                <a:path w="2265680" h="3828415">
                  <a:moveTo>
                    <a:pt x="752398" y="2239365"/>
                  </a:moveTo>
                  <a:lnTo>
                    <a:pt x="710603" y="2239365"/>
                  </a:lnTo>
                  <a:lnTo>
                    <a:pt x="710603" y="2197506"/>
                  </a:lnTo>
                  <a:lnTo>
                    <a:pt x="701560" y="2197506"/>
                  </a:lnTo>
                  <a:lnTo>
                    <a:pt x="701560" y="2239365"/>
                  </a:lnTo>
                  <a:lnTo>
                    <a:pt x="659765" y="2239365"/>
                  </a:lnTo>
                  <a:lnTo>
                    <a:pt x="659765" y="2248255"/>
                  </a:lnTo>
                  <a:lnTo>
                    <a:pt x="701560" y="2248255"/>
                  </a:lnTo>
                  <a:lnTo>
                    <a:pt x="701560" y="2288857"/>
                  </a:lnTo>
                  <a:lnTo>
                    <a:pt x="710603" y="2288857"/>
                  </a:lnTo>
                  <a:lnTo>
                    <a:pt x="710603" y="2248255"/>
                  </a:lnTo>
                  <a:lnTo>
                    <a:pt x="752398" y="2248255"/>
                  </a:lnTo>
                  <a:lnTo>
                    <a:pt x="752398" y="2239365"/>
                  </a:lnTo>
                  <a:close/>
                </a:path>
                <a:path w="2265680" h="3828415">
                  <a:moveTo>
                    <a:pt x="752398" y="1800377"/>
                  </a:moveTo>
                  <a:lnTo>
                    <a:pt x="710603" y="1800377"/>
                  </a:lnTo>
                  <a:lnTo>
                    <a:pt x="710603" y="1758505"/>
                  </a:lnTo>
                  <a:lnTo>
                    <a:pt x="701560" y="1758505"/>
                  </a:lnTo>
                  <a:lnTo>
                    <a:pt x="701560" y="1800377"/>
                  </a:lnTo>
                  <a:lnTo>
                    <a:pt x="659765" y="1800377"/>
                  </a:lnTo>
                  <a:lnTo>
                    <a:pt x="659765" y="1809254"/>
                  </a:lnTo>
                  <a:lnTo>
                    <a:pt x="701560" y="1809254"/>
                  </a:lnTo>
                  <a:lnTo>
                    <a:pt x="701560" y="1851126"/>
                  </a:lnTo>
                  <a:lnTo>
                    <a:pt x="710603" y="1851126"/>
                  </a:lnTo>
                  <a:lnTo>
                    <a:pt x="710603" y="1809254"/>
                  </a:lnTo>
                  <a:lnTo>
                    <a:pt x="752398" y="1809254"/>
                  </a:lnTo>
                  <a:lnTo>
                    <a:pt x="752398" y="1800377"/>
                  </a:lnTo>
                  <a:close/>
                </a:path>
                <a:path w="2265680" h="3828415">
                  <a:moveTo>
                    <a:pt x="752398" y="919848"/>
                  </a:moveTo>
                  <a:lnTo>
                    <a:pt x="710603" y="919848"/>
                  </a:lnTo>
                  <a:lnTo>
                    <a:pt x="710603" y="879259"/>
                  </a:lnTo>
                  <a:lnTo>
                    <a:pt x="701560" y="879259"/>
                  </a:lnTo>
                  <a:lnTo>
                    <a:pt x="701560" y="919848"/>
                  </a:lnTo>
                  <a:lnTo>
                    <a:pt x="659765" y="919848"/>
                  </a:lnTo>
                  <a:lnTo>
                    <a:pt x="659765" y="930008"/>
                  </a:lnTo>
                  <a:lnTo>
                    <a:pt x="701560" y="930008"/>
                  </a:lnTo>
                  <a:lnTo>
                    <a:pt x="701560" y="970610"/>
                  </a:lnTo>
                  <a:lnTo>
                    <a:pt x="710603" y="970610"/>
                  </a:lnTo>
                  <a:lnTo>
                    <a:pt x="710603" y="930008"/>
                  </a:lnTo>
                  <a:lnTo>
                    <a:pt x="752398" y="930008"/>
                  </a:lnTo>
                  <a:lnTo>
                    <a:pt x="752398" y="919848"/>
                  </a:lnTo>
                  <a:close/>
                </a:path>
                <a:path w="2265680" h="3828415">
                  <a:moveTo>
                    <a:pt x="752398" y="480860"/>
                  </a:moveTo>
                  <a:lnTo>
                    <a:pt x="710603" y="480860"/>
                  </a:lnTo>
                  <a:lnTo>
                    <a:pt x="710603" y="440258"/>
                  </a:lnTo>
                  <a:lnTo>
                    <a:pt x="701560" y="440258"/>
                  </a:lnTo>
                  <a:lnTo>
                    <a:pt x="701560" y="480860"/>
                  </a:lnTo>
                  <a:lnTo>
                    <a:pt x="659765" y="480860"/>
                  </a:lnTo>
                  <a:lnTo>
                    <a:pt x="659765" y="491007"/>
                  </a:lnTo>
                  <a:lnTo>
                    <a:pt x="701560" y="491007"/>
                  </a:lnTo>
                  <a:lnTo>
                    <a:pt x="701560" y="531609"/>
                  </a:lnTo>
                  <a:lnTo>
                    <a:pt x="710603" y="531609"/>
                  </a:lnTo>
                  <a:lnTo>
                    <a:pt x="710603" y="491007"/>
                  </a:lnTo>
                  <a:lnTo>
                    <a:pt x="752398" y="491007"/>
                  </a:lnTo>
                  <a:lnTo>
                    <a:pt x="752398" y="480860"/>
                  </a:lnTo>
                  <a:close/>
                </a:path>
                <a:path w="2265680" h="3828415">
                  <a:moveTo>
                    <a:pt x="752398" y="41871"/>
                  </a:moveTo>
                  <a:lnTo>
                    <a:pt x="710603" y="41871"/>
                  </a:lnTo>
                  <a:lnTo>
                    <a:pt x="710603" y="0"/>
                  </a:lnTo>
                  <a:lnTo>
                    <a:pt x="701560" y="0"/>
                  </a:lnTo>
                  <a:lnTo>
                    <a:pt x="701560" y="41871"/>
                  </a:lnTo>
                  <a:lnTo>
                    <a:pt x="659765" y="41871"/>
                  </a:lnTo>
                  <a:lnTo>
                    <a:pt x="659765" y="50749"/>
                  </a:lnTo>
                  <a:lnTo>
                    <a:pt x="701560" y="50749"/>
                  </a:lnTo>
                  <a:lnTo>
                    <a:pt x="701560" y="91351"/>
                  </a:lnTo>
                  <a:lnTo>
                    <a:pt x="710603" y="91351"/>
                  </a:lnTo>
                  <a:lnTo>
                    <a:pt x="710603" y="50749"/>
                  </a:lnTo>
                  <a:lnTo>
                    <a:pt x="752398" y="50749"/>
                  </a:lnTo>
                  <a:lnTo>
                    <a:pt x="752398" y="41871"/>
                  </a:lnTo>
                  <a:close/>
                </a:path>
                <a:path w="2265680" h="3828415">
                  <a:moveTo>
                    <a:pt x="972705" y="3777551"/>
                  </a:moveTo>
                  <a:lnTo>
                    <a:pt x="930897" y="3777551"/>
                  </a:lnTo>
                  <a:lnTo>
                    <a:pt x="930897" y="3735832"/>
                  </a:lnTo>
                  <a:lnTo>
                    <a:pt x="921867" y="3735832"/>
                  </a:lnTo>
                  <a:lnTo>
                    <a:pt x="921867" y="3777551"/>
                  </a:lnTo>
                  <a:lnTo>
                    <a:pt x="880059" y="3777551"/>
                  </a:lnTo>
                  <a:lnTo>
                    <a:pt x="880059" y="3786568"/>
                  </a:lnTo>
                  <a:lnTo>
                    <a:pt x="921867" y="3786568"/>
                  </a:lnTo>
                  <a:lnTo>
                    <a:pt x="921867" y="3824909"/>
                  </a:lnTo>
                  <a:lnTo>
                    <a:pt x="924115" y="3826040"/>
                  </a:lnTo>
                  <a:lnTo>
                    <a:pt x="921867" y="3826040"/>
                  </a:lnTo>
                  <a:lnTo>
                    <a:pt x="921867" y="3828288"/>
                  </a:lnTo>
                  <a:lnTo>
                    <a:pt x="928636" y="3828288"/>
                  </a:lnTo>
                  <a:lnTo>
                    <a:pt x="926388" y="3827170"/>
                  </a:lnTo>
                  <a:lnTo>
                    <a:pt x="930897" y="3827170"/>
                  </a:lnTo>
                  <a:lnTo>
                    <a:pt x="930897" y="3786568"/>
                  </a:lnTo>
                  <a:lnTo>
                    <a:pt x="972705" y="3786568"/>
                  </a:lnTo>
                  <a:lnTo>
                    <a:pt x="972705" y="3777551"/>
                  </a:lnTo>
                  <a:close/>
                </a:path>
                <a:path w="2265680" h="3828415">
                  <a:moveTo>
                    <a:pt x="1191869" y="3557613"/>
                  </a:moveTo>
                  <a:lnTo>
                    <a:pt x="1100366" y="3557613"/>
                  </a:lnTo>
                  <a:lnTo>
                    <a:pt x="1100366" y="3566503"/>
                  </a:lnTo>
                  <a:lnTo>
                    <a:pt x="1142161" y="3566503"/>
                  </a:lnTo>
                  <a:lnTo>
                    <a:pt x="1142161" y="3608362"/>
                  </a:lnTo>
                  <a:lnTo>
                    <a:pt x="1151204" y="3608362"/>
                  </a:lnTo>
                  <a:lnTo>
                    <a:pt x="1151204" y="3566503"/>
                  </a:lnTo>
                  <a:lnTo>
                    <a:pt x="1191869" y="3566503"/>
                  </a:lnTo>
                  <a:lnTo>
                    <a:pt x="1191869" y="3557613"/>
                  </a:lnTo>
                  <a:close/>
                </a:path>
                <a:path w="2265680" h="3828415">
                  <a:moveTo>
                    <a:pt x="1412163" y="3777107"/>
                  </a:moveTo>
                  <a:lnTo>
                    <a:pt x="1371498" y="3777107"/>
                  </a:lnTo>
                  <a:lnTo>
                    <a:pt x="1371498" y="3735247"/>
                  </a:lnTo>
                  <a:lnTo>
                    <a:pt x="1362456" y="3735247"/>
                  </a:lnTo>
                  <a:lnTo>
                    <a:pt x="1362456" y="3777107"/>
                  </a:lnTo>
                  <a:lnTo>
                    <a:pt x="1320660" y="3777107"/>
                  </a:lnTo>
                  <a:lnTo>
                    <a:pt x="1320660" y="3785997"/>
                  </a:lnTo>
                  <a:lnTo>
                    <a:pt x="1362456" y="3785997"/>
                  </a:lnTo>
                  <a:lnTo>
                    <a:pt x="1362456" y="3827869"/>
                  </a:lnTo>
                  <a:lnTo>
                    <a:pt x="1371498" y="3827869"/>
                  </a:lnTo>
                  <a:lnTo>
                    <a:pt x="1371498" y="3785997"/>
                  </a:lnTo>
                  <a:lnTo>
                    <a:pt x="1412163" y="3785997"/>
                  </a:lnTo>
                  <a:lnTo>
                    <a:pt x="1412163" y="3777107"/>
                  </a:lnTo>
                  <a:close/>
                </a:path>
                <a:path w="2265680" h="3828415">
                  <a:moveTo>
                    <a:pt x="1852764" y="3777107"/>
                  </a:moveTo>
                  <a:lnTo>
                    <a:pt x="1810956" y="3777107"/>
                  </a:lnTo>
                  <a:lnTo>
                    <a:pt x="1810956" y="3735247"/>
                  </a:lnTo>
                  <a:lnTo>
                    <a:pt x="1801926" y="3735247"/>
                  </a:lnTo>
                  <a:lnTo>
                    <a:pt x="1801926" y="3777107"/>
                  </a:lnTo>
                  <a:lnTo>
                    <a:pt x="1761248" y="3777107"/>
                  </a:lnTo>
                  <a:lnTo>
                    <a:pt x="1761248" y="3785997"/>
                  </a:lnTo>
                  <a:lnTo>
                    <a:pt x="1801926" y="3785997"/>
                  </a:lnTo>
                  <a:lnTo>
                    <a:pt x="1801926" y="3827869"/>
                  </a:lnTo>
                  <a:lnTo>
                    <a:pt x="1810956" y="3827869"/>
                  </a:lnTo>
                  <a:lnTo>
                    <a:pt x="1810956" y="3785997"/>
                  </a:lnTo>
                  <a:lnTo>
                    <a:pt x="1852764" y="3785997"/>
                  </a:lnTo>
                  <a:lnTo>
                    <a:pt x="1852764" y="3777107"/>
                  </a:lnTo>
                  <a:close/>
                </a:path>
                <a:path w="2265680" h="3828415">
                  <a:moveTo>
                    <a:pt x="2265108" y="3777551"/>
                  </a:moveTo>
                  <a:lnTo>
                    <a:pt x="2252688" y="3777551"/>
                  </a:lnTo>
                  <a:lnTo>
                    <a:pt x="2252688" y="3735832"/>
                  </a:lnTo>
                  <a:lnTo>
                    <a:pt x="2251557" y="3735832"/>
                  </a:lnTo>
                  <a:lnTo>
                    <a:pt x="2242515" y="3735832"/>
                  </a:lnTo>
                  <a:lnTo>
                    <a:pt x="2242515" y="3777551"/>
                  </a:lnTo>
                  <a:lnTo>
                    <a:pt x="2201849" y="3777551"/>
                  </a:lnTo>
                  <a:lnTo>
                    <a:pt x="2201849" y="3786568"/>
                  </a:lnTo>
                  <a:lnTo>
                    <a:pt x="2243645" y="3786568"/>
                  </a:lnTo>
                  <a:lnTo>
                    <a:pt x="2243645" y="3787698"/>
                  </a:lnTo>
                  <a:lnTo>
                    <a:pt x="2250427" y="3784320"/>
                  </a:lnTo>
                  <a:lnTo>
                    <a:pt x="2258339" y="3780929"/>
                  </a:lnTo>
                  <a:lnTo>
                    <a:pt x="2265108" y="3777551"/>
                  </a:lnTo>
                  <a:close/>
                </a:path>
              </a:pathLst>
            </a:custGeom>
            <a:solidFill>
              <a:srgbClr val="2A4A81"/>
            </a:solidFill>
          </p:spPr>
          <p:txBody>
            <a:bodyPr wrap="square" lIns="0" tIns="0" rIns="0" bIns="0" rtlCol="0"/>
            <a:lstStyle/>
            <a:p>
              <a:endParaRPr/>
            </a:p>
          </p:txBody>
        </p:sp>
        <p:sp>
          <p:nvSpPr>
            <p:cNvPr id="17" name="object 17"/>
            <p:cNvSpPr/>
            <p:nvPr/>
          </p:nvSpPr>
          <p:spPr>
            <a:xfrm>
              <a:off x="13553141" y="3124380"/>
              <a:ext cx="9525" cy="40640"/>
            </a:xfrm>
            <a:custGeom>
              <a:avLst/>
              <a:gdLst/>
              <a:ahLst/>
              <a:cxnLst/>
              <a:rect l="l" t="t" r="r" b="b"/>
              <a:pathLst>
                <a:path w="9525" h="40639">
                  <a:moveTo>
                    <a:pt x="0" y="0"/>
                  </a:moveTo>
                  <a:lnTo>
                    <a:pt x="9038" y="0"/>
                  </a:lnTo>
                  <a:lnTo>
                    <a:pt x="9038" y="40600"/>
                  </a:lnTo>
                  <a:lnTo>
                    <a:pt x="0" y="40600"/>
                  </a:lnTo>
                  <a:lnTo>
                    <a:pt x="0" y="0"/>
                  </a:lnTo>
                  <a:close/>
                </a:path>
              </a:pathLst>
            </a:custGeom>
            <a:solidFill>
              <a:srgbClr val="2A4A81"/>
            </a:solidFill>
          </p:spPr>
          <p:txBody>
            <a:bodyPr wrap="square" lIns="0" tIns="0" rIns="0" bIns="0" rtlCol="0"/>
            <a:lstStyle/>
            <a:p>
              <a:endParaRPr/>
            </a:p>
          </p:txBody>
        </p:sp>
        <p:pic>
          <p:nvPicPr>
            <p:cNvPr id="18" name="object 18"/>
            <p:cNvPicPr/>
            <p:nvPr/>
          </p:nvPicPr>
          <p:blipFill>
            <a:blip r:embed="rId2" cstate="print"/>
            <a:stretch>
              <a:fillRect/>
            </a:stretch>
          </p:blipFill>
          <p:spPr>
            <a:xfrm>
              <a:off x="13094470" y="3073037"/>
              <a:ext cx="68913" cy="92457"/>
            </a:xfrm>
            <a:prstGeom prst="rect">
              <a:avLst/>
            </a:prstGeom>
          </p:spPr>
        </p:pic>
        <p:sp>
          <p:nvSpPr>
            <p:cNvPr id="19" name="object 19"/>
            <p:cNvSpPr/>
            <p:nvPr/>
          </p:nvSpPr>
          <p:spPr>
            <a:xfrm>
              <a:off x="13071869" y="3294404"/>
              <a:ext cx="972819" cy="530860"/>
            </a:xfrm>
            <a:custGeom>
              <a:avLst/>
              <a:gdLst/>
              <a:ahLst/>
              <a:cxnLst/>
              <a:rect l="l" t="t" r="r" b="b"/>
              <a:pathLst>
                <a:path w="972819" h="530860">
                  <a:moveTo>
                    <a:pt x="91503" y="260096"/>
                  </a:moveTo>
                  <a:lnTo>
                    <a:pt x="49707" y="260096"/>
                  </a:lnTo>
                  <a:lnTo>
                    <a:pt x="49707" y="219494"/>
                  </a:lnTo>
                  <a:lnTo>
                    <a:pt x="40665" y="219494"/>
                  </a:lnTo>
                  <a:lnTo>
                    <a:pt x="40665" y="260096"/>
                  </a:lnTo>
                  <a:lnTo>
                    <a:pt x="0" y="260096"/>
                  </a:lnTo>
                  <a:lnTo>
                    <a:pt x="0" y="268973"/>
                  </a:lnTo>
                  <a:lnTo>
                    <a:pt x="40665" y="268973"/>
                  </a:lnTo>
                  <a:lnTo>
                    <a:pt x="40665" y="310845"/>
                  </a:lnTo>
                  <a:lnTo>
                    <a:pt x="49707" y="310845"/>
                  </a:lnTo>
                  <a:lnTo>
                    <a:pt x="49707" y="268973"/>
                  </a:lnTo>
                  <a:lnTo>
                    <a:pt x="91503" y="268973"/>
                  </a:lnTo>
                  <a:lnTo>
                    <a:pt x="91503" y="260096"/>
                  </a:lnTo>
                  <a:close/>
                </a:path>
                <a:path w="972819" h="530860">
                  <a:moveTo>
                    <a:pt x="311810" y="479590"/>
                  </a:moveTo>
                  <a:lnTo>
                    <a:pt x="270002" y="479590"/>
                  </a:lnTo>
                  <a:lnTo>
                    <a:pt x="270002" y="437718"/>
                  </a:lnTo>
                  <a:lnTo>
                    <a:pt x="260972" y="437718"/>
                  </a:lnTo>
                  <a:lnTo>
                    <a:pt x="260972" y="479590"/>
                  </a:lnTo>
                  <a:lnTo>
                    <a:pt x="220294" y="479590"/>
                  </a:lnTo>
                  <a:lnTo>
                    <a:pt x="220294" y="488467"/>
                  </a:lnTo>
                  <a:lnTo>
                    <a:pt x="260972" y="488467"/>
                  </a:lnTo>
                  <a:lnTo>
                    <a:pt x="260972" y="530339"/>
                  </a:lnTo>
                  <a:lnTo>
                    <a:pt x="270002" y="530339"/>
                  </a:lnTo>
                  <a:lnTo>
                    <a:pt x="270002" y="488467"/>
                  </a:lnTo>
                  <a:lnTo>
                    <a:pt x="311810" y="488467"/>
                  </a:lnTo>
                  <a:lnTo>
                    <a:pt x="311810" y="479590"/>
                  </a:lnTo>
                  <a:close/>
                </a:path>
                <a:path w="972819" h="530860">
                  <a:moveTo>
                    <a:pt x="311810" y="40601"/>
                  </a:moveTo>
                  <a:lnTo>
                    <a:pt x="270002" y="40601"/>
                  </a:lnTo>
                  <a:lnTo>
                    <a:pt x="270002" y="0"/>
                  </a:lnTo>
                  <a:lnTo>
                    <a:pt x="260972" y="0"/>
                  </a:lnTo>
                  <a:lnTo>
                    <a:pt x="260972" y="40601"/>
                  </a:lnTo>
                  <a:lnTo>
                    <a:pt x="220294" y="40601"/>
                  </a:lnTo>
                  <a:lnTo>
                    <a:pt x="220294" y="49479"/>
                  </a:lnTo>
                  <a:lnTo>
                    <a:pt x="260972" y="49479"/>
                  </a:lnTo>
                  <a:lnTo>
                    <a:pt x="260972" y="91351"/>
                  </a:lnTo>
                  <a:lnTo>
                    <a:pt x="270002" y="91351"/>
                  </a:lnTo>
                  <a:lnTo>
                    <a:pt x="270002" y="49479"/>
                  </a:lnTo>
                  <a:lnTo>
                    <a:pt x="311810" y="49479"/>
                  </a:lnTo>
                  <a:lnTo>
                    <a:pt x="311810" y="40601"/>
                  </a:lnTo>
                  <a:close/>
                </a:path>
                <a:path w="972819" h="530860">
                  <a:moveTo>
                    <a:pt x="532104" y="260096"/>
                  </a:moveTo>
                  <a:lnTo>
                    <a:pt x="490308" y="260096"/>
                  </a:lnTo>
                  <a:lnTo>
                    <a:pt x="490308" y="219494"/>
                  </a:lnTo>
                  <a:lnTo>
                    <a:pt x="481266" y="219494"/>
                  </a:lnTo>
                  <a:lnTo>
                    <a:pt x="481266" y="260096"/>
                  </a:lnTo>
                  <a:lnTo>
                    <a:pt x="440601" y="260096"/>
                  </a:lnTo>
                  <a:lnTo>
                    <a:pt x="440601" y="268973"/>
                  </a:lnTo>
                  <a:lnTo>
                    <a:pt x="481266" y="268973"/>
                  </a:lnTo>
                  <a:lnTo>
                    <a:pt x="481266" y="310845"/>
                  </a:lnTo>
                  <a:lnTo>
                    <a:pt x="490308" y="310845"/>
                  </a:lnTo>
                  <a:lnTo>
                    <a:pt x="490308" y="268973"/>
                  </a:lnTo>
                  <a:lnTo>
                    <a:pt x="532104" y="268973"/>
                  </a:lnTo>
                  <a:lnTo>
                    <a:pt x="532104" y="260096"/>
                  </a:lnTo>
                  <a:close/>
                </a:path>
                <a:path w="972819" h="530860">
                  <a:moveTo>
                    <a:pt x="752398" y="479590"/>
                  </a:moveTo>
                  <a:lnTo>
                    <a:pt x="710603" y="479590"/>
                  </a:lnTo>
                  <a:lnTo>
                    <a:pt x="710603" y="437718"/>
                  </a:lnTo>
                  <a:lnTo>
                    <a:pt x="701560" y="437718"/>
                  </a:lnTo>
                  <a:lnTo>
                    <a:pt x="701560" y="479590"/>
                  </a:lnTo>
                  <a:lnTo>
                    <a:pt x="659765" y="479590"/>
                  </a:lnTo>
                  <a:lnTo>
                    <a:pt x="659765" y="488467"/>
                  </a:lnTo>
                  <a:lnTo>
                    <a:pt x="701560" y="488467"/>
                  </a:lnTo>
                  <a:lnTo>
                    <a:pt x="701560" y="530339"/>
                  </a:lnTo>
                  <a:lnTo>
                    <a:pt x="710603" y="530339"/>
                  </a:lnTo>
                  <a:lnTo>
                    <a:pt x="710603" y="488467"/>
                  </a:lnTo>
                  <a:lnTo>
                    <a:pt x="752398" y="488467"/>
                  </a:lnTo>
                  <a:lnTo>
                    <a:pt x="752398" y="479590"/>
                  </a:lnTo>
                  <a:close/>
                </a:path>
                <a:path w="972819" h="530860">
                  <a:moveTo>
                    <a:pt x="752398" y="40601"/>
                  </a:moveTo>
                  <a:lnTo>
                    <a:pt x="710603" y="40601"/>
                  </a:lnTo>
                  <a:lnTo>
                    <a:pt x="710603" y="0"/>
                  </a:lnTo>
                  <a:lnTo>
                    <a:pt x="701560" y="0"/>
                  </a:lnTo>
                  <a:lnTo>
                    <a:pt x="701560" y="40601"/>
                  </a:lnTo>
                  <a:lnTo>
                    <a:pt x="659765" y="40601"/>
                  </a:lnTo>
                  <a:lnTo>
                    <a:pt x="659765" y="49479"/>
                  </a:lnTo>
                  <a:lnTo>
                    <a:pt x="701560" y="49479"/>
                  </a:lnTo>
                  <a:lnTo>
                    <a:pt x="701560" y="91351"/>
                  </a:lnTo>
                  <a:lnTo>
                    <a:pt x="710603" y="91351"/>
                  </a:lnTo>
                  <a:lnTo>
                    <a:pt x="710603" y="49479"/>
                  </a:lnTo>
                  <a:lnTo>
                    <a:pt x="752398" y="49479"/>
                  </a:lnTo>
                  <a:lnTo>
                    <a:pt x="752398" y="40601"/>
                  </a:lnTo>
                  <a:close/>
                </a:path>
                <a:path w="972819" h="530860">
                  <a:moveTo>
                    <a:pt x="972693" y="260096"/>
                  </a:moveTo>
                  <a:lnTo>
                    <a:pt x="930897" y="260096"/>
                  </a:lnTo>
                  <a:lnTo>
                    <a:pt x="930897" y="219494"/>
                  </a:lnTo>
                  <a:lnTo>
                    <a:pt x="921854" y="219494"/>
                  </a:lnTo>
                  <a:lnTo>
                    <a:pt x="921854" y="260096"/>
                  </a:lnTo>
                  <a:lnTo>
                    <a:pt x="880059" y="260096"/>
                  </a:lnTo>
                  <a:lnTo>
                    <a:pt x="880059" y="268973"/>
                  </a:lnTo>
                  <a:lnTo>
                    <a:pt x="921854" y="268973"/>
                  </a:lnTo>
                  <a:lnTo>
                    <a:pt x="921854" y="310845"/>
                  </a:lnTo>
                  <a:lnTo>
                    <a:pt x="930897" y="310845"/>
                  </a:lnTo>
                  <a:lnTo>
                    <a:pt x="930897" y="268973"/>
                  </a:lnTo>
                  <a:lnTo>
                    <a:pt x="972693" y="268973"/>
                  </a:lnTo>
                  <a:lnTo>
                    <a:pt x="972693" y="260096"/>
                  </a:lnTo>
                  <a:close/>
                </a:path>
              </a:pathLst>
            </a:custGeom>
            <a:solidFill>
              <a:srgbClr val="2A4A81"/>
            </a:solidFill>
          </p:spPr>
          <p:txBody>
            <a:bodyPr wrap="square" lIns="0" tIns="0" rIns="0" bIns="0" rtlCol="0"/>
            <a:lstStyle/>
            <a:p>
              <a:endParaRPr/>
            </a:p>
          </p:txBody>
        </p:sp>
        <p:sp>
          <p:nvSpPr>
            <p:cNvPr id="20" name="object 20"/>
            <p:cNvSpPr/>
            <p:nvPr/>
          </p:nvSpPr>
          <p:spPr>
            <a:xfrm>
              <a:off x="13973400" y="3420317"/>
              <a:ext cx="1719580" cy="1716405"/>
            </a:xfrm>
            <a:custGeom>
              <a:avLst/>
              <a:gdLst/>
              <a:ahLst/>
              <a:cxnLst/>
              <a:rect l="l" t="t" r="r" b="b"/>
              <a:pathLst>
                <a:path w="1719580" h="1716404">
                  <a:moveTo>
                    <a:pt x="859724" y="1716107"/>
                  </a:moveTo>
                  <a:lnTo>
                    <a:pt x="810969" y="1714748"/>
                  </a:lnTo>
                  <a:lnTo>
                    <a:pt x="762925" y="1710718"/>
                  </a:lnTo>
                  <a:lnTo>
                    <a:pt x="715662" y="1704090"/>
                  </a:lnTo>
                  <a:lnTo>
                    <a:pt x="669255" y="1694938"/>
                  </a:lnTo>
                  <a:lnTo>
                    <a:pt x="623776" y="1683333"/>
                  </a:lnTo>
                  <a:lnTo>
                    <a:pt x="579297" y="1669348"/>
                  </a:lnTo>
                  <a:lnTo>
                    <a:pt x="535893" y="1653056"/>
                  </a:lnTo>
                  <a:lnTo>
                    <a:pt x="493634" y="1634530"/>
                  </a:lnTo>
                  <a:lnTo>
                    <a:pt x="452595" y="1613842"/>
                  </a:lnTo>
                  <a:lnTo>
                    <a:pt x="412848" y="1591065"/>
                  </a:lnTo>
                  <a:lnTo>
                    <a:pt x="374466" y="1566272"/>
                  </a:lnTo>
                  <a:lnTo>
                    <a:pt x="337522" y="1539535"/>
                  </a:lnTo>
                  <a:lnTo>
                    <a:pt x="302088" y="1510928"/>
                  </a:lnTo>
                  <a:lnTo>
                    <a:pt x="268238" y="1480522"/>
                  </a:lnTo>
                  <a:lnTo>
                    <a:pt x="236044" y="1448390"/>
                  </a:lnTo>
                  <a:lnTo>
                    <a:pt x="205578" y="1414605"/>
                  </a:lnTo>
                  <a:lnTo>
                    <a:pt x="176915" y="1379240"/>
                  </a:lnTo>
                  <a:lnTo>
                    <a:pt x="150126" y="1342368"/>
                  </a:lnTo>
                  <a:lnTo>
                    <a:pt x="125285" y="1304060"/>
                  </a:lnTo>
                  <a:lnTo>
                    <a:pt x="102463" y="1264390"/>
                  </a:lnTo>
                  <a:lnTo>
                    <a:pt x="81735" y="1223431"/>
                  </a:lnTo>
                  <a:lnTo>
                    <a:pt x="63173" y="1181255"/>
                  </a:lnTo>
                  <a:lnTo>
                    <a:pt x="46850" y="1137935"/>
                  </a:lnTo>
                  <a:lnTo>
                    <a:pt x="32838" y="1093543"/>
                  </a:lnTo>
                  <a:lnTo>
                    <a:pt x="21210" y="1048152"/>
                  </a:lnTo>
                  <a:lnTo>
                    <a:pt x="12040" y="1001835"/>
                  </a:lnTo>
                  <a:lnTo>
                    <a:pt x="5399" y="954664"/>
                  </a:lnTo>
                  <a:lnTo>
                    <a:pt x="1362" y="906713"/>
                  </a:lnTo>
                  <a:lnTo>
                    <a:pt x="0" y="858053"/>
                  </a:lnTo>
                  <a:lnTo>
                    <a:pt x="1362" y="809394"/>
                  </a:lnTo>
                  <a:lnTo>
                    <a:pt x="5399" y="761442"/>
                  </a:lnTo>
                  <a:lnTo>
                    <a:pt x="12040" y="714272"/>
                  </a:lnTo>
                  <a:lnTo>
                    <a:pt x="21210" y="667955"/>
                  </a:lnTo>
                  <a:lnTo>
                    <a:pt x="32838" y="622564"/>
                  </a:lnTo>
                  <a:lnTo>
                    <a:pt x="46850" y="578172"/>
                  </a:lnTo>
                  <a:lnTo>
                    <a:pt x="63173" y="534852"/>
                  </a:lnTo>
                  <a:lnTo>
                    <a:pt x="81735" y="492675"/>
                  </a:lnTo>
                  <a:lnTo>
                    <a:pt x="102463" y="451716"/>
                  </a:lnTo>
                  <a:lnTo>
                    <a:pt x="125285" y="412046"/>
                  </a:lnTo>
                  <a:lnTo>
                    <a:pt x="150126" y="373739"/>
                  </a:lnTo>
                  <a:lnTo>
                    <a:pt x="176915" y="336866"/>
                  </a:lnTo>
                  <a:lnTo>
                    <a:pt x="205578" y="301501"/>
                  </a:lnTo>
                  <a:lnTo>
                    <a:pt x="236044" y="267717"/>
                  </a:lnTo>
                  <a:lnTo>
                    <a:pt x="268238" y="235585"/>
                  </a:lnTo>
                  <a:lnTo>
                    <a:pt x="302088" y="205179"/>
                  </a:lnTo>
                  <a:lnTo>
                    <a:pt x="337522" y="176571"/>
                  </a:lnTo>
                  <a:lnTo>
                    <a:pt x="374466" y="149834"/>
                  </a:lnTo>
                  <a:lnTo>
                    <a:pt x="412848" y="125041"/>
                  </a:lnTo>
                  <a:lnTo>
                    <a:pt x="452595" y="102264"/>
                  </a:lnTo>
                  <a:lnTo>
                    <a:pt x="493634" y="81577"/>
                  </a:lnTo>
                  <a:lnTo>
                    <a:pt x="535893" y="63050"/>
                  </a:lnTo>
                  <a:lnTo>
                    <a:pt x="579297" y="46759"/>
                  </a:lnTo>
                  <a:lnTo>
                    <a:pt x="623776" y="32774"/>
                  </a:lnTo>
                  <a:lnTo>
                    <a:pt x="669255" y="21169"/>
                  </a:lnTo>
                  <a:lnTo>
                    <a:pt x="715662" y="12016"/>
                  </a:lnTo>
                  <a:lnTo>
                    <a:pt x="762925" y="5389"/>
                  </a:lnTo>
                  <a:lnTo>
                    <a:pt x="810969" y="1359"/>
                  </a:lnTo>
                  <a:lnTo>
                    <a:pt x="859724" y="0"/>
                  </a:lnTo>
                  <a:lnTo>
                    <a:pt x="908478" y="1359"/>
                  </a:lnTo>
                  <a:lnTo>
                    <a:pt x="956523" y="5389"/>
                  </a:lnTo>
                  <a:lnTo>
                    <a:pt x="1003785" y="12016"/>
                  </a:lnTo>
                  <a:lnTo>
                    <a:pt x="1050192" y="21169"/>
                  </a:lnTo>
                  <a:lnTo>
                    <a:pt x="1095671" y="32774"/>
                  </a:lnTo>
                  <a:lnTo>
                    <a:pt x="1140150" y="46759"/>
                  </a:lnTo>
                  <a:lnTo>
                    <a:pt x="1183555" y="63051"/>
                  </a:lnTo>
                  <a:lnTo>
                    <a:pt x="1225813" y="81577"/>
                  </a:lnTo>
                  <a:lnTo>
                    <a:pt x="1266852" y="102264"/>
                  </a:lnTo>
                  <a:lnTo>
                    <a:pt x="1306599" y="125041"/>
                  </a:lnTo>
                  <a:lnTo>
                    <a:pt x="1344981" y="149834"/>
                  </a:lnTo>
                  <a:lnTo>
                    <a:pt x="1381925" y="176571"/>
                  </a:lnTo>
                  <a:lnTo>
                    <a:pt x="1417359" y="205179"/>
                  </a:lnTo>
                  <a:lnTo>
                    <a:pt x="1451209" y="235585"/>
                  </a:lnTo>
                  <a:lnTo>
                    <a:pt x="1483404" y="267717"/>
                  </a:lnTo>
                  <a:lnTo>
                    <a:pt x="1513869" y="301502"/>
                  </a:lnTo>
                  <a:lnTo>
                    <a:pt x="1542532" y="336866"/>
                  </a:lnTo>
                  <a:lnTo>
                    <a:pt x="1569321" y="373739"/>
                  </a:lnTo>
                  <a:lnTo>
                    <a:pt x="1594163" y="412046"/>
                  </a:lnTo>
                  <a:lnTo>
                    <a:pt x="1616984" y="451716"/>
                  </a:lnTo>
                  <a:lnTo>
                    <a:pt x="1637712" y="492675"/>
                  </a:lnTo>
                  <a:lnTo>
                    <a:pt x="1656274" y="534852"/>
                  </a:lnTo>
                  <a:lnTo>
                    <a:pt x="1672598" y="578172"/>
                  </a:lnTo>
                  <a:lnTo>
                    <a:pt x="1686610" y="622564"/>
                  </a:lnTo>
                  <a:lnTo>
                    <a:pt x="1698237" y="667955"/>
                  </a:lnTo>
                  <a:lnTo>
                    <a:pt x="1707408" y="714272"/>
                  </a:lnTo>
                  <a:lnTo>
                    <a:pt x="1714048" y="761443"/>
                  </a:lnTo>
                  <a:lnTo>
                    <a:pt x="1718086" y="809394"/>
                  </a:lnTo>
                  <a:lnTo>
                    <a:pt x="1719448" y="858053"/>
                  </a:lnTo>
                  <a:lnTo>
                    <a:pt x="1718086" y="906713"/>
                  </a:lnTo>
                  <a:lnTo>
                    <a:pt x="1714048" y="954664"/>
                  </a:lnTo>
                  <a:lnTo>
                    <a:pt x="1707408" y="1001835"/>
                  </a:lnTo>
                  <a:lnTo>
                    <a:pt x="1698237" y="1048152"/>
                  </a:lnTo>
                  <a:lnTo>
                    <a:pt x="1686610" y="1093543"/>
                  </a:lnTo>
                  <a:lnTo>
                    <a:pt x="1672598" y="1137935"/>
                  </a:lnTo>
                  <a:lnTo>
                    <a:pt x="1656274" y="1181255"/>
                  </a:lnTo>
                  <a:lnTo>
                    <a:pt x="1637712" y="1223431"/>
                  </a:lnTo>
                  <a:lnTo>
                    <a:pt x="1616984" y="1264391"/>
                  </a:lnTo>
                  <a:lnTo>
                    <a:pt x="1594163" y="1304060"/>
                  </a:lnTo>
                  <a:lnTo>
                    <a:pt x="1569321" y="1342368"/>
                  </a:lnTo>
                  <a:lnTo>
                    <a:pt x="1542532" y="1379240"/>
                  </a:lnTo>
                  <a:lnTo>
                    <a:pt x="1513869" y="1414605"/>
                  </a:lnTo>
                  <a:lnTo>
                    <a:pt x="1483404" y="1448390"/>
                  </a:lnTo>
                  <a:lnTo>
                    <a:pt x="1451209" y="1480522"/>
                  </a:lnTo>
                  <a:lnTo>
                    <a:pt x="1417359" y="1510928"/>
                  </a:lnTo>
                  <a:lnTo>
                    <a:pt x="1381925" y="1539536"/>
                  </a:lnTo>
                  <a:lnTo>
                    <a:pt x="1344981" y="1566272"/>
                  </a:lnTo>
                  <a:lnTo>
                    <a:pt x="1306599" y="1591065"/>
                  </a:lnTo>
                  <a:lnTo>
                    <a:pt x="1266852" y="1613842"/>
                  </a:lnTo>
                  <a:lnTo>
                    <a:pt x="1225813" y="1634530"/>
                  </a:lnTo>
                  <a:lnTo>
                    <a:pt x="1183555" y="1653056"/>
                  </a:lnTo>
                  <a:lnTo>
                    <a:pt x="1140150" y="1669348"/>
                  </a:lnTo>
                  <a:lnTo>
                    <a:pt x="1095671" y="1683333"/>
                  </a:lnTo>
                  <a:lnTo>
                    <a:pt x="1050192" y="1694938"/>
                  </a:lnTo>
                  <a:lnTo>
                    <a:pt x="1003785" y="1704090"/>
                  </a:lnTo>
                  <a:lnTo>
                    <a:pt x="956523" y="1710718"/>
                  </a:lnTo>
                  <a:lnTo>
                    <a:pt x="908478" y="1714748"/>
                  </a:lnTo>
                  <a:lnTo>
                    <a:pt x="859724" y="1716107"/>
                  </a:lnTo>
                  <a:close/>
                </a:path>
              </a:pathLst>
            </a:custGeom>
            <a:solidFill>
              <a:srgbClr val="F6B4A6"/>
            </a:solidFill>
          </p:spPr>
          <p:txBody>
            <a:bodyPr wrap="square" lIns="0" tIns="0" rIns="0" bIns="0" rtlCol="0"/>
            <a:lstStyle/>
            <a:p>
              <a:endParaRPr/>
            </a:p>
          </p:txBody>
        </p:sp>
        <p:sp>
          <p:nvSpPr>
            <p:cNvPr id="21" name="object 21"/>
            <p:cNvSpPr/>
            <p:nvPr/>
          </p:nvSpPr>
          <p:spPr>
            <a:xfrm>
              <a:off x="13031714" y="1710975"/>
              <a:ext cx="3608704" cy="5626100"/>
            </a:xfrm>
            <a:custGeom>
              <a:avLst/>
              <a:gdLst/>
              <a:ahLst/>
              <a:cxnLst/>
              <a:rect l="l" t="t" r="r" b="b"/>
              <a:pathLst>
                <a:path w="3608705" h="5626100">
                  <a:moveTo>
                    <a:pt x="2017956" y="12699"/>
                  </a:moveTo>
                  <a:lnTo>
                    <a:pt x="1589683" y="12699"/>
                  </a:lnTo>
                  <a:lnTo>
                    <a:pt x="1632606" y="0"/>
                  </a:lnTo>
                  <a:lnTo>
                    <a:pt x="1974973" y="0"/>
                  </a:lnTo>
                  <a:lnTo>
                    <a:pt x="2017956" y="12699"/>
                  </a:lnTo>
                  <a:close/>
                </a:path>
                <a:path w="3608705" h="5626100">
                  <a:moveTo>
                    <a:pt x="2103912" y="25399"/>
                  </a:moveTo>
                  <a:lnTo>
                    <a:pt x="1503845" y="25399"/>
                  </a:lnTo>
                  <a:lnTo>
                    <a:pt x="1546754" y="12699"/>
                  </a:lnTo>
                  <a:lnTo>
                    <a:pt x="2060945" y="12699"/>
                  </a:lnTo>
                  <a:lnTo>
                    <a:pt x="2103912" y="25399"/>
                  </a:lnTo>
                  <a:close/>
                </a:path>
                <a:path w="3608705" h="5626100">
                  <a:moveTo>
                    <a:pt x="2083358" y="5613399"/>
                  </a:moveTo>
                  <a:lnTo>
                    <a:pt x="1502667" y="5613399"/>
                  </a:lnTo>
                  <a:lnTo>
                    <a:pt x="1449318" y="5600699"/>
                  </a:lnTo>
                  <a:lnTo>
                    <a:pt x="1295915" y="5562599"/>
                  </a:lnTo>
                  <a:lnTo>
                    <a:pt x="1247277" y="5537199"/>
                  </a:lnTo>
                  <a:lnTo>
                    <a:pt x="1200029" y="5524499"/>
                  </a:lnTo>
                  <a:lnTo>
                    <a:pt x="1154255" y="5499099"/>
                  </a:lnTo>
                  <a:lnTo>
                    <a:pt x="1110041" y="5486399"/>
                  </a:lnTo>
                  <a:lnTo>
                    <a:pt x="1067469" y="5460999"/>
                  </a:lnTo>
                  <a:lnTo>
                    <a:pt x="1026627" y="5435599"/>
                  </a:lnTo>
                  <a:lnTo>
                    <a:pt x="987598" y="5410199"/>
                  </a:lnTo>
                  <a:lnTo>
                    <a:pt x="950466" y="5384799"/>
                  </a:lnTo>
                  <a:lnTo>
                    <a:pt x="915318" y="5359399"/>
                  </a:lnTo>
                  <a:lnTo>
                    <a:pt x="882236" y="5321299"/>
                  </a:lnTo>
                  <a:lnTo>
                    <a:pt x="851307" y="5295899"/>
                  </a:lnTo>
                  <a:lnTo>
                    <a:pt x="817130" y="5257799"/>
                  </a:lnTo>
                  <a:lnTo>
                    <a:pt x="786933" y="5219699"/>
                  </a:lnTo>
                  <a:lnTo>
                    <a:pt x="760761" y="5181599"/>
                  </a:lnTo>
                  <a:lnTo>
                    <a:pt x="738663" y="5130799"/>
                  </a:lnTo>
                  <a:lnTo>
                    <a:pt x="720683" y="5092699"/>
                  </a:lnTo>
                  <a:lnTo>
                    <a:pt x="706869" y="5054599"/>
                  </a:lnTo>
                  <a:lnTo>
                    <a:pt x="697267" y="5003799"/>
                  </a:lnTo>
                  <a:lnTo>
                    <a:pt x="691924" y="4965699"/>
                  </a:lnTo>
                  <a:lnTo>
                    <a:pt x="690885" y="4914899"/>
                  </a:lnTo>
                  <a:lnTo>
                    <a:pt x="694504" y="4876799"/>
                  </a:lnTo>
                  <a:lnTo>
                    <a:pt x="702042" y="4838699"/>
                  </a:lnTo>
                  <a:lnTo>
                    <a:pt x="713604" y="4787899"/>
                  </a:lnTo>
                  <a:lnTo>
                    <a:pt x="729296" y="4749799"/>
                  </a:lnTo>
                  <a:lnTo>
                    <a:pt x="711538" y="4698999"/>
                  </a:lnTo>
                  <a:lnTo>
                    <a:pt x="699076" y="4648199"/>
                  </a:lnTo>
                  <a:lnTo>
                    <a:pt x="692121" y="4597399"/>
                  </a:lnTo>
                  <a:lnTo>
                    <a:pt x="690885" y="4559299"/>
                  </a:lnTo>
                  <a:lnTo>
                    <a:pt x="694504" y="4508499"/>
                  </a:lnTo>
                  <a:lnTo>
                    <a:pt x="702042" y="4470399"/>
                  </a:lnTo>
                  <a:lnTo>
                    <a:pt x="713604" y="4419599"/>
                  </a:lnTo>
                  <a:lnTo>
                    <a:pt x="729296" y="4381499"/>
                  </a:lnTo>
                  <a:lnTo>
                    <a:pt x="711538" y="4330699"/>
                  </a:lnTo>
                  <a:lnTo>
                    <a:pt x="699076" y="4279899"/>
                  </a:lnTo>
                  <a:lnTo>
                    <a:pt x="692121" y="4241799"/>
                  </a:lnTo>
                  <a:lnTo>
                    <a:pt x="690885" y="4190999"/>
                  </a:lnTo>
                  <a:lnTo>
                    <a:pt x="694343" y="4140199"/>
                  </a:lnTo>
                  <a:lnTo>
                    <a:pt x="702350" y="4102099"/>
                  </a:lnTo>
                  <a:lnTo>
                    <a:pt x="714751" y="4051299"/>
                  </a:lnTo>
                  <a:lnTo>
                    <a:pt x="731388" y="4013199"/>
                  </a:lnTo>
                  <a:lnTo>
                    <a:pt x="752105" y="3975099"/>
                  </a:lnTo>
                  <a:lnTo>
                    <a:pt x="776745" y="3924299"/>
                  </a:lnTo>
                  <a:lnTo>
                    <a:pt x="773726" y="3911599"/>
                  </a:lnTo>
                  <a:lnTo>
                    <a:pt x="771237" y="3886199"/>
                  </a:lnTo>
                  <a:lnTo>
                    <a:pt x="768960" y="3860799"/>
                  </a:lnTo>
                  <a:lnTo>
                    <a:pt x="766577" y="3848099"/>
                  </a:lnTo>
                  <a:lnTo>
                    <a:pt x="763188" y="3809999"/>
                  </a:lnTo>
                  <a:lnTo>
                    <a:pt x="756501" y="3759199"/>
                  </a:lnTo>
                  <a:lnTo>
                    <a:pt x="748120" y="3708399"/>
                  </a:lnTo>
                  <a:lnTo>
                    <a:pt x="738133" y="3657599"/>
                  </a:lnTo>
                  <a:lnTo>
                    <a:pt x="726629" y="3619499"/>
                  </a:lnTo>
                  <a:lnTo>
                    <a:pt x="713696" y="3568699"/>
                  </a:lnTo>
                  <a:lnTo>
                    <a:pt x="699423" y="3517899"/>
                  </a:lnTo>
                  <a:lnTo>
                    <a:pt x="683898" y="3467099"/>
                  </a:lnTo>
                  <a:lnTo>
                    <a:pt x="667210" y="3428999"/>
                  </a:lnTo>
                  <a:lnTo>
                    <a:pt x="649448" y="3378199"/>
                  </a:lnTo>
                  <a:lnTo>
                    <a:pt x="630700" y="3327399"/>
                  </a:lnTo>
                  <a:lnTo>
                    <a:pt x="611054" y="3289299"/>
                  </a:lnTo>
                  <a:lnTo>
                    <a:pt x="590600" y="3238499"/>
                  </a:lnTo>
                  <a:lnTo>
                    <a:pt x="569425" y="3200399"/>
                  </a:lnTo>
                  <a:lnTo>
                    <a:pt x="547619" y="3149599"/>
                  </a:lnTo>
                  <a:lnTo>
                    <a:pt x="525270" y="3111499"/>
                  </a:lnTo>
                  <a:lnTo>
                    <a:pt x="502466" y="3060699"/>
                  </a:lnTo>
                  <a:lnTo>
                    <a:pt x="479296" y="3022599"/>
                  </a:lnTo>
                  <a:lnTo>
                    <a:pt x="455849" y="2971799"/>
                  </a:lnTo>
                  <a:lnTo>
                    <a:pt x="432213" y="2933699"/>
                  </a:lnTo>
                  <a:lnTo>
                    <a:pt x="408477" y="2882899"/>
                  </a:lnTo>
                  <a:lnTo>
                    <a:pt x="361374" y="2806699"/>
                  </a:lnTo>
                  <a:lnTo>
                    <a:pt x="338035" y="2755899"/>
                  </a:lnTo>
                  <a:lnTo>
                    <a:pt x="314795" y="2717799"/>
                  </a:lnTo>
                  <a:lnTo>
                    <a:pt x="291739" y="2679699"/>
                  </a:lnTo>
                  <a:lnTo>
                    <a:pt x="268953" y="2628899"/>
                  </a:lnTo>
                  <a:lnTo>
                    <a:pt x="246520" y="2590799"/>
                  </a:lnTo>
                  <a:lnTo>
                    <a:pt x="224527" y="2539999"/>
                  </a:lnTo>
                  <a:lnTo>
                    <a:pt x="203057" y="2501899"/>
                  </a:lnTo>
                  <a:lnTo>
                    <a:pt x="182195" y="2463799"/>
                  </a:lnTo>
                  <a:lnTo>
                    <a:pt x="162027" y="2412999"/>
                  </a:lnTo>
                  <a:lnTo>
                    <a:pt x="142638" y="2374899"/>
                  </a:lnTo>
                  <a:lnTo>
                    <a:pt x="124111" y="2324099"/>
                  </a:lnTo>
                  <a:lnTo>
                    <a:pt x="106533" y="2273299"/>
                  </a:lnTo>
                  <a:lnTo>
                    <a:pt x="89987" y="2235199"/>
                  </a:lnTo>
                  <a:lnTo>
                    <a:pt x="74559" y="2184399"/>
                  </a:lnTo>
                  <a:lnTo>
                    <a:pt x="60333" y="2133599"/>
                  </a:lnTo>
                  <a:lnTo>
                    <a:pt x="47395" y="2095499"/>
                  </a:lnTo>
                  <a:lnTo>
                    <a:pt x="35829" y="2044699"/>
                  </a:lnTo>
                  <a:lnTo>
                    <a:pt x="25720" y="1993899"/>
                  </a:lnTo>
                  <a:lnTo>
                    <a:pt x="17153" y="1943099"/>
                  </a:lnTo>
                  <a:lnTo>
                    <a:pt x="10212" y="1892299"/>
                  </a:lnTo>
                  <a:lnTo>
                    <a:pt x="4983" y="1841499"/>
                  </a:lnTo>
                  <a:lnTo>
                    <a:pt x="1551" y="1790699"/>
                  </a:lnTo>
                  <a:lnTo>
                    <a:pt x="0" y="1739899"/>
                  </a:lnTo>
                  <a:lnTo>
                    <a:pt x="414" y="1689099"/>
                  </a:lnTo>
                  <a:lnTo>
                    <a:pt x="4116" y="1612899"/>
                  </a:lnTo>
                  <a:lnTo>
                    <a:pt x="5987" y="1587499"/>
                  </a:lnTo>
                  <a:lnTo>
                    <a:pt x="8282" y="1574799"/>
                  </a:lnTo>
                  <a:lnTo>
                    <a:pt x="10788" y="1549399"/>
                  </a:lnTo>
                  <a:lnTo>
                    <a:pt x="18334" y="1498599"/>
                  </a:lnTo>
                  <a:lnTo>
                    <a:pt x="27273" y="1447799"/>
                  </a:lnTo>
                  <a:lnTo>
                    <a:pt x="37579" y="1384299"/>
                  </a:lnTo>
                  <a:lnTo>
                    <a:pt x="49223" y="1333499"/>
                  </a:lnTo>
                  <a:lnTo>
                    <a:pt x="62177" y="1295399"/>
                  </a:lnTo>
                  <a:lnTo>
                    <a:pt x="76413" y="1244599"/>
                  </a:lnTo>
                  <a:lnTo>
                    <a:pt x="91904" y="1193799"/>
                  </a:lnTo>
                  <a:lnTo>
                    <a:pt x="108620" y="1142999"/>
                  </a:lnTo>
                  <a:lnTo>
                    <a:pt x="126535" y="1104899"/>
                  </a:lnTo>
                  <a:lnTo>
                    <a:pt x="145619" y="1054099"/>
                  </a:lnTo>
                  <a:lnTo>
                    <a:pt x="165846" y="1003299"/>
                  </a:lnTo>
                  <a:lnTo>
                    <a:pt x="187187" y="965199"/>
                  </a:lnTo>
                  <a:lnTo>
                    <a:pt x="209613" y="927099"/>
                  </a:lnTo>
                  <a:lnTo>
                    <a:pt x="233098" y="876299"/>
                  </a:lnTo>
                  <a:lnTo>
                    <a:pt x="257612" y="838199"/>
                  </a:lnTo>
                  <a:lnTo>
                    <a:pt x="283129" y="800099"/>
                  </a:lnTo>
                  <a:lnTo>
                    <a:pt x="309619" y="761999"/>
                  </a:lnTo>
                  <a:lnTo>
                    <a:pt x="337055" y="723899"/>
                  </a:lnTo>
                  <a:lnTo>
                    <a:pt x="365409" y="685799"/>
                  </a:lnTo>
                  <a:lnTo>
                    <a:pt x="394653" y="647699"/>
                  </a:lnTo>
                  <a:lnTo>
                    <a:pt x="424759" y="622299"/>
                  </a:lnTo>
                  <a:lnTo>
                    <a:pt x="455699" y="584199"/>
                  </a:lnTo>
                  <a:lnTo>
                    <a:pt x="487444" y="546099"/>
                  </a:lnTo>
                  <a:lnTo>
                    <a:pt x="519967" y="520699"/>
                  </a:lnTo>
                  <a:lnTo>
                    <a:pt x="553240" y="482599"/>
                  </a:lnTo>
                  <a:lnTo>
                    <a:pt x="587234" y="457199"/>
                  </a:lnTo>
                  <a:lnTo>
                    <a:pt x="621922" y="419099"/>
                  </a:lnTo>
                  <a:lnTo>
                    <a:pt x="657276" y="393699"/>
                  </a:lnTo>
                  <a:lnTo>
                    <a:pt x="693267" y="368299"/>
                  </a:lnTo>
                  <a:lnTo>
                    <a:pt x="729868" y="342899"/>
                  </a:lnTo>
                  <a:lnTo>
                    <a:pt x="767051" y="317499"/>
                  </a:lnTo>
                  <a:lnTo>
                    <a:pt x="804787" y="292099"/>
                  </a:lnTo>
                  <a:lnTo>
                    <a:pt x="881808" y="241299"/>
                  </a:lnTo>
                  <a:lnTo>
                    <a:pt x="921037" y="228599"/>
                  </a:lnTo>
                  <a:lnTo>
                    <a:pt x="1000791" y="177799"/>
                  </a:lnTo>
                  <a:lnTo>
                    <a:pt x="1082087" y="152399"/>
                  </a:lnTo>
                  <a:lnTo>
                    <a:pt x="1123242" y="126999"/>
                  </a:lnTo>
                  <a:lnTo>
                    <a:pt x="1460985" y="25399"/>
                  </a:lnTo>
                  <a:lnTo>
                    <a:pt x="2146830" y="25399"/>
                  </a:lnTo>
                  <a:lnTo>
                    <a:pt x="2232404" y="50799"/>
                  </a:lnTo>
                  <a:lnTo>
                    <a:pt x="1760981" y="50799"/>
                  </a:lnTo>
                  <a:lnTo>
                    <a:pt x="1718171" y="63499"/>
                  </a:lnTo>
                  <a:lnTo>
                    <a:pt x="1632299" y="63499"/>
                  </a:lnTo>
                  <a:lnTo>
                    <a:pt x="1589299" y="76199"/>
                  </a:lnTo>
                  <a:lnTo>
                    <a:pt x="1546297" y="76199"/>
                  </a:lnTo>
                  <a:lnTo>
                    <a:pt x="1503321" y="88899"/>
                  </a:lnTo>
                  <a:lnTo>
                    <a:pt x="1460404" y="88899"/>
                  </a:lnTo>
                  <a:lnTo>
                    <a:pt x="1122748" y="190499"/>
                  </a:lnTo>
                  <a:lnTo>
                    <a:pt x="1081703" y="215899"/>
                  </a:lnTo>
                  <a:lnTo>
                    <a:pt x="1041018" y="228599"/>
                  </a:lnTo>
                  <a:lnTo>
                    <a:pt x="1000721" y="253999"/>
                  </a:lnTo>
                  <a:lnTo>
                    <a:pt x="960844" y="266699"/>
                  </a:lnTo>
                  <a:lnTo>
                    <a:pt x="882467" y="317499"/>
                  </a:lnTo>
                  <a:lnTo>
                    <a:pt x="806129" y="368299"/>
                  </a:lnTo>
                  <a:lnTo>
                    <a:pt x="768799" y="393699"/>
                  </a:lnTo>
                  <a:lnTo>
                    <a:pt x="732069" y="419099"/>
                  </a:lnTo>
                  <a:lnTo>
                    <a:pt x="695969" y="444499"/>
                  </a:lnTo>
                  <a:lnTo>
                    <a:pt x="660530" y="469899"/>
                  </a:lnTo>
                  <a:lnTo>
                    <a:pt x="625780" y="495299"/>
                  </a:lnTo>
                  <a:lnTo>
                    <a:pt x="591751" y="533399"/>
                  </a:lnTo>
                  <a:lnTo>
                    <a:pt x="558473" y="558799"/>
                  </a:lnTo>
                  <a:lnTo>
                    <a:pt x="525975" y="596899"/>
                  </a:lnTo>
                  <a:lnTo>
                    <a:pt x="494288" y="634999"/>
                  </a:lnTo>
                  <a:lnTo>
                    <a:pt x="463443" y="660399"/>
                  </a:lnTo>
                  <a:lnTo>
                    <a:pt x="433468" y="698499"/>
                  </a:lnTo>
                  <a:lnTo>
                    <a:pt x="404394" y="736599"/>
                  </a:lnTo>
                  <a:lnTo>
                    <a:pt x="376252" y="774699"/>
                  </a:lnTo>
                  <a:lnTo>
                    <a:pt x="349072" y="812799"/>
                  </a:lnTo>
                  <a:lnTo>
                    <a:pt x="322883" y="850899"/>
                  </a:lnTo>
                  <a:lnTo>
                    <a:pt x="297715" y="888999"/>
                  </a:lnTo>
                  <a:lnTo>
                    <a:pt x="273600" y="927099"/>
                  </a:lnTo>
                  <a:lnTo>
                    <a:pt x="250567" y="977899"/>
                  </a:lnTo>
                  <a:lnTo>
                    <a:pt x="228646" y="1015999"/>
                  </a:lnTo>
                  <a:lnTo>
                    <a:pt x="207867" y="1066799"/>
                  </a:lnTo>
                  <a:lnTo>
                    <a:pt x="188260" y="1104899"/>
                  </a:lnTo>
                  <a:lnTo>
                    <a:pt x="169857" y="1155699"/>
                  </a:lnTo>
                  <a:lnTo>
                    <a:pt x="152685" y="1206499"/>
                  </a:lnTo>
                  <a:lnTo>
                    <a:pt x="136777" y="1244599"/>
                  </a:lnTo>
                  <a:lnTo>
                    <a:pt x="122162" y="1295399"/>
                  </a:lnTo>
                  <a:lnTo>
                    <a:pt x="108870" y="1346199"/>
                  </a:lnTo>
                  <a:lnTo>
                    <a:pt x="96930" y="1396999"/>
                  </a:lnTo>
                  <a:lnTo>
                    <a:pt x="86375" y="1447799"/>
                  </a:lnTo>
                  <a:lnTo>
                    <a:pt x="77233" y="1498599"/>
                  </a:lnTo>
                  <a:lnTo>
                    <a:pt x="69534" y="1562099"/>
                  </a:lnTo>
                  <a:lnTo>
                    <a:pt x="66145" y="1587499"/>
                  </a:lnTo>
                  <a:lnTo>
                    <a:pt x="62756" y="1625599"/>
                  </a:lnTo>
                  <a:lnTo>
                    <a:pt x="62756" y="1638299"/>
                  </a:lnTo>
                  <a:lnTo>
                    <a:pt x="60432" y="1689099"/>
                  </a:lnTo>
                  <a:lnTo>
                    <a:pt x="60185" y="1752599"/>
                  </a:lnTo>
                  <a:lnTo>
                    <a:pt x="61931" y="1803399"/>
                  </a:lnTo>
                  <a:lnTo>
                    <a:pt x="65590" y="1854199"/>
                  </a:lnTo>
                  <a:lnTo>
                    <a:pt x="71080" y="1904999"/>
                  </a:lnTo>
                  <a:lnTo>
                    <a:pt x="78317" y="1943099"/>
                  </a:lnTo>
                  <a:lnTo>
                    <a:pt x="87221" y="1993899"/>
                  </a:lnTo>
                  <a:lnTo>
                    <a:pt x="97709" y="2044699"/>
                  </a:lnTo>
                  <a:lnTo>
                    <a:pt x="109700" y="2095499"/>
                  </a:lnTo>
                  <a:lnTo>
                    <a:pt x="123110" y="2133599"/>
                  </a:lnTo>
                  <a:lnTo>
                    <a:pt x="137860" y="2184399"/>
                  </a:lnTo>
                  <a:lnTo>
                    <a:pt x="153865" y="2235199"/>
                  </a:lnTo>
                  <a:lnTo>
                    <a:pt x="171045" y="2273299"/>
                  </a:lnTo>
                  <a:lnTo>
                    <a:pt x="189317" y="2324099"/>
                  </a:lnTo>
                  <a:lnTo>
                    <a:pt x="208599" y="2362199"/>
                  </a:lnTo>
                  <a:lnTo>
                    <a:pt x="228810" y="2412999"/>
                  </a:lnTo>
                  <a:lnTo>
                    <a:pt x="249867" y="2463799"/>
                  </a:lnTo>
                  <a:lnTo>
                    <a:pt x="271689" y="2501899"/>
                  </a:lnTo>
                  <a:lnTo>
                    <a:pt x="294193" y="2552699"/>
                  </a:lnTo>
                  <a:lnTo>
                    <a:pt x="317297" y="2590799"/>
                  </a:lnTo>
                  <a:lnTo>
                    <a:pt x="340920" y="2641599"/>
                  </a:lnTo>
                  <a:lnTo>
                    <a:pt x="364979" y="2679699"/>
                  </a:lnTo>
                  <a:lnTo>
                    <a:pt x="389393" y="2730499"/>
                  </a:lnTo>
                  <a:lnTo>
                    <a:pt x="414079" y="2768599"/>
                  </a:lnTo>
                  <a:lnTo>
                    <a:pt x="438956" y="2819399"/>
                  </a:lnTo>
                  <a:lnTo>
                    <a:pt x="463187" y="2857499"/>
                  </a:lnTo>
                  <a:lnTo>
                    <a:pt x="487406" y="2908299"/>
                  </a:lnTo>
                  <a:lnTo>
                    <a:pt x="511522" y="2946399"/>
                  </a:lnTo>
                  <a:lnTo>
                    <a:pt x="535444" y="2997199"/>
                  </a:lnTo>
                  <a:lnTo>
                    <a:pt x="559083" y="3035299"/>
                  </a:lnTo>
                  <a:lnTo>
                    <a:pt x="582349" y="3086099"/>
                  </a:lnTo>
                  <a:lnTo>
                    <a:pt x="605151" y="3124199"/>
                  </a:lnTo>
                  <a:lnTo>
                    <a:pt x="627400" y="3174999"/>
                  </a:lnTo>
                  <a:lnTo>
                    <a:pt x="649006" y="3213099"/>
                  </a:lnTo>
                  <a:lnTo>
                    <a:pt x="669879" y="3263899"/>
                  </a:lnTo>
                  <a:lnTo>
                    <a:pt x="689928" y="3314699"/>
                  </a:lnTo>
                  <a:lnTo>
                    <a:pt x="709063" y="3352799"/>
                  </a:lnTo>
                  <a:lnTo>
                    <a:pt x="727195" y="3403599"/>
                  </a:lnTo>
                  <a:lnTo>
                    <a:pt x="744234" y="3454399"/>
                  </a:lnTo>
                  <a:lnTo>
                    <a:pt x="760089" y="3505199"/>
                  </a:lnTo>
                  <a:lnTo>
                    <a:pt x="774670" y="3555999"/>
                  </a:lnTo>
                  <a:lnTo>
                    <a:pt x="787888" y="3606799"/>
                  </a:lnTo>
                  <a:lnTo>
                    <a:pt x="799652" y="3657599"/>
                  </a:lnTo>
                  <a:lnTo>
                    <a:pt x="809873" y="3708399"/>
                  </a:lnTo>
                  <a:lnTo>
                    <a:pt x="818460" y="3759199"/>
                  </a:lnTo>
                  <a:lnTo>
                    <a:pt x="825323" y="3809999"/>
                  </a:lnTo>
                  <a:lnTo>
                    <a:pt x="833810" y="3886199"/>
                  </a:lnTo>
                  <a:lnTo>
                    <a:pt x="840480" y="3936999"/>
                  </a:lnTo>
                  <a:lnTo>
                    <a:pt x="850024" y="3975099"/>
                  </a:lnTo>
                  <a:lnTo>
                    <a:pt x="863743" y="4013199"/>
                  </a:lnTo>
                  <a:lnTo>
                    <a:pt x="798210" y="4013199"/>
                  </a:lnTo>
                  <a:lnTo>
                    <a:pt x="779551" y="4051299"/>
                  </a:lnTo>
                  <a:lnTo>
                    <a:pt x="765871" y="4102099"/>
                  </a:lnTo>
                  <a:lnTo>
                    <a:pt x="757063" y="4140199"/>
                  </a:lnTo>
                  <a:lnTo>
                    <a:pt x="753020" y="4190999"/>
                  </a:lnTo>
                  <a:lnTo>
                    <a:pt x="754733" y="4229099"/>
                  </a:lnTo>
                  <a:lnTo>
                    <a:pt x="761635" y="4279899"/>
                  </a:lnTo>
                  <a:lnTo>
                    <a:pt x="773832" y="4330699"/>
                  </a:lnTo>
                  <a:lnTo>
                    <a:pt x="791431" y="4368799"/>
                  </a:lnTo>
                  <a:lnTo>
                    <a:pt x="808425" y="4406899"/>
                  </a:lnTo>
                  <a:lnTo>
                    <a:pt x="828272" y="4432299"/>
                  </a:lnTo>
                  <a:lnTo>
                    <a:pt x="843339" y="4457699"/>
                  </a:lnTo>
                  <a:lnTo>
                    <a:pt x="769966" y="4457699"/>
                  </a:lnTo>
                  <a:lnTo>
                    <a:pt x="763841" y="4483099"/>
                  </a:lnTo>
                  <a:lnTo>
                    <a:pt x="759093" y="4508499"/>
                  </a:lnTo>
                  <a:lnTo>
                    <a:pt x="755827" y="4533899"/>
                  </a:lnTo>
                  <a:lnTo>
                    <a:pt x="754150" y="4559299"/>
                  </a:lnTo>
                  <a:lnTo>
                    <a:pt x="755862" y="4597399"/>
                  </a:lnTo>
                  <a:lnTo>
                    <a:pt x="762764" y="4648199"/>
                  </a:lnTo>
                  <a:lnTo>
                    <a:pt x="774962" y="4686299"/>
                  </a:lnTo>
                  <a:lnTo>
                    <a:pt x="792561" y="4737099"/>
                  </a:lnTo>
                  <a:lnTo>
                    <a:pt x="809555" y="4775199"/>
                  </a:lnTo>
                  <a:lnTo>
                    <a:pt x="829402" y="4800599"/>
                  </a:lnTo>
                  <a:lnTo>
                    <a:pt x="844469" y="4825999"/>
                  </a:lnTo>
                  <a:lnTo>
                    <a:pt x="767707" y="4825999"/>
                  </a:lnTo>
                  <a:lnTo>
                    <a:pt x="761582" y="4851399"/>
                  </a:lnTo>
                  <a:lnTo>
                    <a:pt x="756833" y="4876799"/>
                  </a:lnTo>
                  <a:lnTo>
                    <a:pt x="753568" y="4902199"/>
                  </a:lnTo>
                  <a:lnTo>
                    <a:pt x="751891" y="4927599"/>
                  </a:lnTo>
                  <a:lnTo>
                    <a:pt x="753098" y="4965699"/>
                  </a:lnTo>
                  <a:lnTo>
                    <a:pt x="759216" y="5003799"/>
                  </a:lnTo>
                  <a:lnTo>
                    <a:pt x="770181" y="5054599"/>
                  </a:lnTo>
                  <a:lnTo>
                    <a:pt x="785924" y="5092699"/>
                  </a:lnTo>
                  <a:lnTo>
                    <a:pt x="806380" y="5130799"/>
                  </a:lnTo>
                  <a:lnTo>
                    <a:pt x="831484" y="5181599"/>
                  </a:lnTo>
                  <a:lnTo>
                    <a:pt x="861168" y="5219699"/>
                  </a:lnTo>
                  <a:lnTo>
                    <a:pt x="895367" y="5257799"/>
                  </a:lnTo>
                  <a:lnTo>
                    <a:pt x="926154" y="5283199"/>
                  </a:lnTo>
                  <a:lnTo>
                    <a:pt x="959234" y="5308599"/>
                  </a:lnTo>
                  <a:lnTo>
                    <a:pt x="994512" y="5346699"/>
                  </a:lnTo>
                  <a:lnTo>
                    <a:pt x="1031896" y="5372099"/>
                  </a:lnTo>
                  <a:lnTo>
                    <a:pt x="1071293" y="5397499"/>
                  </a:lnTo>
                  <a:lnTo>
                    <a:pt x="1112611" y="5410199"/>
                  </a:lnTo>
                  <a:lnTo>
                    <a:pt x="1155755" y="5435599"/>
                  </a:lnTo>
                  <a:lnTo>
                    <a:pt x="1200634" y="5460999"/>
                  </a:lnTo>
                  <a:lnTo>
                    <a:pt x="1247155" y="5473699"/>
                  </a:lnTo>
                  <a:lnTo>
                    <a:pt x="1295224" y="5499099"/>
                  </a:lnTo>
                  <a:lnTo>
                    <a:pt x="1447794" y="5537199"/>
                  </a:lnTo>
                  <a:lnTo>
                    <a:pt x="1501128" y="5549899"/>
                  </a:lnTo>
                  <a:lnTo>
                    <a:pt x="1555547" y="5549899"/>
                  </a:lnTo>
                  <a:lnTo>
                    <a:pt x="1610957" y="5562599"/>
                  </a:lnTo>
                  <a:lnTo>
                    <a:pt x="1667265" y="5562599"/>
                  </a:lnTo>
                  <a:lnTo>
                    <a:pt x="1724378" y="5575299"/>
                  </a:lnTo>
                  <a:lnTo>
                    <a:pt x="2240534" y="5575299"/>
                  </a:lnTo>
                  <a:lnTo>
                    <a:pt x="2083358" y="5613399"/>
                  </a:lnTo>
                  <a:close/>
                </a:path>
                <a:path w="3608705" h="5626100">
                  <a:moveTo>
                    <a:pt x="2430534" y="4330699"/>
                  </a:moveTo>
                  <a:lnTo>
                    <a:pt x="2239745" y="4330699"/>
                  </a:lnTo>
                  <a:lnTo>
                    <a:pt x="2332488" y="4305299"/>
                  </a:lnTo>
                  <a:lnTo>
                    <a:pt x="2377881" y="4279899"/>
                  </a:lnTo>
                  <a:lnTo>
                    <a:pt x="2466415" y="4254499"/>
                  </a:lnTo>
                  <a:lnTo>
                    <a:pt x="2509437" y="4229099"/>
                  </a:lnTo>
                  <a:lnTo>
                    <a:pt x="2551550" y="4203699"/>
                  </a:lnTo>
                  <a:lnTo>
                    <a:pt x="2589400" y="4190999"/>
                  </a:lnTo>
                  <a:lnTo>
                    <a:pt x="2628227" y="4165599"/>
                  </a:lnTo>
                  <a:lnTo>
                    <a:pt x="2665752" y="4127499"/>
                  </a:lnTo>
                  <a:lnTo>
                    <a:pt x="2699698" y="4102099"/>
                  </a:lnTo>
                  <a:lnTo>
                    <a:pt x="2727788" y="4063999"/>
                  </a:lnTo>
                  <a:lnTo>
                    <a:pt x="2746984" y="4013199"/>
                  </a:lnTo>
                  <a:lnTo>
                    <a:pt x="2760704" y="3975099"/>
                  </a:lnTo>
                  <a:lnTo>
                    <a:pt x="2770248" y="3936999"/>
                  </a:lnTo>
                  <a:lnTo>
                    <a:pt x="2776918" y="3886199"/>
                  </a:lnTo>
                  <a:lnTo>
                    <a:pt x="2782015" y="3835399"/>
                  </a:lnTo>
                  <a:lnTo>
                    <a:pt x="2785404" y="3809999"/>
                  </a:lnTo>
                  <a:lnTo>
                    <a:pt x="2792260" y="3759199"/>
                  </a:lnTo>
                  <a:lnTo>
                    <a:pt x="2800826" y="3708399"/>
                  </a:lnTo>
                  <a:lnTo>
                    <a:pt x="2811012" y="3657599"/>
                  </a:lnTo>
                  <a:lnTo>
                    <a:pt x="2822732" y="3606799"/>
                  </a:lnTo>
                  <a:lnTo>
                    <a:pt x="2835895" y="3555999"/>
                  </a:lnTo>
                  <a:lnTo>
                    <a:pt x="2850415" y="3505199"/>
                  </a:lnTo>
                  <a:lnTo>
                    <a:pt x="2866201" y="3454399"/>
                  </a:lnTo>
                  <a:lnTo>
                    <a:pt x="2883165" y="3403599"/>
                  </a:lnTo>
                  <a:lnTo>
                    <a:pt x="2901219" y="3352799"/>
                  </a:lnTo>
                  <a:lnTo>
                    <a:pt x="2920275" y="3314699"/>
                  </a:lnTo>
                  <a:lnTo>
                    <a:pt x="2940243" y="3263899"/>
                  </a:lnTo>
                  <a:lnTo>
                    <a:pt x="2961036" y="3213099"/>
                  </a:lnTo>
                  <a:lnTo>
                    <a:pt x="2982564" y="3174999"/>
                  </a:lnTo>
                  <a:lnTo>
                    <a:pt x="3004739" y="3124199"/>
                  </a:lnTo>
                  <a:lnTo>
                    <a:pt x="3027473" y="3086099"/>
                  </a:lnTo>
                  <a:lnTo>
                    <a:pt x="3050676" y="3035299"/>
                  </a:lnTo>
                  <a:lnTo>
                    <a:pt x="3074261" y="2997199"/>
                  </a:lnTo>
                  <a:lnTo>
                    <a:pt x="3098138" y="2946399"/>
                  </a:lnTo>
                  <a:lnTo>
                    <a:pt x="3122220" y="2908299"/>
                  </a:lnTo>
                  <a:lnTo>
                    <a:pt x="3146417" y="2857499"/>
                  </a:lnTo>
                  <a:lnTo>
                    <a:pt x="3170642" y="2819399"/>
                  </a:lnTo>
                  <a:lnTo>
                    <a:pt x="3195388" y="2768599"/>
                  </a:lnTo>
                  <a:lnTo>
                    <a:pt x="3219955" y="2730499"/>
                  </a:lnTo>
                  <a:lnTo>
                    <a:pt x="3244258" y="2679699"/>
                  </a:lnTo>
                  <a:lnTo>
                    <a:pt x="3268217" y="2641599"/>
                  </a:lnTo>
                  <a:lnTo>
                    <a:pt x="3291749" y="2590799"/>
                  </a:lnTo>
                  <a:lnTo>
                    <a:pt x="3314771" y="2552699"/>
                  </a:lnTo>
                  <a:lnTo>
                    <a:pt x="3337201" y="2501899"/>
                  </a:lnTo>
                  <a:lnTo>
                    <a:pt x="3358956" y="2463799"/>
                  </a:lnTo>
                  <a:lnTo>
                    <a:pt x="3379954" y="2412999"/>
                  </a:lnTo>
                  <a:lnTo>
                    <a:pt x="3400113" y="2374899"/>
                  </a:lnTo>
                  <a:lnTo>
                    <a:pt x="3419350" y="2324099"/>
                  </a:lnTo>
                  <a:lnTo>
                    <a:pt x="3437582" y="2273299"/>
                  </a:lnTo>
                  <a:lnTo>
                    <a:pt x="3454728" y="2235199"/>
                  </a:lnTo>
                  <a:lnTo>
                    <a:pt x="3470705" y="2184399"/>
                  </a:lnTo>
                  <a:lnTo>
                    <a:pt x="3485430" y="2146299"/>
                  </a:lnTo>
                  <a:lnTo>
                    <a:pt x="3498821" y="2095499"/>
                  </a:lnTo>
                  <a:lnTo>
                    <a:pt x="3510796" y="2044699"/>
                  </a:lnTo>
                  <a:lnTo>
                    <a:pt x="3521272" y="1993899"/>
                  </a:lnTo>
                  <a:lnTo>
                    <a:pt x="3530166" y="1943099"/>
                  </a:lnTo>
                  <a:lnTo>
                    <a:pt x="3537397" y="1904999"/>
                  </a:lnTo>
                  <a:lnTo>
                    <a:pt x="3542882" y="1854199"/>
                  </a:lnTo>
                  <a:lnTo>
                    <a:pt x="3546539" y="1803399"/>
                  </a:lnTo>
                  <a:lnTo>
                    <a:pt x="3548284" y="1752599"/>
                  </a:lnTo>
                  <a:lnTo>
                    <a:pt x="3548036" y="1701799"/>
                  </a:lnTo>
                  <a:lnTo>
                    <a:pt x="3545712" y="1638299"/>
                  </a:lnTo>
                  <a:lnTo>
                    <a:pt x="3544000" y="1612899"/>
                  </a:lnTo>
                  <a:lnTo>
                    <a:pt x="3542182" y="1600199"/>
                  </a:lnTo>
                  <a:lnTo>
                    <a:pt x="3540152" y="1574799"/>
                  </a:lnTo>
                  <a:lnTo>
                    <a:pt x="3537804" y="1562099"/>
                  </a:lnTo>
                  <a:lnTo>
                    <a:pt x="3530167" y="1498599"/>
                  </a:lnTo>
                  <a:lnTo>
                    <a:pt x="3521084" y="1447799"/>
                  </a:lnTo>
                  <a:lnTo>
                    <a:pt x="3510586" y="1396999"/>
                  </a:lnTo>
                  <a:lnTo>
                    <a:pt x="3498701" y="1346199"/>
                  </a:lnTo>
                  <a:lnTo>
                    <a:pt x="3485461" y="1295399"/>
                  </a:lnTo>
                  <a:lnTo>
                    <a:pt x="3470896" y="1244599"/>
                  </a:lnTo>
                  <a:lnTo>
                    <a:pt x="3455035" y="1206499"/>
                  </a:lnTo>
                  <a:lnTo>
                    <a:pt x="3437909" y="1155699"/>
                  </a:lnTo>
                  <a:lnTo>
                    <a:pt x="3419549" y="1104899"/>
                  </a:lnTo>
                  <a:lnTo>
                    <a:pt x="3399983" y="1066799"/>
                  </a:lnTo>
                  <a:lnTo>
                    <a:pt x="3379242" y="1015999"/>
                  </a:lnTo>
                  <a:lnTo>
                    <a:pt x="3357357" y="977899"/>
                  </a:lnTo>
                  <a:lnTo>
                    <a:pt x="3334358" y="927099"/>
                  </a:lnTo>
                  <a:lnTo>
                    <a:pt x="3310274" y="888999"/>
                  </a:lnTo>
                  <a:lnTo>
                    <a:pt x="3285135" y="850899"/>
                  </a:lnTo>
                  <a:lnTo>
                    <a:pt x="3258973" y="812799"/>
                  </a:lnTo>
                  <a:lnTo>
                    <a:pt x="3231817" y="774699"/>
                  </a:lnTo>
                  <a:lnTo>
                    <a:pt x="3203697" y="736599"/>
                  </a:lnTo>
                  <a:lnTo>
                    <a:pt x="3174643" y="698499"/>
                  </a:lnTo>
                  <a:lnTo>
                    <a:pt x="3144686" y="660399"/>
                  </a:lnTo>
                  <a:lnTo>
                    <a:pt x="3113855" y="634999"/>
                  </a:lnTo>
                  <a:lnTo>
                    <a:pt x="3082181" y="596899"/>
                  </a:lnTo>
                  <a:lnTo>
                    <a:pt x="3049694" y="558799"/>
                  </a:lnTo>
                  <a:lnTo>
                    <a:pt x="3016424" y="533399"/>
                  </a:lnTo>
                  <a:lnTo>
                    <a:pt x="2982401" y="495299"/>
                  </a:lnTo>
                  <a:lnTo>
                    <a:pt x="2947655" y="469899"/>
                  </a:lnTo>
                  <a:lnTo>
                    <a:pt x="2912216" y="444499"/>
                  </a:lnTo>
                  <a:lnTo>
                    <a:pt x="2876115" y="419099"/>
                  </a:lnTo>
                  <a:lnTo>
                    <a:pt x="2839382" y="393699"/>
                  </a:lnTo>
                  <a:lnTo>
                    <a:pt x="2802046" y="368299"/>
                  </a:lnTo>
                  <a:lnTo>
                    <a:pt x="2725689" y="317499"/>
                  </a:lnTo>
                  <a:lnTo>
                    <a:pt x="2647284" y="266699"/>
                  </a:lnTo>
                  <a:lnTo>
                    <a:pt x="2607390" y="253999"/>
                  </a:lnTo>
                  <a:lnTo>
                    <a:pt x="2567073" y="228599"/>
                  </a:lnTo>
                  <a:lnTo>
                    <a:pt x="2526366" y="215899"/>
                  </a:lnTo>
                  <a:lnTo>
                    <a:pt x="2485297" y="190499"/>
                  </a:lnTo>
                  <a:lnTo>
                    <a:pt x="2147362" y="88899"/>
                  </a:lnTo>
                  <a:lnTo>
                    <a:pt x="2104399" y="88899"/>
                  </a:lnTo>
                  <a:lnTo>
                    <a:pt x="2061376" y="76199"/>
                  </a:lnTo>
                  <a:lnTo>
                    <a:pt x="2018323" y="76199"/>
                  </a:lnTo>
                  <a:lnTo>
                    <a:pt x="1975271" y="63499"/>
                  </a:lnTo>
                  <a:lnTo>
                    <a:pt x="1889288" y="63499"/>
                  </a:lnTo>
                  <a:lnTo>
                    <a:pt x="1846418" y="50799"/>
                  </a:lnTo>
                  <a:lnTo>
                    <a:pt x="2232404" y="50799"/>
                  </a:lnTo>
                  <a:lnTo>
                    <a:pt x="2485011" y="126999"/>
                  </a:lnTo>
                  <a:lnTo>
                    <a:pt x="2526217" y="152399"/>
                  </a:lnTo>
                  <a:lnTo>
                    <a:pt x="2607609" y="177799"/>
                  </a:lnTo>
                  <a:lnTo>
                    <a:pt x="2687453" y="228599"/>
                  </a:lnTo>
                  <a:lnTo>
                    <a:pt x="2726724" y="241299"/>
                  </a:lnTo>
                  <a:lnTo>
                    <a:pt x="2803825" y="292099"/>
                  </a:lnTo>
                  <a:lnTo>
                    <a:pt x="2841599" y="317499"/>
                  </a:lnTo>
                  <a:lnTo>
                    <a:pt x="2878817" y="342899"/>
                  </a:lnTo>
                  <a:lnTo>
                    <a:pt x="2915451" y="368299"/>
                  </a:lnTo>
                  <a:lnTo>
                    <a:pt x="2951474" y="393699"/>
                  </a:lnTo>
                  <a:lnTo>
                    <a:pt x="2986857" y="419099"/>
                  </a:lnTo>
                  <a:lnTo>
                    <a:pt x="3021572" y="457199"/>
                  </a:lnTo>
                  <a:lnTo>
                    <a:pt x="3055591" y="482599"/>
                  </a:lnTo>
                  <a:lnTo>
                    <a:pt x="3088886" y="520699"/>
                  </a:lnTo>
                  <a:lnTo>
                    <a:pt x="3121429" y="546099"/>
                  </a:lnTo>
                  <a:lnTo>
                    <a:pt x="3153191" y="584199"/>
                  </a:lnTo>
                  <a:lnTo>
                    <a:pt x="3184145" y="622299"/>
                  </a:lnTo>
                  <a:lnTo>
                    <a:pt x="3214263" y="647699"/>
                  </a:lnTo>
                  <a:lnTo>
                    <a:pt x="3243516" y="685799"/>
                  </a:lnTo>
                  <a:lnTo>
                    <a:pt x="3271876" y="723899"/>
                  </a:lnTo>
                  <a:lnTo>
                    <a:pt x="3299316" y="761999"/>
                  </a:lnTo>
                  <a:lnTo>
                    <a:pt x="3325807" y="800099"/>
                  </a:lnTo>
                  <a:lnTo>
                    <a:pt x="3351320" y="838199"/>
                  </a:lnTo>
                  <a:lnTo>
                    <a:pt x="3375829" y="876299"/>
                  </a:lnTo>
                  <a:lnTo>
                    <a:pt x="3399304" y="927099"/>
                  </a:lnTo>
                  <a:lnTo>
                    <a:pt x="3421718" y="965199"/>
                  </a:lnTo>
                  <a:lnTo>
                    <a:pt x="3443043" y="1003299"/>
                  </a:lnTo>
                  <a:lnTo>
                    <a:pt x="3463250" y="1054099"/>
                  </a:lnTo>
                  <a:lnTo>
                    <a:pt x="3482312" y="1104899"/>
                  </a:lnTo>
                  <a:lnTo>
                    <a:pt x="3500200" y="1142999"/>
                  </a:lnTo>
                  <a:lnTo>
                    <a:pt x="3516886" y="1193799"/>
                  </a:lnTo>
                  <a:lnTo>
                    <a:pt x="3532342" y="1244599"/>
                  </a:lnTo>
                  <a:lnTo>
                    <a:pt x="3546541" y="1295399"/>
                  </a:lnTo>
                  <a:lnTo>
                    <a:pt x="3559453" y="1333499"/>
                  </a:lnTo>
                  <a:lnTo>
                    <a:pt x="3571051" y="1384299"/>
                  </a:lnTo>
                  <a:lnTo>
                    <a:pt x="3581307" y="1447799"/>
                  </a:lnTo>
                  <a:lnTo>
                    <a:pt x="3590192" y="1498599"/>
                  </a:lnTo>
                  <a:lnTo>
                    <a:pt x="3597679" y="1549399"/>
                  </a:lnTo>
                  <a:lnTo>
                    <a:pt x="3600027" y="1562099"/>
                  </a:lnTo>
                  <a:lnTo>
                    <a:pt x="3602057" y="1587499"/>
                  </a:lnTo>
                  <a:lnTo>
                    <a:pt x="3603875" y="1612899"/>
                  </a:lnTo>
                  <a:lnTo>
                    <a:pt x="3605587" y="1625599"/>
                  </a:lnTo>
                  <a:lnTo>
                    <a:pt x="3605587" y="1638299"/>
                  </a:lnTo>
                  <a:lnTo>
                    <a:pt x="3607933" y="1689099"/>
                  </a:lnTo>
                  <a:lnTo>
                    <a:pt x="3608246" y="1739899"/>
                  </a:lnTo>
                  <a:lnTo>
                    <a:pt x="3606611" y="1790699"/>
                  </a:lnTo>
                  <a:lnTo>
                    <a:pt x="3603111" y="1841499"/>
                  </a:lnTo>
                  <a:lnTo>
                    <a:pt x="3597830" y="1892299"/>
                  </a:lnTo>
                  <a:lnTo>
                    <a:pt x="3590852" y="1943099"/>
                  </a:lnTo>
                  <a:lnTo>
                    <a:pt x="3582260" y="1993899"/>
                  </a:lnTo>
                  <a:lnTo>
                    <a:pt x="3572139" y="2044699"/>
                  </a:lnTo>
                  <a:lnTo>
                    <a:pt x="3560571" y="2095499"/>
                  </a:lnTo>
                  <a:lnTo>
                    <a:pt x="3547641" y="2133599"/>
                  </a:lnTo>
                  <a:lnTo>
                    <a:pt x="3533431" y="2184399"/>
                  </a:lnTo>
                  <a:lnTo>
                    <a:pt x="3518027" y="2235199"/>
                  </a:lnTo>
                  <a:lnTo>
                    <a:pt x="3501511" y="2273299"/>
                  </a:lnTo>
                  <a:lnTo>
                    <a:pt x="3483968" y="2324099"/>
                  </a:lnTo>
                  <a:lnTo>
                    <a:pt x="3465480" y="2374899"/>
                  </a:lnTo>
                  <a:lnTo>
                    <a:pt x="3446132" y="2412999"/>
                  </a:lnTo>
                  <a:lnTo>
                    <a:pt x="3426007" y="2463799"/>
                  </a:lnTo>
                  <a:lnTo>
                    <a:pt x="3405189" y="2501899"/>
                  </a:lnTo>
                  <a:lnTo>
                    <a:pt x="3383762" y="2539999"/>
                  </a:lnTo>
                  <a:lnTo>
                    <a:pt x="3361809" y="2590799"/>
                  </a:lnTo>
                  <a:lnTo>
                    <a:pt x="3339414" y="2628899"/>
                  </a:lnTo>
                  <a:lnTo>
                    <a:pt x="3316661" y="2679699"/>
                  </a:lnTo>
                  <a:lnTo>
                    <a:pt x="3293633" y="2717799"/>
                  </a:lnTo>
                  <a:lnTo>
                    <a:pt x="3270414" y="2755899"/>
                  </a:lnTo>
                  <a:lnTo>
                    <a:pt x="3247088" y="2806699"/>
                  </a:lnTo>
                  <a:lnTo>
                    <a:pt x="3199991" y="2882899"/>
                  </a:lnTo>
                  <a:lnTo>
                    <a:pt x="3176255" y="2933699"/>
                  </a:lnTo>
                  <a:lnTo>
                    <a:pt x="3152619" y="2971799"/>
                  </a:lnTo>
                  <a:lnTo>
                    <a:pt x="3129172" y="3022599"/>
                  </a:lnTo>
                  <a:lnTo>
                    <a:pt x="3106002" y="3060699"/>
                  </a:lnTo>
                  <a:lnTo>
                    <a:pt x="3083198" y="3111499"/>
                  </a:lnTo>
                  <a:lnTo>
                    <a:pt x="3060849" y="3149599"/>
                  </a:lnTo>
                  <a:lnTo>
                    <a:pt x="3039042" y="3200399"/>
                  </a:lnTo>
                  <a:lnTo>
                    <a:pt x="3017868" y="3238499"/>
                  </a:lnTo>
                  <a:lnTo>
                    <a:pt x="2997414" y="3289299"/>
                  </a:lnTo>
                  <a:lnTo>
                    <a:pt x="2977768" y="3327399"/>
                  </a:lnTo>
                  <a:lnTo>
                    <a:pt x="2959020" y="3378199"/>
                  </a:lnTo>
                  <a:lnTo>
                    <a:pt x="2941258" y="3428999"/>
                  </a:lnTo>
                  <a:lnTo>
                    <a:pt x="2924570" y="3467099"/>
                  </a:lnTo>
                  <a:lnTo>
                    <a:pt x="2909045" y="3517899"/>
                  </a:lnTo>
                  <a:lnTo>
                    <a:pt x="2894772" y="3568699"/>
                  </a:lnTo>
                  <a:lnTo>
                    <a:pt x="2881839" y="3619499"/>
                  </a:lnTo>
                  <a:lnTo>
                    <a:pt x="2870335" y="3657599"/>
                  </a:lnTo>
                  <a:lnTo>
                    <a:pt x="2860348" y="3708399"/>
                  </a:lnTo>
                  <a:lnTo>
                    <a:pt x="2851966" y="3759199"/>
                  </a:lnTo>
                  <a:lnTo>
                    <a:pt x="2845280" y="3809999"/>
                  </a:lnTo>
                  <a:lnTo>
                    <a:pt x="2840761" y="3848099"/>
                  </a:lnTo>
                  <a:lnTo>
                    <a:pt x="2838201" y="3873499"/>
                  </a:lnTo>
                  <a:lnTo>
                    <a:pt x="2835536" y="3886199"/>
                  </a:lnTo>
                  <a:lnTo>
                    <a:pt x="2832658" y="3911599"/>
                  </a:lnTo>
                  <a:lnTo>
                    <a:pt x="2829463" y="3936999"/>
                  </a:lnTo>
                  <a:lnTo>
                    <a:pt x="2855259" y="3987799"/>
                  </a:lnTo>
                  <a:lnTo>
                    <a:pt x="2876159" y="4025899"/>
                  </a:lnTo>
                  <a:lnTo>
                    <a:pt x="2811388" y="4025899"/>
                  </a:lnTo>
                  <a:lnTo>
                    <a:pt x="2805686" y="4038599"/>
                  </a:lnTo>
                  <a:lnTo>
                    <a:pt x="2798819" y="4051299"/>
                  </a:lnTo>
                  <a:lnTo>
                    <a:pt x="2790894" y="4076699"/>
                  </a:lnTo>
                  <a:lnTo>
                    <a:pt x="2782015" y="4089399"/>
                  </a:lnTo>
                  <a:lnTo>
                    <a:pt x="2749072" y="4140199"/>
                  </a:lnTo>
                  <a:lnTo>
                    <a:pt x="2710164" y="4178299"/>
                  </a:lnTo>
                  <a:lnTo>
                    <a:pt x="2667731" y="4203699"/>
                  </a:lnTo>
                  <a:lnTo>
                    <a:pt x="2624214" y="4241799"/>
                  </a:lnTo>
                  <a:lnTo>
                    <a:pt x="2582053" y="4267199"/>
                  </a:lnTo>
                  <a:lnTo>
                    <a:pt x="2539729" y="4279899"/>
                  </a:lnTo>
                  <a:lnTo>
                    <a:pt x="2496648" y="4305299"/>
                  </a:lnTo>
                  <a:lnTo>
                    <a:pt x="2452818" y="4317999"/>
                  </a:lnTo>
                  <a:lnTo>
                    <a:pt x="2430534" y="4330699"/>
                  </a:lnTo>
                  <a:close/>
                </a:path>
                <a:path w="3608705" h="5626100">
                  <a:moveTo>
                    <a:pt x="1946884" y="1689099"/>
                  </a:moveTo>
                  <a:lnTo>
                    <a:pt x="1658469" y="1689099"/>
                  </a:lnTo>
                  <a:lnTo>
                    <a:pt x="1705775" y="1676399"/>
                  </a:lnTo>
                  <a:lnTo>
                    <a:pt x="1899500" y="1676399"/>
                  </a:lnTo>
                  <a:lnTo>
                    <a:pt x="1946884" y="1689099"/>
                  </a:lnTo>
                  <a:close/>
                </a:path>
                <a:path w="3608705" h="5626100">
                  <a:moveTo>
                    <a:pt x="1424361" y="4330699"/>
                  </a:moveTo>
                  <a:lnTo>
                    <a:pt x="1365334" y="4330699"/>
                  </a:lnTo>
                  <a:lnTo>
                    <a:pt x="1368147" y="4305299"/>
                  </a:lnTo>
                  <a:lnTo>
                    <a:pt x="1371219" y="4279899"/>
                  </a:lnTo>
                  <a:lnTo>
                    <a:pt x="1374530" y="4254499"/>
                  </a:lnTo>
                  <a:lnTo>
                    <a:pt x="1378058" y="4216399"/>
                  </a:lnTo>
                  <a:lnTo>
                    <a:pt x="1381780" y="4178299"/>
                  </a:lnTo>
                  <a:lnTo>
                    <a:pt x="1385675" y="4140199"/>
                  </a:lnTo>
                  <a:lnTo>
                    <a:pt x="1389721" y="4089399"/>
                  </a:lnTo>
                  <a:lnTo>
                    <a:pt x="1393897" y="4038599"/>
                  </a:lnTo>
                  <a:lnTo>
                    <a:pt x="1398180" y="3987799"/>
                  </a:lnTo>
                  <a:lnTo>
                    <a:pt x="1402550" y="3936999"/>
                  </a:lnTo>
                  <a:lnTo>
                    <a:pt x="1406983" y="3873499"/>
                  </a:lnTo>
                  <a:lnTo>
                    <a:pt x="1411459" y="3822699"/>
                  </a:lnTo>
                  <a:lnTo>
                    <a:pt x="1424925" y="3632199"/>
                  </a:lnTo>
                  <a:lnTo>
                    <a:pt x="1429354" y="3568699"/>
                  </a:lnTo>
                  <a:lnTo>
                    <a:pt x="1433716" y="3505199"/>
                  </a:lnTo>
                  <a:lnTo>
                    <a:pt x="1437991" y="3441699"/>
                  </a:lnTo>
                  <a:lnTo>
                    <a:pt x="1442155" y="3365499"/>
                  </a:lnTo>
                  <a:lnTo>
                    <a:pt x="1398263" y="3352799"/>
                  </a:lnTo>
                  <a:lnTo>
                    <a:pt x="1355727" y="3327399"/>
                  </a:lnTo>
                  <a:lnTo>
                    <a:pt x="1314628" y="3301999"/>
                  </a:lnTo>
                  <a:lnTo>
                    <a:pt x="1275046" y="3276599"/>
                  </a:lnTo>
                  <a:lnTo>
                    <a:pt x="1237062" y="3251199"/>
                  </a:lnTo>
                  <a:lnTo>
                    <a:pt x="1200756" y="3213099"/>
                  </a:lnTo>
                  <a:lnTo>
                    <a:pt x="1166209" y="3174999"/>
                  </a:lnTo>
                  <a:lnTo>
                    <a:pt x="1133501" y="3149599"/>
                  </a:lnTo>
                  <a:lnTo>
                    <a:pt x="1102713" y="3111499"/>
                  </a:lnTo>
                  <a:lnTo>
                    <a:pt x="1073925" y="3073399"/>
                  </a:lnTo>
                  <a:lnTo>
                    <a:pt x="1047219" y="3035299"/>
                  </a:lnTo>
                  <a:lnTo>
                    <a:pt x="1022673" y="2984499"/>
                  </a:lnTo>
                  <a:lnTo>
                    <a:pt x="1000370" y="2946399"/>
                  </a:lnTo>
                  <a:lnTo>
                    <a:pt x="980389" y="2895599"/>
                  </a:lnTo>
                  <a:lnTo>
                    <a:pt x="962811" y="2857499"/>
                  </a:lnTo>
                  <a:lnTo>
                    <a:pt x="947716" y="2806699"/>
                  </a:lnTo>
                  <a:lnTo>
                    <a:pt x="935185" y="2755899"/>
                  </a:lnTo>
                  <a:lnTo>
                    <a:pt x="925299" y="2717799"/>
                  </a:lnTo>
                  <a:lnTo>
                    <a:pt x="918138" y="2666999"/>
                  </a:lnTo>
                  <a:lnTo>
                    <a:pt x="913782" y="2616199"/>
                  </a:lnTo>
                  <a:lnTo>
                    <a:pt x="912312" y="2565399"/>
                  </a:lnTo>
                  <a:lnTo>
                    <a:pt x="913634" y="2514599"/>
                  </a:lnTo>
                  <a:lnTo>
                    <a:pt x="917553" y="2463799"/>
                  </a:lnTo>
                  <a:lnTo>
                    <a:pt x="924000" y="2412999"/>
                  </a:lnTo>
                  <a:lnTo>
                    <a:pt x="932908" y="2374899"/>
                  </a:lnTo>
                  <a:lnTo>
                    <a:pt x="944206" y="2324099"/>
                  </a:lnTo>
                  <a:lnTo>
                    <a:pt x="957827" y="2273299"/>
                  </a:lnTo>
                  <a:lnTo>
                    <a:pt x="973701" y="2235199"/>
                  </a:lnTo>
                  <a:lnTo>
                    <a:pt x="991760" y="2197099"/>
                  </a:lnTo>
                  <a:lnTo>
                    <a:pt x="1011934" y="2146299"/>
                  </a:lnTo>
                  <a:lnTo>
                    <a:pt x="1034156" y="2108199"/>
                  </a:lnTo>
                  <a:lnTo>
                    <a:pt x="1058356" y="2070099"/>
                  </a:lnTo>
                  <a:lnTo>
                    <a:pt x="1084465" y="2031999"/>
                  </a:lnTo>
                  <a:lnTo>
                    <a:pt x="1112415" y="1993899"/>
                  </a:lnTo>
                  <a:lnTo>
                    <a:pt x="1142137" y="1968499"/>
                  </a:lnTo>
                  <a:lnTo>
                    <a:pt x="1173562" y="1930399"/>
                  </a:lnTo>
                  <a:lnTo>
                    <a:pt x="1206622" y="1904999"/>
                  </a:lnTo>
                  <a:lnTo>
                    <a:pt x="1241247" y="1866899"/>
                  </a:lnTo>
                  <a:lnTo>
                    <a:pt x="1277369" y="1841499"/>
                  </a:lnTo>
                  <a:lnTo>
                    <a:pt x="1314918" y="1816099"/>
                  </a:lnTo>
                  <a:lnTo>
                    <a:pt x="1353827" y="1790699"/>
                  </a:lnTo>
                  <a:lnTo>
                    <a:pt x="1394027" y="1765299"/>
                  </a:lnTo>
                  <a:lnTo>
                    <a:pt x="1435448" y="1752599"/>
                  </a:lnTo>
                  <a:lnTo>
                    <a:pt x="1478022" y="1727199"/>
                  </a:lnTo>
                  <a:lnTo>
                    <a:pt x="1611972" y="1689099"/>
                  </a:lnTo>
                  <a:lnTo>
                    <a:pt x="1993446" y="1689099"/>
                  </a:lnTo>
                  <a:lnTo>
                    <a:pt x="2127522" y="1727199"/>
                  </a:lnTo>
                  <a:lnTo>
                    <a:pt x="1800280" y="1727199"/>
                  </a:lnTo>
                  <a:lnTo>
                    <a:pt x="1751599" y="1739899"/>
                  </a:lnTo>
                  <a:lnTo>
                    <a:pt x="1656522" y="1739899"/>
                  </a:lnTo>
                  <a:lnTo>
                    <a:pt x="1520787" y="1777999"/>
                  </a:lnTo>
                  <a:lnTo>
                    <a:pt x="1477689" y="1803399"/>
                  </a:lnTo>
                  <a:lnTo>
                    <a:pt x="1435796" y="1816099"/>
                  </a:lnTo>
                  <a:lnTo>
                    <a:pt x="1395184" y="1841499"/>
                  </a:lnTo>
                  <a:lnTo>
                    <a:pt x="1355933" y="1866899"/>
                  </a:lnTo>
                  <a:lnTo>
                    <a:pt x="1318120" y="1892299"/>
                  </a:lnTo>
                  <a:lnTo>
                    <a:pt x="1281823" y="1917699"/>
                  </a:lnTo>
                  <a:lnTo>
                    <a:pt x="1247121" y="1943099"/>
                  </a:lnTo>
                  <a:lnTo>
                    <a:pt x="1214092" y="1981199"/>
                  </a:lnTo>
                  <a:lnTo>
                    <a:pt x="1182813" y="2006599"/>
                  </a:lnTo>
                  <a:lnTo>
                    <a:pt x="1153363" y="2044699"/>
                  </a:lnTo>
                  <a:lnTo>
                    <a:pt x="1125821" y="2082799"/>
                  </a:lnTo>
                  <a:lnTo>
                    <a:pt x="1100263" y="2120899"/>
                  </a:lnTo>
                  <a:lnTo>
                    <a:pt x="1076769" y="2158999"/>
                  </a:lnTo>
                  <a:lnTo>
                    <a:pt x="1055416" y="2197099"/>
                  </a:lnTo>
                  <a:lnTo>
                    <a:pt x="1036283" y="2235199"/>
                  </a:lnTo>
                  <a:lnTo>
                    <a:pt x="1019447" y="2285999"/>
                  </a:lnTo>
                  <a:lnTo>
                    <a:pt x="1004987" y="2324099"/>
                  </a:lnTo>
                  <a:lnTo>
                    <a:pt x="992981" y="2374899"/>
                  </a:lnTo>
                  <a:lnTo>
                    <a:pt x="983507" y="2412999"/>
                  </a:lnTo>
                  <a:lnTo>
                    <a:pt x="976643" y="2463799"/>
                  </a:lnTo>
                  <a:lnTo>
                    <a:pt x="972468" y="2514599"/>
                  </a:lnTo>
                  <a:lnTo>
                    <a:pt x="971059" y="2565399"/>
                  </a:lnTo>
                  <a:lnTo>
                    <a:pt x="972648" y="2616199"/>
                  </a:lnTo>
                  <a:lnTo>
                    <a:pt x="977355" y="2666999"/>
                  </a:lnTo>
                  <a:lnTo>
                    <a:pt x="985085" y="2717799"/>
                  </a:lnTo>
                  <a:lnTo>
                    <a:pt x="995744" y="2755899"/>
                  </a:lnTo>
                  <a:lnTo>
                    <a:pt x="1009238" y="2806699"/>
                  </a:lnTo>
                  <a:lnTo>
                    <a:pt x="1025473" y="2857499"/>
                  </a:lnTo>
                  <a:lnTo>
                    <a:pt x="1044356" y="2895599"/>
                  </a:lnTo>
                  <a:lnTo>
                    <a:pt x="1065793" y="2946399"/>
                  </a:lnTo>
                  <a:lnTo>
                    <a:pt x="1089690" y="2984499"/>
                  </a:lnTo>
                  <a:lnTo>
                    <a:pt x="1115952" y="3022599"/>
                  </a:lnTo>
                  <a:lnTo>
                    <a:pt x="1144486" y="3060699"/>
                  </a:lnTo>
                  <a:lnTo>
                    <a:pt x="1175199" y="3098799"/>
                  </a:lnTo>
                  <a:lnTo>
                    <a:pt x="1207995" y="3136899"/>
                  </a:lnTo>
                  <a:lnTo>
                    <a:pt x="1242782" y="3174999"/>
                  </a:lnTo>
                  <a:lnTo>
                    <a:pt x="1279465" y="3200399"/>
                  </a:lnTo>
                  <a:lnTo>
                    <a:pt x="1317951" y="3238499"/>
                  </a:lnTo>
                  <a:lnTo>
                    <a:pt x="1358146" y="3263899"/>
                  </a:lnTo>
                  <a:lnTo>
                    <a:pt x="1399955" y="3289299"/>
                  </a:lnTo>
                  <a:lnTo>
                    <a:pt x="1443286" y="3301999"/>
                  </a:lnTo>
                  <a:lnTo>
                    <a:pt x="1507073" y="3301999"/>
                  </a:lnTo>
                  <a:lnTo>
                    <a:pt x="1505420" y="3327399"/>
                  </a:lnTo>
                  <a:lnTo>
                    <a:pt x="1551901" y="3352799"/>
                  </a:lnTo>
                  <a:lnTo>
                    <a:pt x="1648755" y="3378199"/>
                  </a:lnTo>
                  <a:lnTo>
                    <a:pt x="1698813" y="3378199"/>
                  </a:lnTo>
                  <a:lnTo>
                    <a:pt x="1749751" y="3390899"/>
                  </a:lnTo>
                  <a:lnTo>
                    <a:pt x="1500901" y="3390899"/>
                  </a:lnTo>
                  <a:lnTo>
                    <a:pt x="1496728" y="3467099"/>
                  </a:lnTo>
                  <a:lnTo>
                    <a:pt x="1492427" y="3530599"/>
                  </a:lnTo>
                  <a:lnTo>
                    <a:pt x="1488024" y="3594099"/>
                  </a:lnTo>
                  <a:lnTo>
                    <a:pt x="1483542" y="3657599"/>
                  </a:lnTo>
                  <a:lnTo>
                    <a:pt x="1479004" y="3721099"/>
                  </a:lnTo>
                  <a:lnTo>
                    <a:pt x="1469858" y="3848099"/>
                  </a:lnTo>
                  <a:lnTo>
                    <a:pt x="1465297" y="3898899"/>
                  </a:lnTo>
                  <a:lnTo>
                    <a:pt x="1460775" y="3962399"/>
                  </a:lnTo>
                  <a:lnTo>
                    <a:pt x="1456317" y="4013199"/>
                  </a:lnTo>
                  <a:lnTo>
                    <a:pt x="1451945" y="4063999"/>
                  </a:lnTo>
                  <a:lnTo>
                    <a:pt x="1447685" y="4114799"/>
                  </a:lnTo>
                  <a:lnTo>
                    <a:pt x="1443558" y="4152899"/>
                  </a:lnTo>
                  <a:lnTo>
                    <a:pt x="1439590" y="4190999"/>
                  </a:lnTo>
                  <a:lnTo>
                    <a:pt x="1435803" y="4229099"/>
                  </a:lnTo>
                  <a:lnTo>
                    <a:pt x="1432222" y="4267199"/>
                  </a:lnTo>
                  <a:lnTo>
                    <a:pt x="1428871" y="4292599"/>
                  </a:lnTo>
                  <a:lnTo>
                    <a:pt x="1425772" y="4317999"/>
                  </a:lnTo>
                  <a:lnTo>
                    <a:pt x="1424361" y="4330699"/>
                  </a:lnTo>
                  <a:close/>
                </a:path>
                <a:path w="3608705" h="5626100">
                  <a:moveTo>
                    <a:pt x="2290451" y="3301999"/>
                  </a:moveTo>
                  <a:lnTo>
                    <a:pt x="2157275" y="3301999"/>
                  </a:lnTo>
                  <a:lnTo>
                    <a:pt x="2200605" y="3289299"/>
                  </a:lnTo>
                  <a:lnTo>
                    <a:pt x="2242414" y="3263899"/>
                  </a:lnTo>
                  <a:lnTo>
                    <a:pt x="2282609" y="3238499"/>
                  </a:lnTo>
                  <a:lnTo>
                    <a:pt x="2321095" y="3200399"/>
                  </a:lnTo>
                  <a:lnTo>
                    <a:pt x="2357778" y="3174999"/>
                  </a:lnTo>
                  <a:lnTo>
                    <a:pt x="2392565" y="3136899"/>
                  </a:lnTo>
                  <a:lnTo>
                    <a:pt x="2425362" y="3098799"/>
                  </a:lnTo>
                  <a:lnTo>
                    <a:pt x="2456074" y="3060699"/>
                  </a:lnTo>
                  <a:lnTo>
                    <a:pt x="2484608" y="3022599"/>
                  </a:lnTo>
                  <a:lnTo>
                    <a:pt x="2510871" y="2984499"/>
                  </a:lnTo>
                  <a:lnTo>
                    <a:pt x="2534767" y="2946399"/>
                  </a:lnTo>
                  <a:lnTo>
                    <a:pt x="2556204" y="2895599"/>
                  </a:lnTo>
                  <a:lnTo>
                    <a:pt x="2575087" y="2857499"/>
                  </a:lnTo>
                  <a:lnTo>
                    <a:pt x="2591322" y="2806699"/>
                  </a:lnTo>
                  <a:lnTo>
                    <a:pt x="2604816" y="2755899"/>
                  </a:lnTo>
                  <a:lnTo>
                    <a:pt x="2615475" y="2717799"/>
                  </a:lnTo>
                  <a:lnTo>
                    <a:pt x="2623205" y="2666999"/>
                  </a:lnTo>
                  <a:lnTo>
                    <a:pt x="2627912" y="2616199"/>
                  </a:lnTo>
                  <a:lnTo>
                    <a:pt x="2629502" y="2565399"/>
                  </a:lnTo>
                  <a:lnTo>
                    <a:pt x="2628092" y="2514599"/>
                  </a:lnTo>
                  <a:lnTo>
                    <a:pt x="2623917" y="2463799"/>
                  </a:lnTo>
                  <a:lnTo>
                    <a:pt x="2617053" y="2412999"/>
                  </a:lnTo>
                  <a:lnTo>
                    <a:pt x="2607579" y="2374899"/>
                  </a:lnTo>
                  <a:lnTo>
                    <a:pt x="2595573" y="2324099"/>
                  </a:lnTo>
                  <a:lnTo>
                    <a:pt x="2581113" y="2285999"/>
                  </a:lnTo>
                  <a:lnTo>
                    <a:pt x="2564277" y="2235199"/>
                  </a:lnTo>
                  <a:lnTo>
                    <a:pt x="2545144" y="2197099"/>
                  </a:lnTo>
                  <a:lnTo>
                    <a:pt x="2523791" y="2158999"/>
                  </a:lnTo>
                  <a:lnTo>
                    <a:pt x="2500297" y="2120899"/>
                  </a:lnTo>
                  <a:lnTo>
                    <a:pt x="2474739" y="2082799"/>
                  </a:lnTo>
                  <a:lnTo>
                    <a:pt x="2447197" y="2044699"/>
                  </a:lnTo>
                  <a:lnTo>
                    <a:pt x="2417747" y="2006599"/>
                  </a:lnTo>
                  <a:lnTo>
                    <a:pt x="2386468" y="1981199"/>
                  </a:lnTo>
                  <a:lnTo>
                    <a:pt x="2353439" y="1943099"/>
                  </a:lnTo>
                  <a:lnTo>
                    <a:pt x="2318737" y="1917699"/>
                  </a:lnTo>
                  <a:lnTo>
                    <a:pt x="2282440" y="1892299"/>
                  </a:lnTo>
                  <a:lnTo>
                    <a:pt x="2244627" y="1866899"/>
                  </a:lnTo>
                  <a:lnTo>
                    <a:pt x="2205376" y="1841499"/>
                  </a:lnTo>
                  <a:lnTo>
                    <a:pt x="2164764" y="1816099"/>
                  </a:lnTo>
                  <a:lnTo>
                    <a:pt x="2122871" y="1803399"/>
                  </a:lnTo>
                  <a:lnTo>
                    <a:pt x="2079773" y="1777999"/>
                  </a:lnTo>
                  <a:lnTo>
                    <a:pt x="1944038" y="1739899"/>
                  </a:lnTo>
                  <a:lnTo>
                    <a:pt x="1848961" y="1739899"/>
                  </a:lnTo>
                  <a:lnTo>
                    <a:pt x="1800280" y="1727199"/>
                  </a:lnTo>
                  <a:lnTo>
                    <a:pt x="2127522" y="1727199"/>
                  </a:lnTo>
                  <a:lnTo>
                    <a:pt x="2170117" y="1752599"/>
                  </a:lnTo>
                  <a:lnTo>
                    <a:pt x="2211550" y="1765299"/>
                  </a:lnTo>
                  <a:lnTo>
                    <a:pt x="2251753" y="1790699"/>
                  </a:lnTo>
                  <a:lnTo>
                    <a:pt x="2290658" y="1816099"/>
                  </a:lnTo>
                  <a:lnTo>
                    <a:pt x="2328198" y="1841499"/>
                  </a:lnTo>
                  <a:lnTo>
                    <a:pt x="2364303" y="1866899"/>
                  </a:lnTo>
                  <a:lnTo>
                    <a:pt x="2398907" y="1904999"/>
                  </a:lnTo>
                  <a:lnTo>
                    <a:pt x="2431940" y="1930399"/>
                  </a:lnTo>
                  <a:lnTo>
                    <a:pt x="2463335" y="1968499"/>
                  </a:lnTo>
                  <a:lnTo>
                    <a:pt x="2493024" y="1993899"/>
                  </a:lnTo>
                  <a:lnTo>
                    <a:pt x="2520939" y="2031999"/>
                  </a:lnTo>
                  <a:lnTo>
                    <a:pt x="2547011" y="2070099"/>
                  </a:lnTo>
                  <a:lnTo>
                    <a:pt x="2571174" y="2108199"/>
                  </a:lnTo>
                  <a:lnTo>
                    <a:pt x="2593358" y="2146299"/>
                  </a:lnTo>
                  <a:lnTo>
                    <a:pt x="2613496" y="2197099"/>
                  </a:lnTo>
                  <a:lnTo>
                    <a:pt x="2631519" y="2235199"/>
                  </a:lnTo>
                  <a:lnTo>
                    <a:pt x="2647360" y="2273299"/>
                  </a:lnTo>
                  <a:lnTo>
                    <a:pt x="2660951" y="2324099"/>
                  </a:lnTo>
                  <a:lnTo>
                    <a:pt x="2672223" y="2374899"/>
                  </a:lnTo>
                  <a:lnTo>
                    <a:pt x="2681108" y="2412999"/>
                  </a:lnTo>
                  <a:lnTo>
                    <a:pt x="2687540" y="2463799"/>
                  </a:lnTo>
                  <a:lnTo>
                    <a:pt x="2691448" y="2514599"/>
                  </a:lnTo>
                  <a:lnTo>
                    <a:pt x="2692766" y="2565399"/>
                  </a:lnTo>
                  <a:lnTo>
                    <a:pt x="2691296" y="2616199"/>
                  </a:lnTo>
                  <a:lnTo>
                    <a:pt x="2686940" y="2666999"/>
                  </a:lnTo>
                  <a:lnTo>
                    <a:pt x="2679779" y="2717799"/>
                  </a:lnTo>
                  <a:lnTo>
                    <a:pt x="2669893" y="2755899"/>
                  </a:lnTo>
                  <a:lnTo>
                    <a:pt x="2657362" y="2806699"/>
                  </a:lnTo>
                  <a:lnTo>
                    <a:pt x="2642267" y="2857499"/>
                  </a:lnTo>
                  <a:lnTo>
                    <a:pt x="2624689" y="2895599"/>
                  </a:lnTo>
                  <a:lnTo>
                    <a:pt x="2604708" y="2946399"/>
                  </a:lnTo>
                  <a:lnTo>
                    <a:pt x="2582405" y="2984499"/>
                  </a:lnTo>
                  <a:lnTo>
                    <a:pt x="2557860" y="3035299"/>
                  </a:lnTo>
                  <a:lnTo>
                    <a:pt x="2531153" y="3073399"/>
                  </a:lnTo>
                  <a:lnTo>
                    <a:pt x="2502365" y="3111499"/>
                  </a:lnTo>
                  <a:lnTo>
                    <a:pt x="2471578" y="3149599"/>
                  </a:lnTo>
                  <a:lnTo>
                    <a:pt x="2438870" y="3174999"/>
                  </a:lnTo>
                  <a:lnTo>
                    <a:pt x="2404323" y="3213099"/>
                  </a:lnTo>
                  <a:lnTo>
                    <a:pt x="2368017" y="3251199"/>
                  </a:lnTo>
                  <a:lnTo>
                    <a:pt x="2330033" y="3276599"/>
                  </a:lnTo>
                  <a:lnTo>
                    <a:pt x="2290451" y="3301999"/>
                  </a:lnTo>
                  <a:close/>
                </a:path>
                <a:path w="3608705" h="5626100">
                  <a:moveTo>
                    <a:pt x="1507073" y="3301999"/>
                  </a:moveTo>
                  <a:lnTo>
                    <a:pt x="1443286" y="3301999"/>
                  </a:lnTo>
                  <a:lnTo>
                    <a:pt x="1446255" y="3251199"/>
                  </a:lnTo>
                  <a:lnTo>
                    <a:pt x="1449131" y="3200399"/>
                  </a:lnTo>
                  <a:lnTo>
                    <a:pt x="1451905" y="3149599"/>
                  </a:lnTo>
                  <a:lnTo>
                    <a:pt x="1454567" y="3098799"/>
                  </a:lnTo>
                  <a:lnTo>
                    <a:pt x="1457109" y="3047999"/>
                  </a:lnTo>
                  <a:lnTo>
                    <a:pt x="1459520" y="2997199"/>
                  </a:lnTo>
                  <a:lnTo>
                    <a:pt x="1461792" y="2946399"/>
                  </a:lnTo>
                  <a:lnTo>
                    <a:pt x="1463915" y="2895599"/>
                  </a:lnTo>
                  <a:lnTo>
                    <a:pt x="1465880" y="2857499"/>
                  </a:lnTo>
                  <a:lnTo>
                    <a:pt x="1446604" y="2844799"/>
                  </a:lnTo>
                  <a:lnTo>
                    <a:pt x="1427752" y="2844799"/>
                  </a:lnTo>
                  <a:lnTo>
                    <a:pt x="1409323" y="2832099"/>
                  </a:lnTo>
                  <a:lnTo>
                    <a:pt x="1391318" y="2832099"/>
                  </a:lnTo>
                  <a:lnTo>
                    <a:pt x="1351484" y="2806699"/>
                  </a:lnTo>
                  <a:lnTo>
                    <a:pt x="1314903" y="2781299"/>
                  </a:lnTo>
                  <a:lnTo>
                    <a:pt x="1281915" y="2743199"/>
                  </a:lnTo>
                  <a:lnTo>
                    <a:pt x="1252858" y="2717799"/>
                  </a:lnTo>
                  <a:lnTo>
                    <a:pt x="1228072" y="2679699"/>
                  </a:lnTo>
                  <a:lnTo>
                    <a:pt x="1207895" y="2628899"/>
                  </a:lnTo>
                  <a:lnTo>
                    <a:pt x="1192666" y="2590799"/>
                  </a:lnTo>
                  <a:lnTo>
                    <a:pt x="1182725" y="2539999"/>
                  </a:lnTo>
                  <a:lnTo>
                    <a:pt x="1178409" y="2501899"/>
                  </a:lnTo>
                  <a:lnTo>
                    <a:pt x="1180058" y="2451099"/>
                  </a:lnTo>
                  <a:lnTo>
                    <a:pt x="1188552" y="2412999"/>
                  </a:lnTo>
                  <a:lnTo>
                    <a:pt x="1204703" y="2374899"/>
                  </a:lnTo>
                  <a:lnTo>
                    <a:pt x="1228072" y="2336799"/>
                  </a:lnTo>
                  <a:lnTo>
                    <a:pt x="1258219" y="2298699"/>
                  </a:lnTo>
                  <a:lnTo>
                    <a:pt x="1294705" y="2273299"/>
                  </a:lnTo>
                  <a:lnTo>
                    <a:pt x="1337091" y="2260599"/>
                  </a:lnTo>
                  <a:lnTo>
                    <a:pt x="1383300" y="2260599"/>
                  </a:lnTo>
                  <a:lnTo>
                    <a:pt x="1424331" y="2273299"/>
                  </a:lnTo>
                  <a:lnTo>
                    <a:pt x="1459525" y="2298699"/>
                  </a:lnTo>
                  <a:lnTo>
                    <a:pt x="1473874" y="2311399"/>
                  </a:lnTo>
                  <a:lnTo>
                    <a:pt x="1355166" y="2311399"/>
                  </a:lnTo>
                  <a:lnTo>
                    <a:pt x="1349518" y="2324099"/>
                  </a:lnTo>
                  <a:lnTo>
                    <a:pt x="1309395" y="2336799"/>
                  </a:lnTo>
                  <a:lnTo>
                    <a:pt x="1276791" y="2374899"/>
                  </a:lnTo>
                  <a:lnTo>
                    <a:pt x="1253720" y="2412999"/>
                  </a:lnTo>
                  <a:lnTo>
                    <a:pt x="1242194" y="2463799"/>
                  </a:lnTo>
                  <a:lnTo>
                    <a:pt x="1241150" y="2514599"/>
                  </a:lnTo>
                  <a:lnTo>
                    <a:pt x="1247824" y="2552699"/>
                  </a:lnTo>
                  <a:lnTo>
                    <a:pt x="1261675" y="2603499"/>
                  </a:lnTo>
                  <a:lnTo>
                    <a:pt x="1282158" y="2641599"/>
                  </a:lnTo>
                  <a:lnTo>
                    <a:pt x="1308731" y="2679699"/>
                  </a:lnTo>
                  <a:lnTo>
                    <a:pt x="1340851" y="2717799"/>
                  </a:lnTo>
                  <a:lnTo>
                    <a:pt x="1377975" y="2755899"/>
                  </a:lnTo>
                  <a:lnTo>
                    <a:pt x="1419561" y="2768599"/>
                  </a:lnTo>
                  <a:lnTo>
                    <a:pt x="1431617" y="2781299"/>
                  </a:lnTo>
                  <a:lnTo>
                    <a:pt x="1443991" y="2781299"/>
                  </a:lnTo>
                  <a:lnTo>
                    <a:pt x="1456577" y="2793999"/>
                  </a:lnTo>
                  <a:lnTo>
                    <a:pt x="1529452" y="2793999"/>
                  </a:lnTo>
                  <a:lnTo>
                    <a:pt x="1529145" y="2806699"/>
                  </a:lnTo>
                  <a:lnTo>
                    <a:pt x="1774913" y="2806699"/>
                  </a:lnTo>
                  <a:lnTo>
                    <a:pt x="1755195" y="2819399"/>
                  </a:lnTo>
                  <a:lnTo>
                    <a:pt x="1712998" y="2832099"/>
                  </a:lnTo>
                  <a:lnTo>
                    <a:pt x="1576112" y="2870199"/>
                  </a:lnTo>
                  <a:lnTo>
                    <a:pt x="1529145" y="2870199"/>
                  </a:lnTo>
                  <a:lnTo>
                    <a:pt x="1527178" y="2908299"/>
                  </a:lnTo>
                  <a:lnTo>
                    <a:pt x="1525044" y="2959099"/>
                  </a:lnTo>
                  <a:lnTo>
                    <a:pt x="1522743" y="3009899"/>
                  </a:lnTo>
                  <a:lnTo>
                    <a:pt x="1520274" y="3060699"/>
                  </a:lnTo>
                  <a:lnTo>
                    <a:pt x="1517638" y="3111499"/>
                  </a:lnTo>
                  <a:lnTo>
                    <a:pt x="1514835" y="3174999"/>
                  </a:lnTo>
                  <a:lnTo>
                    <a:pt x="1511864" y="3225799"/>
                  </a:lnTo>
                  <a:lnTo>
                    <a:pt x="1508726" y="3276599"/>
                  </a:lnTo>
                  <a:lnTo>
                    <a:pt x="1507073" y="3301999"/>
                  </a:lnTo>
                  <a:close/>
                </a:path>
                <a:path w="3608705" h="5626100">
                  <a:moveTo>
                    <a:pt x="1774913" y="2806699"/>
                  </a:moveTo>
                  <a:lnTo>
                    <a:pt x="1576828" y="2806699"/>
                  </a:lnTo>
                  <a:lnTo>
                    <a:pt x="1670515" y="2781299"/>
                  </a:lnTo>
                  <a:lnTo>
                    <a:pt x="1714457" y="2768599"/>
                  </a:lnTo>
                  <a:lnTo>
                    <a:pt x="1755091" y="2743199"/>
                  </a:lnTo>
                  <a:lnTo>
                    <a:pt x="1724087" y="2705099"/>
                  </a:lnTo>
                  <a:lnTo>
                    <a:pt x="1698104" y="2654299"/>
                  </a:lnTo>
                  <a:lnTo>
                    <a:pt x="1677456" y="2616199"/>
                  </a:lnTo>
                  <a:lnTo>
                    <a:pt x="1662460" y="2565399"/>
                  </a:lnTo>
                  <a:lnTo>
                    <a:pt x="1653432" y="2514599"/>
                  </a:lnTo>
                  <a:lnTo>
                    <a:pt x="1650688" y="2463799"/>
                  </a:lnTo>
                  <a:lnTo>
                    <a:pt x="1654545" y="2412999"/>
                  </a:lnTo>
                  <a:lnTo>
                    <a:pt x="1667360" y="2362199"/>
                  </a:lnTo>
                  <a:lnTo>
                    <a:pt x="1688437" y="2324099"/>
                  </a:lnTo>
                  <a:lnTo>
                    <a:pt x="1717139" y="2285999"/>
                  </a:lnTo>
                  <a:lnTo>
                    <a:pt x="1752831" y="2273299"/>
                  </a:lnTo>
                  <a:lnTo>
                    <a:pt x="1764693" y="2260599"/>
                  </a:lnTo>
                  <a:lnTo>
                    <a:pt x="1836502" y="2260599"/>
                  </a:lnTo>
                  <a:lnTo>
                    <a:pt x="1847729" y="2273299"/>
                  </a:lnTo>
                  <a:lnTo>
                    <a:pt x="1883580" y="2285999"/>
                  </a:lnTo>
                  <a:lnTo>
                    <a:pt x="1912547" y="2324099"/>
                  </a:lnTo>
                  <a:lnTo>
                    <a:pt x="1783952" y="2324099"/>
                  </a:lnTo>
                  <a:lnTo>
                    <a:pt x="1767659" y="2336799"/>
                  </a:lnTo>
                  <a:lnTo>
                    <a:pt x="1753273" y="2349499"/>
                  </a:lnTo>
                  <a:lnTo>
                    <a:pt x="1741534" y="2362199"/>
                  </a:lnTo>
                  <a:lnTo>
                    <a:pt x="1740404" y="2362199"/>
                  </a:lnTo>
                  <a:lnTo>
                    <a:pt x="1730343" y="2374899"/>
                  </a:lnTo>
                  <a:lnTo>
                    <a:pt x="1723458" y="2400299"/>
                  </a:lnTo>
                  <a:lnTo>
                    <a:pt x="1719116" y="2412999"/>
                  </a:lnTo>
                  <a:lnTo>
                    <a:pt x="1716680" y="2425699"/>
                  </a:lnTo>
                  <a:lnTo>
                    <a:pt x="1713777" y="2476499"/>
                  </a:lnTo>
                  <a:lnTo>
                    <a:pt x="1718312" y="2527299"/>
                  </a:lnTo>
                  <a:lnTo>
                    <a:pt x="1729813" y="2565399"/>
                  </a:lnTo>
                  <a:lnTo>
                    <a:pt x="1747810" y="2616199"/>
                  </a:lnTo>
                  <a:lnTo>
                    <a:pt x="1771833" y="2654299"/>
                  </a:lnTo>
                  <a:lnTo>
                    <a:pt x="1801410" y="2692399"/>
                  </a:lnTo>
                  <a:lnTo>
                    <a:pt x="1882875" y="2692399"/>
                  </a:lnTo>
                  <a:lnTo>
                    <a:pt x="1876413" y="2705099"/>
                  </a:lnTo>
                  <a:lnTo>
                    <a:pt x="1845469" y="2743199"/>
                  </a:lnTo>
                  <a:lnTo>
                    <a:pt x="1886103" y="2768599"/>
                  </a:lnTo>
                  <a:lnTo>
                    <a:pt x="1930045" y="2781299"/>
                  </a:lnTo>
                  <a:lnTo>
                    <a:pt x="1795761" y="2781299"/>
                  </a:lnTo>
                  <a:lnTo>
                    <a:pt x="1794631" y="2793999"/>
                  </a:lnTo>
                  <a:lnTo>
                    <a:pt x="1774913" y="2806699"/>
                  </a:lnTo>
                  <a:close/>
                </a:path>
                <a:path w="3608705" h="5626100">
                  <a:moveTo>
                    <a:pt x="2249351" y="2806699"/>
                  </a:moveTo>
                  <a:lnTo>
                    <a:pt x="2071415" y="2806699"/>
                  </a:lnTo>
                  <a:lnTo>
                    <a:pt x="2069573" y="2730499"/>
                  </a:lnTo>
                  <a:lnTo>
                    <a:pt x="2068326" y="2666999"/>
                  </a:lnTo>
                  <a:lnTo>
                    <a:pt x="2067887" y="2628899"/>
                  </a:lnTo>
                  <a:lnTo>
                    <a:pt x="2067777" y="2603499"/>
                  </a:lnTo>
                  <a:lnTo>
                    <a:pt x="2067885" y="2565399"/>
                  </a:lnTo>
                  <a:lnTo>
                    <a:pt x="2068822" y="2514599"/>
                  </a:lnTo>
                  <a:lnTo>
                    <a:pt x="2070621" y="2476499"/>
                  </a:lnTo>
                  <a:lnTo>
                    <a:pt x="2073346" y="2438399"/>
                  </a:lnTo>
                  <a:lnTo>
                    <a:pt x="2090322" y="2374899"/>
                  </a:lnTo>
                  <a:lnTo>
                    <a:pt x="2111583" y="2324099"/>
                  </a:lnTo>
                  <a:lnTo>
                    <a:pt x="2140187" y="2298699"/>
                  </a:lnTo>
                  <a:lnTo>
                    <a:pt x="2175476" y="2273299"/>
                  </a:lnTo>
                  <a:lnTo>
                    <a:pt x="2216789" y="2260599"/>
                  </a:lnTo>
                  <a:lnTo>
                    <a:pt x="2263469" y="2260599"/>
                  </a:lnTo>
                  <a:lnTo>
                    <a:pt x="2305855" y="2273299"/>
                  </a:lnTo>
                  <a:lnTo>
                    <a:pt x="2342341" y="2298699"/>
                  </a:lnTo>
                  <a:lnTo>
                    <a:pt x="2352390" y="2311399"/>
                  </a:lnTo>
                  <a:lnTo>
                    <a:pt x="2237485" y="2311399"/>
                  </a:lnTo>
                  <a:lnTo>
                    <a:pt x="2199215" y="2324099"/>
                  </a:lnTo>
                  <a:lnTo>
                    <a:pt x="2169419" y="2349499"/>
                  </a:lnTo>
                  <a:lnTo>
                    <a:pt x="2148519" y="2387599"/>
                  </a:lnTo>
                  <a:lnTo>
                    <a:pt x="2136939" y="2425699"/>
                  </a:lnTo>
                  <a:lnTo>
                    <a:pt x="2130609" y="2489199"/>
                  </a:lnTo>
                  <a:lnTo>
                    <a:pt x="2129113" y="2539999"/>
                  </a:lnTo>
                  <a:lnTo>
                    <a:pt x="2128626" y="2590799"/>
                  </a:lnTo>
                  <a:lnTo>
                    <a:pt x="2129067" y="2654299"/>
                  </a:lnTo>
                  <a:lnTo>
                    <a:pt x="2130358" y="2717799"/>
                  </a:lnTo>
                  <a:lnTo>
                    <a:pt x="2132420" y="2793999"/>
                  </a:lnTo>
                  <a:lnTo>
                    <a:pt x="2267721" y="2793999"/>
                  </a:lnTo>
                  <a:lnTo>
                    <a:pt x="2249351" y="2806699"/>
                  </a:lnTo>
                  <a:close/>
                </a:path>
                <a:path w="3608705" h="5626100">
                  <a:moveTo>
                    <a:pt x="1529452" y="2793999"/>
                  </a:moveTo>
                  <a:lnTo>
                    <a:pt x="1469269" y="2793999"/>
                  </a:lnTo>
                  <a:lnTo>
                    <a:pt x="1471331" y="2717799"/>
                  </a:lnTo>
                  <a:lnTo>
                    <a:pt x="1472622" y="2654299"/>
                  </a:lnTo>
                  <a:lnTo>
                    <a:pt x="1473063" y="2590799"/>
                  </a:lnTo>
                  <a:lnTo>
                    <a:pt x="1472576" y="2539999"/>
                  </a:lnTo>
                  <a:lnTo>
                    <a:pt x="1471081" y="2489199"/>
                  </a:lnTo>
                  <a:lnTo>
                    <a:pt x="1468498" y="2451099"/>
                  </a:lnTo>
                  <a:lnTo>
                    <a:pt x="1452694" y="2387599"/>
                  </a:lnTo>
                  <a:lnTo>
                    <a:pt x="1431847" y="2349499"/>
                  </a:lnTo>
                  <a:lnTo>
                    <a:pt x="1402315" y="2324099"/>
                  </a:lnTo>
                  <a:lnTo>
                    <a:pt x="1364204" y="2311399"/>
                  </a:lnTo>
                  <a:lnTo>
                    <a:pt x="1473874" y="2311399"/>
                  </a:lnTo>
                  <a:lnTo>
                    <a:pt x="1509767" y="2374899"/>
                  </a:lnTo>
                  <a:lnTo>
                    <a:pt x="1523496" y="2412999"/>
                  </a:lnTo>
                  <a:lnTo>
                    <a:pt x="1529939" y="2476499"/>
                  </a:lnTo>
                  <a:lnTo>
                    <a:pt x="1531737" y="2514599"/>
                  </a:lnTo>
                  <a:lnTo>
                    <a:pt x="1532675" y="2565399"/>
                  </a:lnTo>
                  <a:lnTo>
                    <a:pt x="1532819" y="2616199"/>
                  </a:lnTo>
                  <a:lnTo>
                    <a:pt x="1532234" y="2666999"/>
                  </a:lnTo>
                  <a:lnTo>
                    <a:pt x="1530987" y="2730499"/>
                  </a:lnTo>
                  <a:lnTo>
                    <a:pt x="1529452" y="2793999"/>
                  </a:lnTo>
                  <a:close/>
                </a:path>
                <a:path w="3608705" h="5626100">
                  <a:moveTo>
                    <a:pt x="2267721" y="2793999"/>
                  </a:moveTo>
                  <a:lnTo>
                    <a:pt x="2145748" y="2793999"/>
                  </a:lnTo>
                  <a:lnTo>
                    <a:pt x="2158545" y="2781299"/>
                  </a:lnTo>
                  <a:lnTo>
                    <a:pt x="2170708" y="2781299"/>
                  </a:lnTo>
                  <a:lnTo>
                    <a:pt x="2182128" y="2768599"/>
                  </a:lnTo>
                  <a:lnTo>
                    <a:pt x="2223714" y="2755899"/>
                  </a:lnTo>
                  <a:lnTo>
                    <a:pt x="2260839" y="2717799"/>
                  </a:lnTo>
                  <a:lnTo>
                    <a:pt x="2292959" y="2679699"/>
                  </a:lnTo>
                  <a:lnTo>
                    <a:pt x="2319532" y="2641599"/>
                  </a:lnTo>
                  <a:lnTo>
                    <a:pt x="2340015" y="2603499"/>
                  </a:lnTo>
                  <a:lnTo>
                    <a:pt x="2353865" y="2552699"/>
                  </a:lnTo>
                  <a:lnTo>
                    <a:pt x="2360540" y="2514599"/>
                  </a:lnTo>
                  <a:lnTo>
                    <a:pt x="2359496" y="2463799"/>
                  </a:lnTo>
                  <a:lnTo>
                    <a:pt x="2348446" y="2412999"/>
                  </a:lnTo>
                  <a:lnTo>
                    <a:pt x="2325322" y="2374899"/>
                  </a:lnTo>
                  <a:lnTo>
                    <a:pt x="2292454" y="2336799"/>
                  </a:lnTo>
                  <a:lnTo>
                    <a:pt x="2252172" y="2324099"/>
                  </a:lnTo>
                  <a:lnTo>
                    <a:pt x="2247653" y="2311399"/>
                  </a:lnTo>
                  <a:lnTo>
                    <a:pt x="2352390" y="2311399"/>
                  </a:lnTo>
                  <a:lnTo>
                    <a:pt x="2372488" y="2336799"/>
                  </a:lnTo>
                  <a:lnTo>
                    <a:pt x="2395857" y="2374899"/>
                  </a:lnTo>
                  <a:lnTo>
                    <a:pt x="2412007" y="2412999"/>
                  </a:lnTo>
                  <a:lnTo>
                    <a:pt x="2420501" y="2451099"/>
                  </a:lnTo>
                  <a:lnTo>
                    <a:pt x="2422181" y="2501899"/>
                  </a:lnTo>
                  <a:lnTo>
                    <a:pt x="2417944" y="2539999"/>
                  </a:lnTo>
                  <a:lnTo>
                    <a:pt x="2408107" y="2590799"/>
                  </a:lnTo>
                  <a:lnTo>
                    <a:pt x="2372912" y="2679699"/>
                  </a:lnTo>
                  <a:lnTo>
                    <a:pt x="2348190" y="2717799"/>
                  </a:lnTo>
                  <a:lnTo>
                    <a:pt x="2319143" y="2743199"/>
                  </a:lnTo>
                  <a:lnTo>
                    <a:pt x="2286091" y="2781299"/>
                  </a:lnTo>
                  <a:lnTo>
                    <a:pt x="2267721" y="2793999"/>
                  </a:lnTo>
                  <a:close/>
                </a:path>
                <a:path w="3608705" h="5626100">
                  <a:moveTo>
                    <a:pt x="1882875" y="2692399"/>
                  </a:moveTo>
                  <a:lnTo>
                    <a:pt x="1801410" y="2692399"/>
                  </a:lnTo>
                  <a:lnTo>
                    <a:pt x="1831379" y="2654299"/>
                  </a:lnTo>
                  <a:lnTo>
                    <a:pt x="1855511" y="2616199"/>
                  </a:lnTo>
                  <a:lnTo>
                    <a:pt x="1873430" y="2565399"/>
                  </a:lnTo>
                  <a:lnTo>
                    <a:pt x="1884759" y="2527299"/>
                  </a:lnTo>
                  <a:lnTo>
                    <a:pt x="1889121" y="2476499"/>
                  </a:lnTo>
                  <a:lnTo>
                    <a:pt x="1886140" y="2425699"/>
                  </a:lnTo>
                  <a:lnTo>
                    <a:pt x="1884180" y="2412999"/>
                  </a:lnTo>
                  <a:lnTo>
                    <a:pt x="1879785" y="2400299"/>
                  </a:lnTo>
                  <a:lnTo>
                    <a:pt x="1872636" y="2374899"/>
                  </a:lnTo>
                  <a:lnTo>
                    <a:pt x="1862415" y="2362199"/>
                  </a:lnTo>
                  <a:lnTo>
                    <a:pt x="1861285" y="2362199"/>
                  </a:lnTo>
                  <a:lnTo>
                    <a:pt x="1849388" y="2349499"/>
                  </a:lnTo>
                  <a:lnTo>
                    <a:pt x="1834737" y="2336799"/>
                  </a:lnTo>
                  <a:lnTo>
                    <a:pt x="1818391" y="2324099"/>
                  </a:lnTo>
                  <a:lnTo>
                    <a:pt x="1912547" y="2324099"/>
                  </a:lnTo>
                  <a:lnTo>
                    <a:pt x="1933676" y="2362199"/>
                  </a:lnTo>
                  <a:lnTo>
                    <a:pt x="1946015" y="2412999"/>
                  </a:lnTo>
                  <a:lnTo>
                    <a:pt x="1949516" y="2463799"/>
                  </a:lnTo>
                  <a:lnTo>
                    <a:pt x="1946634" y="2514599"/>
                  </a:lnTo>
                  <a:lnTo>
                    <a:pt x="1937626" y="2565399"/>
                  </a:lnTo>
                  <a:lnTo>
                    <a:pt x="1922749" y="2616199"/>
                  </a:lnTo>
                  <a:lnTo>
                    <a:pt x="1902259" y="2654299"/>
                  </a:lnTo>
                  <a:lnTo>
                    <a:pt x="1882875" y="2692399"/>
                  </a:lnTo>
                  <a:close/>
                </a:path>
                <a:path w="3608705" h="5626100">
                  <a:moveTo>
                    <a:pt x="2270219" y="4381499"/>
                  </a:moveTo>
                  <a:lnTo>
                    <a:pt x="1969433" y="4381499"/>
                  </a:lnTo>
                  <a:lnTo>
                    <a:pt x="2022935" y="4368799"/>
                  </a:lnTo>
                  <a:lnTo>
                    <a:pt x="2075628" y="4368799"/>
                  </a:lnTo>
                  <a:lnTo>
                    <a:pt x="2178739" y="4343399"/>
                  </a:lnTo>
                  <a:lnTo>
                    <a:pt x="2176087" y="4330699"/>
                  </a:lnTo>
                  <a:lnTo>
                    <a:pt x="2173139" y="4305299"/>
                  </a:lnTo>
                  <a:lnTo>
                    <a:pt x="2169922" y="4267199"/>
                  </a:lnTo>
                  <a:lnTo>
                    <a:pt x="2166460" y="4241799"/>
                  </a:lnTo>
                  <a:lnTo>
                    <a:pt x="2162777" y="4203699"/>
                  </a:lnTo>
                  <a:lnTo>
                    <a:pt x="2158899" y="4152899"/>
                  </a:lnTo>
                  <a:lnTo>
                    <a:pt x="2154850" y="4114799"/>
                  </a:lnTo>
                  <a:lnTo>
                    <a:pt x="2150655" y="4063999"/>
                  </a:lnTo>
                  <a:lnTo>
                    <a:pt x="2146338" y="4013199"/>
                  </a:lnTo>
                  <a:lnTo>
                    <a:pt x="2141924" y="3962399"/>
                  </a:lnTo>
                  <a:lnTo>
                    <a:pt x="2137438" y="3898899"/>
                  </a:lnTo>
                  <a:lnTo>
                    <a:pt x="2132904" y="3848099"/>
                  </a:lnTo>
                  <a:lnTo>
                    <a:pt x="2123794" y="3721099"/>
                  </a:lnTo>
                  <a:lnTo>
                    <a:pt x="2119267" y="3657599"/>
                  </a:lnTo>
                  <a:lnTo>
                    <a:pt x="2114791" y="3594099"/>
                  </a:lnTo>
                  <a:lnTo>
                    <a:pt x="2110391" y="3530599"/>
                  </a:lnTo>
                  <a:lnTo>
                    <a:pt x="2106091" y="3467099"/>
                  </a:lnTo>
                  <a:lnTo>
                    <a:pt x="2101918" y="3390899"/>
                  </a:lnTo>
                  <a:lnTo>
                    <a:pt x="1853466" y="3390899"/>
                  </a:lnTo>
                  <a:lnTo>
                    <a:pt x="1904550" y="3378199"/>
                  </a:lnTo>
                  <a:lnTo>
                    <a:pt x="1954629" y="3378199"/>
                  </a:lnTo>
                  <a:lnTo>
                    <a:pt x="2051650" y="3352799"/>
                  </a:lnTo>
                  <a:lnTo>
                    <a:pt x="2098528" y="3327399"/>
                  </a:lnTo>
                  <a:lnTo>
                    <a:pt x="2095223" y="3276599"/>
                  </a:lnTo>
                  <a:lnTo>
                    <a:pt x="2092085" y="3225799"/>
                  </a:lnTo>
                  <a:lnTo>
                    <a:pt x="2089114" y="3174999"/>
                  </a:lnTo>
                  <a:lnTo>
                    <a:pt x="2086311" y="3111499"/>
                  </a:lnTo>
                  <a:lnTo>
                    <a:pt x="2083675" y="3060699"/>
                  </a:lnTo>
                  <a:lnTo>
                    <a:pt x="2081206" y="3009899"/>
                  </a:lnTo>
                  <a:lnTo>
                    <a:pt x="2078905" y="2959099"/>
                  </a:lnTo>
                  <a:lnTo>
                    <a:pt x="2076771" y="2908299"/>
                  </a:lnTo>
                  <a:lnTo>
                    <a:pt x="2074804" y="2870199"/>
                  </a:lnTo>
                  <a:lnTo>
                    <a:pt x="2027837" y="2870199"/>
                  </a:lnTo>
                  <a:lnTo>
                    <a:pt x="1890951" y="2832099"/>
                  </a:lnTo>
                  <a:lnTo>
                    <a:pt x="1848754" y="2819399"/>
                  </a:lnTo>
                  <a:lnTo>
                    <a:pt x="1809318" y="2793999"/>
                  </a:lnTo>
                  <a:lnTo>
                    <a:pt x="1807058" y="2781299"/>
                  </a:lnTo>
                  <a:lnTo>
                    <a:pt x="1930045" y="2781299"/>
                  </a:lnTo>
                  <a:lnTo>
                    <a:pt x="2023731" y="2806699"/>
                  </a:lnTo>
                  <a:lnTo>
                    <a:pt x="2249351" y="2806699"/>
                  </a:lnTo>
                  <a:lnTo>
                    <a:pt x="2209242" y="2832099"/>
                  </a:lnTo>
                  <a:lnTo>
                    <a:pt x="2191237" y="2832099"/>
                  </a:lnTo>
                  <a:lnTo>
                    <a:pt x="2172808" y="2844799"/>
                  </a:lnTo>
                  <a:lnTo>
                    <a:pt x="2153956" y="2844799"/>
                  </a:lnTo>
                  <a:lnTo>
                    <a:pt x="2134680" y="2857499"/>
                  </a:lnTo>
                  <a:lnTo>
                    <a:pt x="2136347" y="2895599"/>
                  </a:lnTo>
                  <a:lnTo>
                    <a:pt x="2138312" y="2946399"/>
                  </a:lnTo>
                  <a:lnTo>
                    <a:pt x="2140538" y="2997199"/>
                  </a:lnTo>
                  <a:lnTo>
                    <a:pt x="2142986" y="3047999"/>
                  </a:lnTo>
                  <a:lnTo>
                    <a:pt x="2145621" y="3098799"/>
                  </a:lnTo>
                  <a:lnTo>
                    <a:pt x="2148404" y="3149599"/>
                  </a:lnTo>
                  <a:lnTo>
                    <a:pt x="2151299" y="3200399"/>
                  </a:lnTo>
                  <a:lnTo>
                    <a:pt x="2157275" y="3301999"/>
                  </a:lnTo>
                  <a:lnTo>
                    <a:pt x="2290451" y="3301999"/>
                  </a:lnTo>
                  <a:lnTo>
                    <a:pt x="2249351" y="3327399"/>
                  </a:lnTo>
                  <a:lnTo>
                    <a:pt x="2206815" y="3352799"/>
                  </a:lnTo>
                  <a:lnTo>
                    <a:pt x="2162923" y="3365499"/>
                  </a:lnTo>
                  <a:lnTo>
                    <a:pt x="2167097" y="3441699"/>
                  </a:lnTo>
                  <a:lnTo>
                    <a:pt x="2171396" y="3505199"/>
                  </a:lnTo>
                  <a:lnTo>
                    <a:pt x="2175796" y="3568699"/>
                  </a:lnTo>
                  <a:lnTo>
                    <a:pt x="2180272" y="3632199"/>
                  </a:lnTo>
                  <a:lnTo>
                    <a:pt x="2184799" y="3695699"/>
                  </a:lnTo>
                  <a:lnTo>
                    <a:pt x="2198443" y="3886199"/>
                  </a:lnTo>
                  <a:lnTo>
                    <a:pt x="2202929" y="3936999"/>
                  </a:lnTo>
                  <a:lnTo>
                    <a:pt x="2207343" y="3987799"/>
                  </a:lnTo>
                  <a:lnTo>
                    <a:pt x="2211660" y="4038599"/>
                  </a:lnTo>
                  <a:lnTo>
                    <a:pt x="2215855" y="4089399"/>
                  </a:lnTo>
                  <a:lnTo>
                    <a:pt x="2219905" y="4140199"/>
                  </a:lnTo>
                  <a:lnTo>
                    <a:pt x="2223783" y="4178299"/>
                  </a:lnTo>
                  <a:lnTo>
                    <a:pt x="2227465" y="4216399"/>
                  </a:lnTo>
                  <a:lnTo>
                    <a:pt x="2230927" y="4254499"/>
                  </a:lnTo>
                  <a:lnTo>
                    <a:pt x="2234144" y="4279899"/>
                  </a:lnTo>
                  <a:lnTo>
                    <a:pt x="2237092" y="4305299"/>
                  </a:lnTo>
                  <a:lnTo>
                    <a:pt x="2239745" y="4330699"/>
                  </a:lnTo>
                  <a:lnTo>
                    <a:pt x="2430534" y="4330699"/>
                  </a:lnTo>
                  <a:lnTo>
                    <a:pt x="2408251" y="4343399"/>
                  </a:lnTo>
                  <a:lnTo>
                    <a:pt x="2270219" y="4381499"/>
                  </a:lnTo>
                  <a:close/>
                </a:path>
                <a:path w="3608705" h="5626100">
                  <a:moveTo>
                    <a:pt x="2005681" y="3428999"/>
                  </a:moveTo>
                  <a:lnTo>
                    <a:pt x="1597138" y="3428999"/>
                  </a:lnTo>
                  <a:lnTo>
                    <a:pt x="1548423" y="3416299"/>
                  </a:lnTo>
                  <a:lnTo>
                    <a:pt x="1500901" y="3390899"/>
                  </a:lnTo>
                  <a:lnTo>
                    <a:pt x="2101918" y="3390899"/>
                  </a:lnTo>
                  <a:lnTo>
                    <a:pt x="2054396" y="3416299"/>
                  </a:lnTo>
                  <a:lnTo>
                    <a:pt x="2005681" y="3428999"/>
                  </a:lnTo>
                  <a:close/>
                </a:path>
                <a:path w="3608705" h="5626100">
                  <a:moveTo>
                    <a:pt x="1905177" y="3441699"/>
                  </a:moveTo>
                  <a:lnTo>
                    <a:pt x="1697642" y="3441699"/>
                  </a:lnTo>
                  <a:lnTo>
                    <a:pt x="1646919" y="3428999"/>
                  </a:lnTo>
                  <a:lnTo>
                    <a:pt x="1955900" y="3428999"/>
                  </a:lnTo>
                  <a:lnTo>
                    <a:pt x="1905177" y="3441699"/>
                  </a:lnTo>
                  <a:close/>
                </a:path>
                <a:path w="3608705" h="5626100">
                  <a:moveTo>
                    <a:pt x="1801410" y="3454399"/>
                  </a:moveTo>
                  <a:lnTo>
                    <a:pt x="1749180" y="3441699"/>
                  </a:lnTo>
                  <a:lnTo>
                    <a:pt x="1853639" y="3441699"/>
                  </a:lnTo>
                  <a:lnTo>
                    <a:pt x="1801410" y="3454399"/>
                  </a:lnTo>
                  <a:close/>
                </a:path>
                <a:path w="3608705" h="5626100">
                  <a:moveTo>
                    <a:pt x="2076446" y="4432299"/>
                  </a:moveTo>
                  <a:lnTo>
                    <a:pt x="1536540" y="4432299"/>
                  </a:lnTo>
                  <a:lnTo>
                    <a:pt x="1438297" y="4406899"/>
                  </a:lnTo>
                  <a:lnTo>
                    <a:pt x="1204736" y="4343399"/>
                  </a:lnTo>
                  <a:lnTo>
                    <a:pt x="1160168" y="4317999"/>
                  </a:lnTo>
                  <a:lnTo>
                    <a:pt x="1116339" y="4305299"/>
                  </a:lnTo>
                  <a:lnTo>
                    <a:pt x="1073257" y="4279899"/>
                  </a:lnTo>
                  <a:lnTo>
                    <a:pt x="1030934" y="4267199"/>
                  </a:lnTo>
                  <a:lnTo>
                    <a:pt x="988772" y="4241799"/>
                  </a:lnTo>
                  <a:lnTo>
                    <a:pt x="945255" y="4203699"/>
                  </a:lnTo>
                  <a:lnTo>
                    <a:pt x="902823" y="4178299"/>
                  </a:lnTo>
                  <a:lnTo>
                    <a:pt x="863915" y="4140199"/>
                  </a:lnTo>
                  <a:lnTo>
                    <a:pt x="830972" y="4089399"/>
                  </a:lnTo>
                  <a:lnTo>
                    <a:pt x="820769" y="4076699"/>
                  </a:lnTo>
                  <a:lnTo>
                    <a:pt x="812049" y="4051299"/>
                  </a:lnTo>
                  <a:lnTo>
                    <a:pt x="804600" y="4038599"/>
                  </a:lnTo>
                  <a:lnTo>
                    <a:pt x="798210" y="4013199"/>
                  </a:lnTo>
                  <a:lnTo>
                    <a:pt x="863743" y="4013199"/>
                  </a:lnTo>
                  <a:lnTo>
                    <a:pt x="882939" y="4063999"/>
                  </a:lnTo>
                  <a:lnTo>
                    <a:pt x="911029" y="4102099"/>
                  </a:lnTo>
                  <a:lnTo>
                    <a:pt x="944975" y="4127499"/>
                  </a:lnTo>
                  <a:lnTo>
                    <a:pt x="982500" y="4165599"/>
                  </a:lnTo>
                  <a:lnTo>
                    <a:pt x="1021327" y="4190999"/>
                  </a:lnTo>
                  <a:lnTo>
                    <a:pt x="1059177" y="4203699"/>
                  </a:lnTo>
                  <a:lnTo>
                    <a:pt x="1100740" y="4229099"/>
                  </a:lnTo>
                  <a:lnTo>
                    <a:pt x="1143093" y="4254499"/>
                  </a:lnTo>
                  <a:lnTo>
                    <a:pt x="1230013" y="4279899"/>
                  </a:lnTo>
                  <a:lnTo>
                    <a:pt x="1274501" y="4305299"/>
                  </a:lnTo>
                  <a:lnTo>
                    <a:pt x="1365334" y="4330699"/>
                  </a:lnTo>
                  <a:lnTo>
                    <a:pt x="1424361" y="4330699"/>
                  </a:lnTo>
                  <a:lnTo>
                    <a:pt x="1422950" y="4343399"/>
                  </a:lnTo>
                  <a:lnTo>
                    <a:pt x="1514688" y="4368799"/>
                  </a:lnTo>
                  <a:lnTo>
                    <a:pt x="1608650" y="4368799"/>
                  </a:lnTo>
                  <a:lnTo>
                    <a:pt x="1656498" y="4381499"/>
                  </a:lnTo>
                  <a:lnTo>
                    <a:pt x="2270219" y="4381499"/>
                  </a:lnTo>
                  <a:lnTo>
                    <a:pt x="2076446" y="4432299"/>
                  </a:lnTo>
                  <a:close/>
                </a:path>
                <a:path w="3608705" h="5626100">
                  <a:moveTo>
                    <a:pt x="2237025" y="4838699"/>
                  </a:moveTo>
                  <a:lnTo>
                    <a:pt x="1896839" y="4838699"/>
                  </a:lnTo>
                  <a:lnTo>
                    <a:pt x="1952566" y="4825999"/>
                  </a:lnTo>
                  <a:lnTo>
                    <a:pt x="2007486" y="4825999"/>
                  </a:lnTo>
                  <a:lnTo>
                    <a:pt x="2061509" y="4813299"/>
                  </a:lnTo>
                  <a:lnTo>
                    <a:pt x="2114543" y="4813299"/>
                  </a:lnTo>
                  <a:lnTo>
                    <a:pt x="2166497" y="4800599"/>
                  </a:lnTo>
                  <a:lnTo>
                    <a:pt x="2314958" y="4762499"/>
                  </a:lnTo>
                  <a:lnTo>
                    <a:pt x="2361673" y="4737099"/>
                  </a:lnTo>
                  <a:lnTo>
                    <a:pt x="2406850" y="4724399"/>
                  </a:lnTo>
                  <a:lnTo>
                    <a:pt x="2450397" y="4698999"/>
                  </a:lnTo>
                  <a:lnTo>
                    <a:pt x="2492223" y="4686299"/>
                  </a:lnTo>
                  <a:lnTo>
                    <a:pt x="2532236" y="4660899"/>
                  </a:lnTo>
                  <a:lnTo>
                    <a:pt x="2570345" y="4635499"/>
                  </a:lnTo>
                  <a:lnTo>
                    <a:pt x="2606457" y="4610099"/>
                  </a:lnTo>
                  <a:lnTo>
                    <a:pt x="2640482" y="4584699"/>
                  </a:lnTo>
                  <a:lnTo>
                    <a:pt x="2672328" y="4559299"/>
                  </a:lnTo>
                  <a:lnTo>
                    <a:pt x="2701903" y="4533899"/>
                  </a:lnTo>
                  <a:lnTo>
                    <a:pt x="2729117" y="4495799"/>
                  </a:lnTo>
                  <a:lnTo>
                    <a:pt x="2753876" y="4470399"/>
                  </a:lnTo>
                  <a:lnTo>
                    <a:pt x="2776091" y="4432299"/>
                  </a:lnTo>
                  <a:lnTo>
                    <a:pt x="2795668" y="4406899"/>
                  </a:lnTo>
                  <a:lnTo>
                    <a:pt x="2812518" y="4368799"/>
                  </a:lnTo>
                  <a:lnTo>
                    <a:pt x="2828369" y="4330699"/>
                  </a:lnTo>
                  <a:lnTo>
                    <a:pt x="2840196" y="4292599"/>
                  </a:lnTo>
                  <a:lnTo>
                    <a:pt x="2847786" y="4254499"/>
                  </a:lnTo>
                  <a:lnTo>
                    <a:pt x="2850928" y="4203699"/>
                  </a:lnTo>
                  <a:lnTo>
                    <a:pt x="2849040" y="4165599"/>
                  </a:lnTo>
                  <a:lnTo>
                    <a:pt x="2841749" y="4114799"/>
                  </a:lnTo>
                  <a:lnTo>
                    <a:pt x="2829163" y="4063999"/>
                  </a:lnTo>
                  <a:lnTo>
                    <a:pt x="2811388" y="4025899"/>
                  </a:lnTo>
                  <a:lnTo>
                    <a:pt x="2876159" y="4025899"/>
                  </a:lnTo>
                  <a:lnTo>
                    <a:pt x="2892163" y="4076699"/>
                  </a:lnTo>
                  <a:lnTo>
                    <a:pt x="2903272" y="4114799"/>
                  </a:lnTo>
                  <a:lnTo>
                    <a:pt x="2909486" y="4165599"/>
                  </a:lnTo>
                  <a:lnTo>
                    <a:pt x="2910804" y="4216399"/>
                  </a:lnTo>
                  <a:lnTo>
                    <a:pt x="2907185" y="4254499"/>
                  </a:lnTo>
                  <a:lnTo>
                    <a:pt x="2899648" y="4292599"/>
                  </a:lnTo>
                  <a:lnTo>
                    <a:pt x="2888086" y="4343399"/>
                  </a:lnTo>
                  <a:lnTo>
                    <a:pt x="2872393" y="4381499"/>
                  </a:lnTo>
                  <a:lnTo>
                    <a:pt x="2890151" y="4432299"/>
                  </a:lnTo>
                  <a:lnTo>
                    <a:pt x="2896382" y="4457699"/>
                  </a:lnTo>
                  <a:lnTo>
                    <a:pt x="2835112" y="4457699"/>
                  </a:lnTo>
                  <a:lnTo>
                    <a:pt x="2813102" y="4483099"/>
                  </a:lnTo>
                  <a:lnTo>
                    <a:pt x="2788647" y="4521199"/>
                  </a:lnTo>
                  <a:lnTo>
                    <a:pt x="2761832" y="4546599"/>
                  </a:lnTo>
                  <a:lnTo>
                    <a:pt x="2732741" y="4584699"/>
                  </a:lnTo>
                  <a:lnTo>
                    <a:pt x="2701459" y="4610099"/>
                  </a:lnTo>
                  <a:lnTo>
                    <a:pt x="2668071" y="4635499"/>
                  </a:lnTo>
                  <a:lnTo>
                    <a:pt x="2632662" y="4660899"/>
                  </a:lnTo>
                  <a:lnTo>
                    <a:pt x="2595317" y="4686299"/>
                  </a:lnTo>
                  <a:lnTo>
                    <a:pt x="2556120" y="4711699"/>
                  </a:lnTo>
                  <a:lnTo>
                    <a:pt x="2515156" y="4737099"/>
                  </a:lnTo>
                  <a:lnTo>
                    <a:pt x="2472511" y="4762499"/>
                  </a:lnTo>
                  <a:lnTo>
                    <a:pt x="2428268" y="4775199"/>
                  </a:lnTo>
                  <a:lnTo>
                    <a:pt x="2382514" y="4800599"/>
                  </a:lnTo>
                  <a:lnTo>
                    <a:pt x="2286807" y="4825999"/>
                  </a:lnTo>
                  <a:lnTo>
                    <a:pt x="2237025" y="4838699"/>
                  </a:lnTo>
                  <a:close/>
                </a:path>
                <a:path w="3608705" h="5626100">
                  <a:moveTo>
                    <a:pt x="1924166" y="4444999"/>
                  </a:moveTo>
                  <a:lnTo>
                    <a:pt x="1688820" y="4444999"/>
                  </a:lnTo>
                  <a:lnTo>
                    <a:pt x="1637418" y="4432299"/>
                  </a:lnTo>
                  <a:lnTo>
                    <a:pt x="1975568" y="4432299"/>
                  </a:lnTo>
                  <a:lnTo>
                    <a:pt x="1924166" y="4444999"/>
                  </a:lnTo>
                  <a:close/>
                </a:path>
                <a:path w="3608705" h="5626100">
                  <a:moveTo>
                    <a:pt x="2027016" y="4889499"/>
                  </a:moveTo>
                  <a:lnTo>
                    <a:pt x="1616505" y="4889499"/>
                  </a:lnTo>
                  <a:lnTo>
                    <a:pt x="1562137" y="4876799"/>
                  </a:lnTo>
                  <a:lnTo>
                    <a:pt x="1508703" y="4876799"/>
                  </a:lnTo>
                  <a:lnTo>
                    <a:pt x="1404934" y="4851399"/>
                  </a:lnTo>
                  <a:lnTo>
                    <a:pt x="1258146" y="4813299"/>
                  </a:lnTo>
                  <a:lnTo>
                    <a:pt x="1211878" y="4787899"/>
                  </a:lnTo>
                  <a:lnTo>
                    <a:pt x="1167066" y="4775199"/>
                  </a:lnTo>
                  <a:lnTo>
                    <a:pt x="1123784" y="4749799"/>
                  </a:lnTo>
                  <a:lnTo>
                    <a:pt x="1082107" y="4737099"/>
                  </a:lnTo>
                  <a:lnTo>
                    <a:pt x="1042108" y="4711699"/>
                  </a:lnTo>
                  <a:lnTo>
                    <a:pt x="1003862" y="4686299"/>
                  </a:lnTo>
                  <a:lnTo>
                    <a:pt x="967445" y="4660899"/>
                  </a:lnTo>
                  <a:lnTo>
                    <a:pt x="932930" y="4635499"/>
                  </a:lnTo>
                  <a:lnTo>
                    <a:pt x="900392" y="4610099"/>
                  </a:lnTo>
                  <a:lnTo>
                    <a:pt x="869906" y="4584699"/>
                  </a:lnTo>
                  <a:lnTo>
                    <a:pt x="841545" y="4546599"/>
                  </a:lnTo>
                  <a:lnTo>
                    <a:pt x="815386" y="4521199"/>
                  </a:lnTo>
                  <a:lnTo>
                    <a:pt x="791501" y="4483099"/>
                  </a:lnTo>
                  <a:lnTo>
                    <a:pt x="769966" y="4457699"/>
                  </a:lnTo>
                  <a:lnTo>
                    <a:pt x="843339" y="4457699"/>
                  </a:lnTo>
                  <a:lnTo>
                    <a:pt x="850872" y="4470399"/>
                  </a:lnTo>
                  <a:lnTo>
                    <a:pt x="876124" y="4495799"/>
                  </a:lnTo>
                  <a:lnTo>
                    <a:pt x="903928" y="4533899"/>
                  </a:lnTo>
                  <a:lnTo>
                    <a:pt x="934183" y="4559299"/>
                  </a:lnTo>
                  <a:lnTo>
                    <a:pt x="966789" y="4584699"/>
                  </a:lnTo>
                  <a:lnTo>
                    <a:pt x="1001645" y="4610099"/>
                  </a:lnTo>
                  <a:lnTo>
                    <a:pt x="1038650" y="4635499"/>
                  </a:lnTo>
                  <a:lnTo>
                    <a:pt x="1077705" y="4660899"/>
                  </a:lnTo>
                  <a:lnTo>
                    <a:pt x="1118708" y="4686299"/>
                  </a:lnTo>
                  <a:lnTo>
                    <a:pt x="1161559" y="4698999"/>
                  </a:lnTo>
                  <a:lnTo>
                    <a:pt x="1206158" y="4724399"/>
                  </a:lnTo>
                  <a:lnTo>
                    <a:pt x="1252403" y="4737099"/>
                  </a:lnTo>
                  <a:lnTo>
                    <a:pt x="1300196" y="4762499"/>
                  </a:lnTo>
                  <a:lnTo>
                    <a:pt x="1451846" y="4800599"/>
                  </a:lnTo>
                  <a:lnTo>
                    <a:pt x="1558837" y="4825999"/>
                  </a:lnTo>
                  <a:lnTo>
                    <a:pt x="1613797" y="4825999"/>
                  </a:lnTo>
                  <a:lnTo>
                    <a:pt x="1669601" y="4838699"/>
                  </a:lnTo>
                  <a:lnTo>
                    <a:pt x="2237025" y="4838699"/>
                  </a:lnTo>
                  <a:lnTo>
                    <a:pt x="2027016" y="4889499"/>
                  </a:lnTo>
                  <a:close/>
                </a:path>
                <a:path w="3608705" h="5626100">
                  <a:moveTo>
                    <a:pt x="2236356" y="5206999"/>
                  </a:moveTo>
                  <a:lnTo>
                    <a:pt x="1897969" y="5206999"/>
                  </a:lnTo>
                  <a:lnTo>
                    <a:pt x="1953695" y="5194299"/>
                  </a:lnTo>
                  <a:lnTo>
                    <a:pt x="2008616" y="5194299"/>
                  </a:lnTo>
                  <a:lnTo>
                    <a:pt x="2062639" y="5181599"/>
                  </a:lnTo>
                  <a:lnTo>
                    <a:pt x="2115673" y="5181599"/>
                  </a:lnTo>
                  <a:lnTo>
                    <a:pt x="2267925" y="5143499"/>
                  </a:lnTo>
                  <a:lnTo>
                    <a:pt x="2316087" y="5118099"/>
                  </a:lnTo>
                  <a:lnTo>
                    <a:pt x="2407980" y="5092699"/>
                  </a:lnTo>
                  <a:lnTo>
                    <a:pt x="2451527" y="5067299"/>
                  </a:lnTo>
                  <a:lnTo>
                    <a:pt x="2493353" y="5041899"/>
                  </a:lnTo>
                  <a:lnTo>
                    <a:pt x="2533366" y="5029199"/>
                  </a:lnTo>
                  <a:lnTo>
                    <a:pt x="2571474" y="5003799"/>
                  </a:lnTo>
                  <a:lnTo>
                    <a:pt x="2607587" y="4978399"/>
                  </a:lnTo>
                  <a:lnTo>
                    <a:pt x="2641612" y="4952999"/>
                  </a:lnTo>
                  <a:lnTo>
                    <a:pt x="2673458" y="4927599"/>
                  </a:lnTo>
                  <a:lnTo>
                    <a:pt x="2703033" y="4889499"/>
                  </a:lnTo>
                  <a:lnTo>
                    <a:pt x="2730246" y="4864099"/>
                  </a:lnTo>
                  <a:lnTo>
                    <a:pt x="2755006" y="4838699"/>
                  </a:lnTo>
                  <a:lnTo>
                    <a:pt x="2777220" y="4800599"/>
                  </a:lnTo>
                  <a:lnTo>
                    <a:pt x="2796798" y="4775199"/>
                  </a:lnTo>
                  <a:lnTo>
                    <a:pt x="2813647" y="4737099"/>
                  </a:lnTo>
                  <a:lnTo>
                    <a:pt x="2828846" y="4698999"/>
                  </a:lnTo>
                  <a:lnTo>
                    <a:pt x="2840337" y="4660899"/>
                  </a:lnTo>
                  <a:lnTo>
                    <a:pt x="2847804" y="4622799"/>
                  </a:lnTo>
                  <a:lnTo>
                    <a:pt x="2850928" y="4571999"/>
                  </a:lnTo>
                  <a:lnTo>
                    <a:pt x="2850522" y="4546599"/>
                  </a:lnTo>
                  <a:lnTo>
                    <a:pt x="2847680" y="4521199"/>
                  </a:lnTo>
                  <a:lnTo>
                    <a:pt x="2842508" y="4483099"/>
                  </a:lnTo>
                  <a:lnTo>
                    <a:pt x="2835112" y="4457699"/>
                  </a:lnTo>
                  <a:lnTo>
                    <a:pt x="2896382" y="4457699"/>
                  </a:lnTo>
                  <a:lnTo>
                    <a:pt x="2902613" y="4483099"/>
                  </a:lnTo>
                  <a:lnTo>
                    <a:pt x="2909568" y="4533899"/>
                  </a:lnTo>
                  <a:lnTo>
                    <a:pt x="2910804" y="4571999"/>
                  </a:lnTo>
                  <a:lnTo>
                    <a:pt x="2910804" y="4584699"/>
                  </a:lnTo>
                  <a:lnTo>
                    <a:pt x="2907203" y="4622799"/>
                  </a:lnTo>
                  <a:lnTo>
                    <a:pt x="2899789" y="4673599"/>
                  </a:lnTo>
                  <a:lnTo>
                    <a:pt x="2888562" y="4711699"/>
                  </a:lnTo>
                  <a:lnTo>
                    <a:pt x="2873523" y="4749799"/>
                  </a:lnTo>
                  <a:lnTo>
                    <a:pt x="2891281" y="4800599"/>
                  </a:lnTo>
                  <a:lnTo>
                    <a:pt x="2897512" y="4825999"/>
                  </a:lnTo>
                  <a:lnTo>
                    <a:pt x="2835112" y="4825999"/>
                  </a:lnTo>
                  <a:lnTo>
                    <a:pt x="2813102" y="4851399"/>
                  </a:lnTo>
                  <a:lnTo>
                    <a:pt x="2788646" y="4889499"/>
                  </a:lnTo>
                  <a:lnTo>
                    <a:pt x="2761828" y="4914899"/>
                  </a:lnTo>
                  <a:lnTo>
                    <a:pt x="2732731" y="4952999"/>
                  </a:lnTo>
                  <a:lnTo>
                    <a:pt x="2701439" y="4978399"/>
                  </a:lnTo>
                  <a:lnTo>
                    <a:pt x="2668036" y="5003799"/>
                  </a:lnTo>
                  <a:lnTo>
                    <a:pt x="2632606" y="5029199"/>
                  </a:lnTo>
                  <a:lnTo>
                    <a:pt x="2595233" y="5054599"/>
                  </a:lnTo>
                  <a:lnTo>
                    <a:pt x="2556001" y="5079999"/>
                  </a:lnTo>
                  <a:lnTo>
                    <a:pt x="2514993" y="5105399"/>
                  </a:lnTo>
                  <a:lnTo>
                    <a:pt x="2472293" y="5118099"/>
                  </a:lnTo>
                  <a:lnTo>
                    <a:pt x="2427986" y="5143499"/>
                  </a:lnTo>
                  <a:lnTo>
                    <a:pt x="2382155" y="5156199"/>
                  </a:lnTo>
                  <a:lnTo>
                    <a:pt x="2334883" y="5181599"/>
                  </a:lnTo>
                  <a:lnTo>
                    <a:pt x="2236356" y="5206999"/>
                  </a:lnTo>
                  <a:close/>
                </a:path>
                <a:path w="3608705" h="5626100">
                  <a:moveTo>
                    <a:pt x="2025708" y="5257799"/>
                  </a:moveTo>
                  <a:lnTo>
                    <a:pt x="1614245" y="5257799"/>
                  </a:lnTo>
                  <a:lnTo>
                    <a:pt x="1559878" y="5245099"/>
                  </a:lnTo>
                  <a:lnTo>
                    <a:pt x="1506444" y="5245099"/>
                  </a:lnTo>
                  <a:lnTo>
                    <a:pt x="1402675" y="5219699"/>
                  </a:lnTo>
                  <a:lnTo>
                    <a:pt x="1255886" y="5181599"/>
                  </a:lnTo>
                  <a:lnTo>
                    <a:pt x="1209619" y="5156199"/>
                  </a:lnTo>
                  <a:lnTo>
                    <a:pt x="1164807" y="5143499"/>
                  </a:lnTo>
                  <a:lnTo>
                    <a:pt x="1121525" y="5118099"/>
                  </a:lnTo>
                  <a:lnTo>
                    <a:pt x="1079847" y="5105399"/>
                  </a:lnTo>
                  <a:lnTo>
                    <a:pt x="1039848" y="5079999"/>
                  </a:lnTo>
                  <a:lnTo>
                    <a:pt x="1001603" y="5054599"/>
                  </a:lnTo>
                  <a:lnTo>
                    <a:pt x="965186" y="5029199"/>
                  </a:lnTo>
                  <a:lnTo>
                    <a:pt x="930671" y="5003799"/>
                  </a:lnTo>
                  <a:lnTo>
                    <a:pt x="898133" y="4978399"/>
                  </a:lnTo>
                  <a:lnTo>
                    <a:pt x="867646" y="4940299"/>
                  </a:lnTo>
                  <a:lnTo>
                    <a:pt x="839286" y="4914899"/>
                  </a:lnTo>
                  <a:lnTo>
                    <a:pt x="813126" y="4889499"/>
                  </a:lnTo>
                  <a:lnTo>
                    <a:pt x="789242" y="4851399"/>
                  </a:lnTo>
                  <a:lnTo>
                    <a:pt x="767707" y="4825999"/>
                  </a:lnTo>
                  <a:lnTo>
                    <a:pt x="844469" y="4825999"/>
                  </a:lnTo>
                  <a:lnTo>
                    <a:pt x="852002" y="4838699"/>
                  </a:lnTo>
                  <a:lnTo>
                    <a:pt x="877254" y="4864099"/>
                  </a:lnTo>
                  <a:lnTo>
                    <a:pt x="905058" y="4889499"/>
                  </a:lnTo>
                  <a:lnTo>
                    <a:pt x="935313" y="4927599"/>
                  </a:lnTo>
                  <a:lnTo>
                    <a:pt x="967919" y="4952999"/>
                  </a:lnTo>
                  <a:lnTo>
                    <a:pt x="1002774" y="4978399"/>
                  </a:lnTo>
                  <a:lnTo>
                    <a:pt x="1039780" y="5003799"/>
                  </a:lnTo>
                  <a:lnTo>
                    <a:pt x="1078834" y="5029199"/>
                  </a:lnTo>
                  <a:lnTo>
                    <a:pt x="1119838" y="5054599"/>
                  </a:lnTo>
                  <a:lnTo>
                    <a:pt x="1162689" y="5067299"/>
                  </a:lnTo>
                  <a:lnTo>
                    <a:pt x="1207287" y="5092699"/>
                  </a:lnTo>
                  <a:lnTo>
                    <a:pt x="1253533" y="5105399"/>
                  </a:lnTo>
                  <a:lnTo>
                    <a:pt x="1301326" y="5130799"/>
                  </a:lnTo>
                  <a:lnTo>
                    <a:pt x="1452976" y="5168899"/>
                  </a:lnTo>
                  <a:lnTo>
                    <a:pt x="1505949" y="5181599"/>
                  </a:lnTo>
                  <a:lnTo>
                    <a:pt x="1559967" y="5181599"/>
                  </a:lnTo>
                  <a:lnTo>
                    <a:pt x="1614927" y="5194299"/>
                  </a:lnTo>
                  <a:lnTo>
                    <a:pt x="1670730" y="5194299"/>
                  </a:lnTo>
                  <a:lnTo>
                    <a:pt x="1727276" y="5206999"/>
                  </a:lnTo>
                  <a:lnTo>
                    <a:pt x="2236356" y="5206999"/>
                  </a:lnTo>
                  <a:lnTo>
                    <a:pt x="2025708" y="5257799"/>
                  </a:lnTo>
                  <a:close/>
                </a:path>
                <a:path w="3608705" h="5626100">
                  <a:moveTo>
                    <a:pt x="2240534" y="5575299"/>
                  </a:moveTo>
                  <a:lnTo>
                    <a:pt x="1860051" y="5575299"/>
                  </a:lnTo>
                  <a:lnTo>
                    <a:pt x="1917879" y="5562599"/>
                  </a:lnTo>
                  <a:lnTo>
                    <a:pt x="2030744" y="5562599"/>
                  </a:lnTo>
                  <a:lnTo>
                    <a:pt x="2085606" y="5549899"/>
                  </a:lnTo>
                  <a:lnTo>
                    <a:pt x="2242852" y="5511799"/>
                  </a:lnTo>
                  <a:lnTo>
                    <a:pt x="2340689" y="5486399"/>
                  </a:lnTo>
                  <a:lnTo>
                    <a:pt x="2387246" y="5460999"/>
                  </a:lnTo>
                  <a:lnTo>
                    <a:pt x="2432111" y="5448299"/>
                  </a:lnTo>
                  <a:lnTo>
                    <a:pt x="2475198" y="5422899"/>
                  </a:lnTo>
                  <a:lnTo>
                    <a:pt x="2516417" y="5397499"/>
                  </a:lnTo>
                  <a:lnTo>
                    <a:pt x="2555681" y="5372099"/>
                  </a:lnTo>
                  <a:lnTo>
                    <a:pt x="2592902" y="5346699"/>
                  </a:lnTo>
                  <a:lnTo>
                    <a:pt x="2627993" y="5321299"/>
                  </a:lnTo>
                  <a:lnTo>
                    <a:pt x="2660866" y="5295899"/>
                  </a:lnTo>
                  <a:lnTo>
                    <a:pt x="2691432" y="5270499"/>
                  </a:lnTo>
                  <a:lnTo>
                    <a:pt x="2745294" y="5206999"/>
                  </a:lnTo>
                  <a:lnTo>
                    <a:pt x="2768414" y="5181599"/>
                  </a:lnTo>
                  <a:lnTo>
                    <a:pt x="2788877" y="5143499"/>
                  </a:lnTo>
                  <a:lnTo>
                    <a:pt x="2806595" y="5118099"/>
                  </a:lnTo>
                  <a:lnTo>
                    <a:pt x="2821479" y="5079999"/>
                  </a:lnTo>
                  <a:lnTo>
                    <a:pt x="2833443" y="5054599"/>
                  </a:lnTo>
                  <a:lnTo>
                    <a:pt x="2842397" y="5016499"/>
                  </a:lnTo>
                  <a:lnTo>
                    <a:pt x="2848255" y="4978399"/>
                  </a:lnTo>
                  <a:lnTo>
                    <a:pt x="2850928" y="4940299"/>
                  </a:lnTo>
                  <a:lnTo>
                    <a:pt x="2850523" y="4914899"/>
                  </a:lnTo>
                  <a:lnTo>
                    <a:pt x="2847681" y="4876799"/>
                  </a:lnTo>
                  <a:lnTo>
                    <a:pt x="2842509" y="4851399"/>
                  </a:lnTo>
                  <a:lnTo>
                    <a:pt x="2835112" y="4825999"/>
                  </a:lnTo>
                  <a:lnTo>
                    <a:pt x="2897512" y="4825999"/>
                  </a:lnTo>
                  <a:lnTo>
                    <a:pt x="2903743" y="4851399"/>
                  </a:lnTo>
                  <a:lnTo>
                    <a:pt x="2910698" y="4889499"/>
                  </a:lnTo>
                  <a:lnTo>
                    <a:pt x="2911934" y="4940299"/>
                  </a:lnTo>
                  <a:lnTo>
                    <a:pt x="2909340" y="4978399"/>
                  </a:lnTo>
                  <a:lnTo>
                    <a:pt x="2903796" y="5016499"/>
                  </a:lnTo>
                  <a:lnTo>
                    <a:pt x="2895379" y="5054599"/>
                  </a:lnTo>
                  <a:lnTo>
                    <a:pt x="2884164" y="5092699"/>
                  </a:lnTo>
                  <a:lnTo>
                    <a:pt x="2870226" y="5118099"/>
                  </a:lnTo>
                  <a:lnTo>
                    <a:pt x="2853643" y="5156199"/>
                  </a:lnTo>
                  <a:lnTo>
                    <a:pt x="2834490" y="5194299"/>
                  </a:lnTo>
                  <a:lnTo>
                    <a:pt x="2812842" y="5219699"/>
                  </a:lnTo>
                  <a:lnTo>
                    <a:pt x="2788777" y="5257799"/>
                  </a:lnTo>
                  <a:lnTo>
                    <a:pt x="2762370" y="5283199"/>
                  </a:lnTo>
                  <a:lnTo>
                    <a:pt x="2733697" y="5308599"/>
                  </a:lnTo>
                  <a:lnTo>
                    <a:pt x="2702833" y="5333999"/>
                  </a:lnTo>
                  <a:lnTo>
                    <a:pt x="2669856" y="5372099"/>
                  </a:lnTo>
                  <a:lnTo>
                    <a:pt x="2634841" y="5397499"/>
                  </a:lnTo>
                  <a:lnTo>
                    <a:pt x="2597864" y="5422899"/>
                  </a:lnTo>
                  <a:lnTo>
                    <a:pt x="2559001" y="5448299"/>
                  </a:lnTo>
                  <a:lnTo>
                    <a:pt x="2518328" y="5460999"/>
                  </a:lnTo>
                  <a:lnTo>
                    <a:pt x="2475920" y="5486399"/>
                  </a:lnTo>
                  <a:lnTo>
                    <a:pt x="2431855" y="5511799"/>
                  </a:lnTo>
                  <a:lnTo>
                    <a:pt x="2386208" y="5524499"/>
                  </a:lnTo>
                  <a:lnTo>
                    <a:pt x="2339055" y="5549899"/>
                  </a:lnTo>
                  <a:lnTo>
                    <a:pt x="2240534" y="5575299"/>
                  </a:lnTo>
                  <a:close/>
                </a:path>
                <a:path w="3608705" h="5626100">
                  <a:moveTo>
                    <a:pt x="1860459" y="4902199"/>
                  </a:moveTo>
                  <a:lnTo>
                    <a:pt x="1727742" y="4902199"/>
                  </a:lnTo>
                  <a:lnTo>
                    <a:pt x="1671731" y="4889499"/>
                  </a:lnTo>
                  <a:lnTo>
                    <a:pt x="1916670" y="4889499"/>
                  </a:lnTo>
                  <a:lnTo>
                    <a:pt x="1860459" y="4902199"/>
                  </a:lnTo>
                  <a:close/>
                </a:path>
                <a:path w="3608705" h="5626100">
                  <a:moveTo>
                    <a:pt x="1858471" y="5270499"/>
                  </a:moveTo>
                  <a:lnTo>
                    <a:pt x="1725483" y="5270499"/>
                  </a:lnTo>
                  <a:lnTo>
                    <a:pt x="1669472" y="5257799"/>
                  </a:lnTo>
                  <a:lnTo>
                    <a:pt x="1914930" y="5257799"/>
                  </a:lnTo>
                  <a:lnTo>
                    <a:pt x="1858471" y="5270499"/>
                  </a:lnTo>
                  <a:close/>
                </a:path>
                <a:path w="3608705" h="5626100">
                  <a:moveTo>
                    <a:pt x="1973197" y="5626099"/>
                  </a:moveTo>
                  <a:lnTo>
                    <a:pt x="1612177" y="5626099"/>
                  </a:lnTo>
                  <a:lnTo>
                    <a:pt x="1556981" y="5613399"/>
                  </a:lnTo>
                  <a:lnTo>
                    <a:pt x="2028764" y="5613399"/>
                  </a:lnTo>
                  <a:lnTo>
                    <a:pt x="1973197" y="5626099"/>
                  </a:lnTo>
                  <a:close/>
                </a:path>
              </a:pathLst>
            </a:custGeom>
            <a:solidFill>
              <a:srgbClr val="2A4A81"/>
            </a:solidFill>
          </p:spPr>
          <p:txBody>
            <a:bodyPr wrap="square" lIns="0" tIns="0" rIns="0" bIns="0" rtlCol="0"/>
            <a:lstStyle/>
            <a:p>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6B4A6"/>
          </a:solidFill>
        </p:spPr>
        <p:txBody>
          <a:bodyPr wrap="square" lIns="0" tIns="0" rIns="0" bIns="0" rtlCol="0"/>
          <a:lstStyle/>
          <a:p>
            <a:endParaRPr/>
          </a:p>
        </p:txBody>
      </p:sp>
      <p:grpSp>
        <p:nvGrpSpPr>
          <p:cNvPr id="3" name="object 3"/>
          <p:cNvGrpSpPr/>
          <p:nvPr/>
        </p:nvGrpSpPr>
        <p:grpSpPr>
          <a:xfrm>
            <a:off x="12976966" y="4167773"/>
            <a:ext cx="5311140" cy="6119495"/>
            <a:chOff x="12976966" y="4167773"/>
            <a:chExt cx="5311140" cy="6119495"/>
          </a:xfrm>
        </p:grpSpPr>
        <p:sp>
          <p:nvSpPr>
            <p:cNvPr id="4" name="object 4"/>
            <p:cNvSpPr/>
            <p:nvPr/>
          </p:nvSpPr>
          <p:spPr>
            <a:xfrm>
              <a:off x="14803694" y="5702876"/>
              <a:ext cx="3484879" cy="4584700"/>
            </a:xfrm>
            <a:custGeom>
              <a:avLst/>
              <a:gdLst/>
              <a:ahLst/>
              <a:cxnLst/>
              <a:rect l="l" t="t" r="r" b="b"/>
              <a:pathLst>
                <a:path w="3484880" h="4584700">
                  <a:moveTo>
                    <a:pt x="999477" y="4584122"/>
                  </a:moveTo>
                  <a:lnTo>
                    <a:pt x="0" y="4584122"/>
                  </a:lnTo>
                  <a:lnTo>
                    <a:pt x="0" y="2424744"/>
                  </a:lnTo>
                  <a:lnTo>
                    <a:pt x="2064" y="2375325"/>
                  </a:lnTo>
                  <a:lnTo>
                    <a:pt x="8107" y="2325254"/>
                  </a:lnTo>
                  <a:lnTo>
                    <a:pt x="17909" y="2274968"/>
                  </a:lnTo>
                  <a:lnTo>
                    <a:pt x="31246" y="2224908"/>
                  </a:lnTo>
                  <a:lnTo>
                    <a:pt x="47896" y="2175512"/>
                  </a:lnTo>
                  <a:lnTo>
                    <a:pt x="67637" y="2127219"/>
                  </a:lnTo>
                  <a:lnTo>
                    <a:pt x="90247" y="2080467"/>
                  </a:lnTo>
                  <a:lnTo>
                    <a:pt x="115503" y="2035696"/>
                  </a:lnTo>
                  <a:lnTo>
                    <a:pt x="143184" y="1993344"/>
                  </a:lnTo>
                  <a:lnTo>
                    <a:pt x="173067" y="1953851"/>
                  </a:lnTo>
                  <a:lnTo>
                    <a:pt x="204929" y="1917654"/>
                  </a:lnTo>
                  <a:lnTo>
                    <a:pt x="238549" y="1885193"/>
                  </a:lnTo>
                  <a:lnTo>
                    <a:pt x="273705" y="1856907"/>
                  </a:lnTo>
                  <a:lnTo>
                    <a:pt x="310174" y="1833235"/>
                  </a:lnTo>
                  <a:lnTo>
                    <a:pt x="3484304" y="0"/>
                  </a:lnTo>
                  <a:lnTo>
                    <a:pt x="3484304" y="3148997"/>
                  </a:lnTo>
                  <a:lnTo>
                    <a:pt x="999477" y="4584122"/>
                  </a:lnTo>
                  <a:close/>
                </a:path>
              </a:pathLst>
            </a:custGeom>
            <a:solidFill>
              <a:srgbClr val="94DDDE"/>
            </a:solidFill>
          </p:spPr>
          <p:txBody>
            <a:bodyPr wrap="square" lIns="0" tIns="0" rIns="0" bIns="0" rtlCol="0"/>
            <a:lstStyle/>
            <a:p>
              <a:endParaRPr/>
            </a:p>
          </p:txBody>
        </p:sp>
        <p:sp>
          <p:nvSpPr>
            <p:cNvPr id="5" name="object 5"/>
            <p:cNvSpPr/>
            <p:nvPr/>
          </p:nvSpPr>
          <p:spPr>
            <a:xfrm>
              <a:off x="14050036" y="4822627"/>
              <a:ext cx="4237990" cy="5450205"/>
            </a:xfrm>
            <a:custGeom>
              <a:avLst/>
              <a:gdLst/>
              <a:ahLst/>
              <a:cxnLst/>
              <a:rect l="l" t="t" r="r" b="b"/>
              <a:pathLst>
                <a:path w="4237990" h="5450205">
                  <a:moveTo>
                    <a:pt x="189321" y="5449630"/>
                  </a:moveTo>
                  <a:lnTo>
                    <a:pt x="120516" y="5435858"/>
                  </a:lnTo>
                  <a:lnTo>
                    <a:pt x="64543" y="5393699"/>
                  </a:lnTo>
                  <a:lnTo>
                    <a:pt x="42285" y="5362662"/>
                  </a:lnTo>
                  <a:lnTo>
                    <a:pt x="24335" y="5325353"/>
                  </a:lnTo>
                  <a:lnTo>
                    <a:pt x="11060" y="5282048"/>
                  </a:lnTo>
                  <a:lnTo>
                    <a:pt x="2826" y="5233021"/>
                  </a:lnTo>
                  <a:lnTo>
                    <a:pt x="0" y="5178548"/>
                  </a:lnTo>
                  <a:lnTo>
                    <a:pt x="0" y="2854760"/>
                  </a:lnTo>
                  <a:lnTo>
                    <a:pt x="2064" y="2805341"/>
                  </a:lnTo>
                  <a:lnTo>
                    <a:pt x="8107" y="2755269"/>
                  </a:lnTo>
                  <a:lnTo>
                    <a:pt x="17909" y="2704984"/>
                  </a:lnTo>
                  <a:lnTo>
                    <a:pt x="31246" y="2654924"/>
                  </a:lnTo>
                  <a:lnTo>
                    <a:pt x="47896" y="2605528"/>
                  </a:lnTo>
                  <a:lnTo>
                    <a:pt x="67637" y="2557234"/>
                  </a:lnTo>
                  <a:lnTo>
                    <a:pt x="90247" y="2510483"/>
                  </a:lnTo>
                  <a:lnTo>
                    <a:pt x="115503" y="2465712"/>
                  </a:lnTo>
                  <a:lnTo>
                    <a:pt x="143184" y="2423360"/>
                  </a:lnTo>
                  <a:lnTo>
                    <a:pt x="173067" y="2383866"/>
                  </a:lnTo>
                  <a:lnTo>
                    <a:pt x="204929" y="2347670"/>
                  </a:lnTo>
                  <a:lnTo>
                    <a:pt x="238550" y="2315209"/>
                  </a:lnTo>
                  <a:lnTo>
                    <a:pt x="273705" y="2286923"/>
                  </a:lnTo>
                  <a:lnTo>
                    <a:pt x="310174" y="2263250"/>
                  </a:lnTo>
                  <a:lnTo>
                    <a:pt x="4237961" y="0"/>
                  </a:lnTo>
                  <a:lnTo>
                    <a:pt x="4237961" y="563527"/>
                  </a:lnTo>
                  <a:lnTo>
                    <a:pt x="787974" y="2557685"/>
                  </a:lnTo>
                  <a:lnTo>
                    <a:pt x="751313" y="2581532"/>
                  </a:lnTo>
                  <a:lnTo>
                    <a:pt x="715898" y="2609529"/>
                  </a:lnTo>
                  <a:lnTo>
                    <a:pt x="681919" y="2641320"/>
                  </a:lnTo>
                  <a:lnTo>
                    <a:pt x="649565" y="2676547"/>
                  </a:lnTo>
                  <a:lnTo>
                    <a:pt x="619028" y="2714853"/>
                  </a:lnTo>
                  <a:lnTo>
                    <a:pt x="590498" y="2755883"/>
                  </a:lnTo>
                  <a:lnTo>
                    <a:pt x="564163" y="2799278"/>
                  </a:lnTo>
                  <a:lnTo>
                    <a:pt x="540215" y="2844683"/>
                  </a:lnTo>
                  <a:lnTo>
                    <a:pt x="518843" y="2891740"/>
                  </a:lnTo>
                  <a:lnTo>
                    <a:pt x="500238" y="2940093"/>
                  </a:lnTo>
                  <a:lnTo>
                    <a:pt x="484590" y="2989384"/>
                  </a:lnTo>
                  <a:lnTo>
                    <a:pt x="472088" y="3039258"/>
                  </a:lnTo>
                  <a:lnTo>
                    <a:pt x="462922" y="3089357"/>
                  </a:lnTo>
                  <a:lnTo>
                    <a:pt x="457284" y="3139325"/>
                  </a:lnTo>
                  <a:lnTo>
                    <a:pt x="455362" y="3188805"/>
                  </a:lnTo>
                  <a:lnTo>
                    <a:pt x="456682" y="5330387"/>
                  </a:lnTo>
                  <a:lnTo>
                    <a:pt x="310174" y="5412248"/>
                  </a:lnTo>
                  <a:lnTo>
                    <a:pt x="268026" y="5432814"/>
                  </a:lnTo>
                  <a:lnTo>
                    <a:pt x="227620" y="5445183"/>
                  </a:lnTo>
                  <a:lnTo>
                    <a:pt x="189321" y="5449630"/>
                  </a:lnTo>
                  <a:close/>
                </a:path>
                <a:path w="4237990" h="5450205">
                  <a:moveTo>
                    <a:pt x="4237961" y="3621123"/>
                  </a:moveTo>
                  <a:lnTo>
                    <a:pt x="4167554" y="3603224"/>
                  </a:lnTo>
                  <a:lnTo>
                    <a:pt x="4114780" y="3551333"/>
                  </a:lnTo>
                  <a:lnTo>
                    <a:pt x="4097183" y="3513543"/>
                  </a:lnTo>
                  <a:lnTo>
                    <a:pt x="4086207" y="3468291"/>
                  </a:lnTo>
                  <a:lnTo>
                    <a:pt x="4082421" y="3415902"/>
                  </a:lnTo>
                  <a:lnTo>
                    <a:pt x="4085137" y="3368659"/>
                  </a:lnTo>
                  <a:lnTo>
                    <a:pt x="4093036" y="3320404"/>
                  </a:lnTo>
                  <a:lnTo>
                    <a:pt x="4105746" y="3271717"/>
                  </a:lnTo>
                  <a:lnTo>
                    <a:pt x="4122898" y="3223182"/>
                  </a:lnTo>
                  <a:lnTo>
                    <a:pt x="4144120" y="3175380"/>
                  </a:lnTo>
                  <a:lnTo>
                    <a:pt x="4169039" y="3128894"/>
                  </a:lnTo>
                  <a:lnTo>
                    <a:pt x="4197286" y="3084306"/>
                  </a:lnTo>
                  <a:lnTo>
                    <a:pt x="4228489" y="3042199"/>
                  </a:lnTo>
                  <a:lnTo>
                    <a:pt x="4237961" y="3031253"/>
                  </a:lnTo>
                  <a:lnTo>
                    <a:pt x="4237961" y="3621123"/>
                  </a:lnTo>
                  <a:close/>
                </a:path>
              </a:pathLst>
            </a:custGeom>
            <a:solidFill>
              <a:srgbClr val="F0ABC1"/>
            </a:solidFill>
          </p:spPr>
          <p:txBody>
            <a:bodyPr wrap="square" lIns="0" tIns="0" rIns="0" bIns="0" rtlCol="0"/>
            <a:lstStyle/>
            <a:p>
              <a:endParaRPr/>
            </a:p>
          </p:txBody>
        </p:sp>
        <p:sp>
          <p:nvSpPr>
            <p:cNvPr id="6" name="object 6"/>
            <p:cNvSpPr/>
            <p:nvPr/>
          </p:nvSpPr>
          <p:spPr>
            <a:xfrm>
              <a:off x="13288460" y="4332568"/>
              <a:ext cx="4563110" cy="5500370"/>
            </a:xfrm>
            <a:custGeom>
              <a:avLst/>
              <a:gdLst/>
              <a:ahLst/>
              <a:cxnLst/>
              <a:rect l="l" t="t" r="r" b="b"/>
              <a:pathLst>
                <a:path w="4563109" h="5500370">
                  <a:moveTo>
                    <a:pt x="189321" y="5500018"/>
                  </a:moveTo>
                  <a:lnTo>
                    <a:pt x="120516" y="5486246"/>
                  </a:lnTo>
                  <a:lnTo>
                    <a:pt x="64543" y="5444087"/>
                  </a:lnTo>
                  <a:lnTo>
                    <a:pt x="42285" y="5413050"/>
                  </a:lnTo>
                  <a:lnTo>
                    <a:pt x="24335" y="5375741"/>
                  </a:lnTo>
                  <a:lnTo>
                    <a:pt x="11060" y="5332436"/>
                  </a:lnTo>
                  <a:lnTo>
                    <a:pt x="2826" y="5283409"/>
                  </a:lnTo>
                  <a:lnTo>
                    <a:pt x="0" y="5228937"/>
                  </a:lnTo>
                  <a:lnTo>
                    <a:pt x="0" y="2905148"/>
                  </a:lnTo>
                  <a:lnTo>
                    <a:pt x="2064" y="2855729"/>
                  </a:lnTo>
                  <a:lnTo>
                    <a:pt x="8107" y="2805657"/>
                  </a:lnTo>
                  <a:lnTo>
                    <a:pt x="17909" y="2755372"/>
                  </a:lnTo>
                  <a:lnTo>
                    <a:pt x="31246" y="2705312"/>
                  </a:lnTo>
                  <a:lnTo>
                    <a:pt x="47896" y="2655916"/>
                  </a:lnTo>
                  <a:lnTo>
                    <a:pt x="67637" y="2607622"/>
                  </a:lnTo>
                  <a:lnTo>
                    <a:pt x="90247" y="2560871"/>
                  </a:lnTo>
                  <a:lnTo>
                    <a:pt x="115503" y="2516100"/>
                  </a:lnTo>
                  <a:lnTo>
                    <a:pt x="143184" y="2473748"/>
                  </a:lnTo>
                  <a:lnTo>
                    <a:pt x="173067" y="2434254"/>
                  </a:lnTo>
                  <a:lnTo>
                    <a:pt x="204929" y="2398058"/>
                  </a:lnTo>
                  <a:lnTo>
                    <a:pt x="238550" y="2365597"/>
                  </a:lnTo>
                  <a:lnTo>
                    <a:pt x="273705" y="2337311"/>
                  </a:lnTo>
                  <a:lnTo>
                    <a:pt x="310174" y="2313638"/>
                  </a:lnTo>
                  <a:lnTo>
                    <a:pt x="4252687" y="37381"/>
                  </a:lnTo>
                  <a:lnTo>
                    <a:pt x="4294835" y="16815"/>
                  </a:lnTo>
                  <a:lnTo>
                    <a:pt x="4335242" y="4446"/>
                  </a:lnTo>
                  <a:lnTo>
                    <a:pt x="4373540" y="0"/>
                  </a:lnTo>
                  <a:lnTo>
                    <a:pt x="4409363" y="3199"/>
                  </a:lnTo>
                  <a:lnTo>
                    <a:pt x="4472119" y="31440"/>
                  </a:lnTo>
                  <a:lnTo>
                    <a:pt x="4520576" y="86967"/>
                  </a:lnTo>
                  <a:lnTo>
                    <a:pt x="4538526" y="124276"/>
                  </a:lnTo>
                  <a:lnTo>
                    <a:pt x="4551801" y="167581"/>
                  </a:lnTo>
                  <a:lnTo>
                    <a:pt x="4560036" y="216608"/>
                  </a:lnTo>
                  <a:lnTo>
                    <a:pt x="4562862" y="271081"/>
                  </a:lnTo>
                  <a:lnTo>
                    <a:pt x="4562862" y="438763"/>
                  </a:lnTo>
                  <a:lnTo>
                    <a:pt x="789294" y="2619955"/>
                  </a:lnTo>
                  <a:lnTo>
                    <a:pt x="752633" y="2643803"/>
                  </a:lnTo>
                  <a:lnTo>
                    <a:pt x="717218" y="2671800"/>
                  </a:lnTo>
                  <a:lnTo>
                    <a:pt x="683238" y="2703591"/>
                  </a:lnTo>
                  <a:lnTo>
                    <a:pt x="650885" y="2738818"/>
                  </a:lnTo>
                  <a:lnTo>
                    <a:pt x="620348" y="2777124"/>
                  </a:lnTo>
                  <a:lnTo>
                    <a:pt x="591817" y="2818153"/>
                  </a:lnTo>
                  <a:lnTo>
                    <a:pt x="565483" y="2861549"/>
                  </a:lnTo>
                  <a:lnTo>
                    <a:pt x="541535" y="2906953"/>
                  </a:lnTo>
                  <a:lnTo>
                    <a:pt x="520163" y="2954011"/>
                  </a:lnTo>
                  <a:lnTo>
                    <a:pt x="501558" y="3002363"/>
                  </a:lnTo>
                  <a:lnTo>
                    <a:pt x="485909" y="3051655"/>
                  </a:lnTo>
                  <a:lnTo>
                    <a:pt x="473407" y="3101529"/>
                  </a:lnTo>
                  <a:lnTo>
                    <a:pt x="464242" y="3151628"/>
                  </a:lnTo>
                  <a:lnTo>
                    <a:pt x="458603" y="3201596"/>
                  </a:lnTo>
                  <a:lnTo>
                    <a:pt x="456682" y="3251075"/>
                  </a:lnTo>
                  <a:lnTo>
                    <a:pt x="456682" y="5380775"/>
                  </a:lnTo>
                  <a:lnTo>
                    <a:pt x="310174" y="5462636"/>
                  </a:lnTo>
                  <a:lnTo>
                    <a:pt x="268026" y="5483202"/>
                  </a:lnTo>
                  <a:lnTo>
                    <a:pt x="227620" y="5495571"/>
                  </a:lnTo>
                  <a:lnTo>
                    <a:pt x="189321" y="5500018"/>
                  </a:lnTo>
                  <a:close/>
                </a:path>
              </a:pathLst>
            </a:custGeom>
            <a:solidFill>
              <a:srgbClr val="F6B4A6"/>
            </a:solidFill>
          </p:spPr>
          <p:txBody>
            <a:bodyPr wrap="square" lIns="0" tIns="0" rIns="0" bIns="0" rtlCol="0"/>
            <a:lstStyle/>
            <a:p>
              <a:endParaRPr/>
            </a:p>
          </p:txBody>
        </p:sp>
        <p:sp>
          <p:nvSpPr>
            <p:cNvPr id="7" name="object 7"/>
            <p:cNvSpPr/>
            <p:nvPr/>
          </p:nvSpPr>
          <p:spPr>
            <a:xfrm>
              <a:off x="15226056" y="7357871"/>
              <a:ext cx="2030095" cy="2419350"/>
            </a:xfrm>
            <a:custGeom>
              <a:avLst/>
              <a:gdLst/>
              <a:ahLst/>
              <a:cxnLst/>
              <a:rect l="l" t="t" r="r" b="b"/>
              <a:pathLst>
                <a:path w="2030094" h="2419350">
                  <a:moveTo>
                    <a:pt x="298297" y="454202"/>
                  </a:moveTo>
                  <a:lnTo>
                    <a:pt x="254736" y="480606"/>
                  </a:lnTo>
                  <a:lnTo>
                    <a:pt x="216674" y="505726"/>
                  </a:lnTo>
                  <a:lnTo>
                    <a:pt x="180479" y="535965"/>
                  </a:lnTo>
                  <a:lnTo>
                    <a:pt x="146545" y="570611"/>
                  </a:lnTo>
                  <a:lnTo>
                    <a:pt x="115201" y="608965"/>
                  </a:lnTo>
                  <a:lnTo>
                    <a:pt x="86855" y="650316"/>
                  </a:lnTo>
                  <a:lnTo>
                    <a:pt x="61849" y="693940"/>
                  </a:lnTo>
                  <a:lnTo>
                    <a:pt x="40563" y="739152"/>
                  </a:lnTo>
                  <a:lnTo>
                    <a:pt x="23368" y="785228"/>
                  </a:lnTo>
                  <a:lnTo>
                    <a:pt x="10629" y="831469"/>
                  </a:lnTo>
                  <a:lnTo>
                    <a:pt x="2717" y="877163"/>
                  </a:lnTo>
                  <a:lnTo>
                    <a:pt x="0" y="921600"/>
                  </a:lnTo>
                  <a:lnTo>
                    <a:pt x="4216" y="972439"/>
                  </a:lnTo>
                  <a:lnTo>
                    <a:pt x="16332" y="1015555"/>
                  </a:lnTo>
                  <a:lnTo>
                    <a:pt x="35534" y="1050544"/>
                  </a:lnTo>
                  <a:lnTo>
                    <a:pt x="92024" y="1094625"/>
                  </a:lnTo>
                  <a:lnTo>
                    <a:pt x="127685" y="1102918"/>
                  </a:lnTo>
                  <a:lnTo>
                    <a:pt x="167233" y="1101534"/>
                  </a:lnTo>
                  <a:lnTo>
                    <a:pt x="209842" y="1090079"/>
                  </a:lnTo>
                  <a:lnTo>
                    <a:pt x="254736" y="1068146"/>
                  </a:lnTo>
                  <a:lnTo>
                    <a:pt x="298297" y="1041742"/>
                  </a:lnTo>
                  <a:lnTo>
                    <a:pt x="298297" y="946683"/>
                  </a:lnTo>
                  <a:lnTo>
                    <a:pt x="254736" y="973086"/>
                  </a:lnTo>
                  <a:lnTo>
                    <a:pt x="207264" y="993254"/>
                  </a:lnTo>
                  <a:lnTo>
                    <a:pt x="164884" y="997585"/>
                  </a:lnTo>
                  <a:lnTo>
                    <a:pt x="101727" y="962228"/>
                  </a:lnTo>
                  <a:lnTo>
                    <a:pt x="84099" y="924306"/>
                  </a:lnTo>
                  <a:lnTo>
                    <a:pt x="77876" y="874064"/>
                  </a:lnTo>
                  <a:lnTo>
                    <a:pt x="82677" y="824953"/>
                  </a:lnTo>
                  <a:lnTo>
                    <a:pt x="96316" y="774966"/>
                  </a:lnTo>
                  <a:lnTo>
                    <a:pt x="117563" y="725817"/>
                  </a:lnTo>
                  <a:lnTo>
                    <a:pt x="145224" y="679208"/>
                  </a:lnTo>
                  <a:lnTo>
                    <a:pt x="178117" y="636841"/>
                  </a:lnTo>
                  <a:lnTo>
                    <a:pt x="215011" y="600443"/>
                  </a:lnTo>
                  <a:lnTo>
                    <a:pt x="254736" y="571703"/>
                  </a:lnTo>
                  <a:lnTo>
                    <a:pt x="298297" y="545299"/>
                  </a:lnTo>
                  <a:lnTo>
                    <a:pt x="298297" y="454202"/>
                  </a:lnTo>
                  <a:close/>
                </a:path>
                <a:path w="2030094" h="2419350">
                  <a:moveTo>
                    <a:pt x="691616" y="224459"/>
                  </a:moveTo>
                  <a:lnTo>
                    <a:pt x="648068" y="250863"/>
                  </a:lnTo>
                  <a:lnTo>
                    <a:pt x="610006" y="275983"/>
                  </a:lnTo>
                  <a:lnTo>
                    <a:pt x="573811" y="306222"/>
                  </a:lnTo>
                  <a:lnTo>
                    <a:pt x="539864" y="340880"/>
                  </a:lnTo>
                  <a:lnTo>
                    <a:pt x="508533" y="379222"/>
                  </a:lnTo>
                  <a:lnTo>
                    <a:pt x="480187" y="420573"/>
                  </a:lnTo>
                  <a:lnTo>
                    <a:pt x="455180" y="464210"/>
                  </a:lnTo>
                  <a:lnTo>
                    <a:pt x="433895" y="509409"/>
                  </a:lnTo>
                  <a:lnTo>
                    <a:pt x="416699" y="555498"/>
                  </a:lnTo>
                  <a:lnTo>
                    <a:pt x="403961" y="601726"/>
                  </a:lnTo>
                  <a:lnTo>
                    <a:pt x="396049" y="647420"/>
                  </a:lnTo>
                  <a:lnTo>
                    <a:pt x="393319" y="691857"/>
                  </a:lnTo>
                  <a:lnTo>
                    <a:pt x="397497" y="742696"/>
                  </a:lnTo>
                  <a:lnTo>
                    <a:pt x="409498" y="785812"/>
                  </a:lnTo>
                  <a:lnTo>
                    <a:pt x="428574" y="820813"/>
                  </a:lnTo>
                  <a:lnTo>
                    <a:pt x="484797" y="864882"/>
                  </a:lnTo>
                  <a:lnTo>
                    <a:pt x="520420" y="873188"/>
                  </a:lnTo>
                  <a:lnTo>
                    <a:pt x="560019" y="871791"/>
                  </a:lnTo>
                  <a:lnTo>
                    <a:pt x="602830" y="860336"/>
                  </a:lnTo>
                  <a:lnTo>
                    <a:pt x="648068" y="838415"/>
                  </a:lnTo>
                  <a:lnTo>
                    <a:pt x="691616" y="812012"/>
                  </a:lnTo>
                  <a:lnTo>
                    <a:pt x="691616" y="716940"/>
                  </a:lnTo>
                  <a:lnTo>
                    <a:pt x="648068" y="743343"/>
                  </a:lnTo>
                  <a:lnTo>
                    <a:pt x="600595" y="763524"/>
                  </a:lnTo>
                  <a:lnTo>
                    <a:pt x="558215" y="767854"/>
                  </a:lnTo>
                  <a:lnTo>
                    <a:pt x="495058" y="732497"/>
                  </a:lnTo>
                  <a:lnTo>
                    <a:pt x="477431" y="694575"/>
                  </a:lnTo>
                  <a:lnTo>
                    <a:pt x="471195" y="644321"/>
                  </a:lnTo>
                  <a:lnTo>
                    <a:pt x="476008" y="595223"/>
                  </a:lnTo>
                  <a:lnTo>
                    <a:pt x="489635" y="545236"/>
                  </a:lnTo>
                  <a:lnTo>
                    <a:pt x="510882" y="496087"/>
                  </a:lnTo>
                  <a:lnTo>
                    <a:pt x="538556" y="449465"/>
                  </a:lnTo>
                  <a:lnTo>
                    <a:pt x="571436" y="407111"/>
                  </a:lnTo>
                  <a:lnTo>
                    <a:pt x="608342" y="370700"/>
                  </a:lnTo>
                  <a:lnTo>
                    <a:pt x="648068" y="341972"/>
                  </a:lnTo>
                  <a:lnTo>
                    <a:pt x="691616" y="315556"/>
                  </a:lnTo>
                  <a:lnTo>
                    <a:pt x="691616" y="224459"/>
                  </a:lnTo>
                  <a:close/>
                </a:path>
                <a:path w="2030094" h="2419350">
                  <a:moveTo>
                    <a:pt x="1088910" y="0"/>
                  </a:moveTo>
                  <a:lnTo>
                    <a:pt x="1045349" y="26403"/>
                  </a:lnTo>
                  <a:lnTo>
                    <a:pt x="1007287" y="51523"/>
                  </a:lnTo>
                  <a:lnTo>
                    <a:pt x="971105" y="81775"/>
                  </a:lnTo>
                  <a:lnTo>
                    <a:pt x="937158" y="116420"/>
                  </a:lnTo>
                  <a:lnTo>
                    <a:pt x="905827" y="154774"/>
                  </a:lnTo>
                  <a:lnTo>
                    <a:pt x="877468" y="196113"/>
                  </a:lnTo>
                  <a:lnTo>
                    <a:pt x="852462" y="239750"/>
                  </a:lnTo>
                  <a:lnTo>
                    <a:pt x="831176" y="284962"/>
                  </a:lnTo>
                  <a:lnTo>
                    <a:pt x="813981" y="331038"/>
                  </a:lnTo>
                  <a:lnTo>
                    <a:pt x="801243" y="377278"/>
                  </a:lnTo>
                  <a:lnTo>
                    <a:pt x="793330" y="422960"/>
                  </a:lnTo>
                  <a:lnTo>
                    <a:pt x="790613" y="467398"/>
                  </a:lnTo>
                  <a:lnTo>
                    <a:pt x="794791" y="518236"/>
                  </a:lnTo>
                  <a:lnTo>
                    <a:pt x="806792" y="561352"/>
                  </a:lnTo>
                  <a:lnTo>
                    <a:pt x="825855" y="596353"/>
                  </a:lnTo>
                  <a:lnTo>
                    <a:pt x="882091" y="640422"/>
                  </a:lnTo>
                  <a:lnTo>
                    <a:pt x="917714" y="648728"/>
                  </a:lnTo>
                  <a:lnTo>
                    <a:pt x="957313" y="647344"/>
                  </a:lnTo>
                  <a:lnTo>
                    <a:pt x="1000112" y="635876"/>
                  </a:lnTo>
                  <a:lnTo>
                    <a:pt x="1045349" y="613956"/>
                  </a:lnTo>
                  <a:lnTo>
                    <a:pt x="1088910" y="587552"/>
                  </a:lnTo>
                  <a:lnTo>
                    <a:pt x="1088910" y="492480"/>
                  </a:lnTo>
                  <a:lnTo>
                    <a:pt x="1045349" y="518896"/>
                  </a:lnTo>
                  <a:lnTo>
                    <a:pt x="997877" y="539064"/>
                  </a:lnTo>
                  <a:lnTo>
                    <a:pt x="955497" y="543394"/>
                  </a:lnTo>
                  <a:lnTo>
                    <a:pt x="892340" y="508038"/>
                  </a:lnTo>
                  <a:lnTo>
                    <a:pt x="874712" y="470115"/>
                  </a:lnTo>
                  <a:lnTo>
                    <a:pt x="868489" y="419862"/>
                  </a:lnTo>
                  <a:lnTo>
                    <a:pt x="873290" y="370763"/>
                  </a:lnTo>
                  <a:lnTo>
                    <a:pt x="886929" y="320776"/>
                  </a:lnTo>
                  <a:lnTo>
                    <a:pt x="908177" y="271627"/>
                  </a:lnTo>
                  <a:lnTo>
                    <a:pt x="935837" y="225018"/>
                  </a:lnTo>
                  <a:lnTo>
                    <a:pt x="968730" y="182651"/>
                  </a:lnTo>
                  <a:lnTo>
                    <a:pt x="1005636" y="146240"/>
                  </a:lnTo>
                  <a:lnTo>
                    <a:pt x="1045349" y="117513"/>
                  </a:lnTo>
                  <a:lnTo>
                    <a:pt x="1088910" y="91109"/>
                  </a:lnTo>
                  <a:lnTo>
                    <a:pt x="1088910" y="0"/>
                  </a:lnTo>
                  <a:close/>
                </a:path>
                <a:path w="2030094" h="2419350">
                  <a:moveTo>
                    <a:pt x="2029993" y="1153972"/>
                  </a:moveTo>
                  <a:lnTo>
                    <a:pt x="5283" y="2323795"/>
                  </a:lnTo>
                  <a:lnTo>
                    <a:pt x="5283" y="2418854"/>
                  </a:lnTo>
                  <a:lnTo>
                    <a:pt x="2029993" y="1249032"/>
                  </a:lnTo>
                  <a:lnTo>
                    <a:pt x="2029993" y="1153972"/>
                  </a:lnTo>
                  <a:close/>
                </a:path>
              </a:pathLst>
            </a:custGeom>
            <a:solidFill>
              <a:srgbClr val="2A4A81"/>
            </a:solidFill>
          </p:spPr>
          <p:txBody>
            <a:bodyPr wrap="square" lIns="0" tIns="0" rIns="0" bIns="0" rtlCol="0"/>
            <a:lstStyle/>
            <a:p>
              <a:endParaRPr/>
            </a:p>
          </p:txBody>
        </p:sp>
        <p:pic>
          <p:nvPicPr>
            <p:cNvPr id="8" name="object 8"/>
            <p:cNvPicPr/>
            <p:nvPr/>
          </p:nvPicPr>
          <p:blipFill>
            <a:blip r:embed="rId2" cstate="print"/>
            <a:stretch>
              <a:fillRect/>
            </a:stretch>
          </p:blipFill>
          <p:spPr>
            <a:xfrm>
              <a:off x="12976966" y="4167773"/>
              <a:ext cx="5311032" cy="6108699"/>
            </a:xfrm>
            <a:prstGeom prst="rect">
              <a:avLst/>
            </a:prstGeom>
          </p:spPr>
        </p:pic>
      </p:grpSp>
      <p:sp>
        <p:nvSpPr>
          <p:cNvPr id="9" name="object 9"/>
          <p:cNvSpPr txBox="1">
            <a:spLocks noGrp="1"/>
          </p:cNvSpPr>
          <p:nvPr>
            <p:ph type="title"/>
          </p:nvPr>
        </p:nvSpPr>
        <p:spPr>
          <a:xfrm>
            <a:off x="1094718" y="417502"/>
            <a:ext cx="5456555" cy="967740"/>
          </a:xfrm>
          <a:prstGeom prst="rect">
            <a:avLst/>
          </a:prstGeom>
        </p:spPr>
        <p:txBody>
          <a:bodyPr vert="horz" wrap="square" lIns="0" tIns="16510" rIns="0" bIns="0" rtlCol="0">
            <a:spAutoFit/>
          </a:bodyPr>
          <a:lstStyle/>
          <a:p>
            <a:pPr marL="12700">
              <a:lnSpc>
                <a:spcPct val="100000"/>
              </a:lnSpc>
              <a:spcBef>
                <a:spcPts val="130"/>
              </a:spcBef>
            </a:pPr>
            <a:r>
              <a:rPr sz="6150" spc="455" dirty="0"/>
              <a:t>S</a:t>
            </a:r>
            <a:r>
              <a:rPr sz="6150" spc="-620" dirty="0"/>
              <a:t> </a:t>
            </a:r>
            <a:r>
              <a:rPr sz="6150" spc="505" dirty="0"/>
              <a:t>U</a:t>
            </a:r>
            <a:r>
              <a:rPr sz="6150" spc="-620" dirty="0"/>
              <a:t> </a:t>
            </a:r>
            <a:r>
              <a:rPr sz="6150" spc="1275" dirty="0"/>
              <a:t>M</a:t>
            </a:r>
            <a:r>
              <a:rPr sz="6150" spc="-620" dirty="0"/>
              <a:t> </a:t>
            </a:r>
            <a:r>
              <a:rPr sz="6150" spc="1275" dirty="0"/>
              <a:t>M</a:t>
            </a:r>
            <a:r>
              <a:rPr sz="6150" spc="-620" dirty="0"/>
              <a:t> </a:t>
            </a:r>
            <a:r>
              <a:rPr sz="6150" spc="405" dirty="0"/>
              <a:t>A</a:t>
            </a:r>
            <a:r>
              <a:rPr sz="6150" spc="-620" dirty="0"/>
              <a:t> </a:t>
            </a:r>
            <a:r>
              <a:rPr sz="6150" spc="480" dirty="0"/>
              <a:t>R</a:t>
            </a:r>
            <a:r>
              <a:rPr sz="6150" spc="-620" dirty="0"/>
              <a:t> </a:t>
            </a:r>
            <a:r>
              <a:rPr sz="6150" spc="690" dirty="0"/>
              <a:t>Y</a:t>
            </a:r>
            <a:r>
              <a:rPr sz="6150" spc="-620" dirty="0"/>
              <a:t> </a:t>
            </a:r>
            <a:r>
              <a:rPr sz="6150" spc="-1155" dirty="0"/>
              <a:t>:</a:t>
            </a:r>
            <a:endParaRPr sz="6150"/>
          </a:p>
        </p:txBody>
      </p:sp>
      <p:pic>
        <p:nvPicPr>
          <p:cNvPr id="10" name="object 10"/>
          <p:cNvPicPr/>
          <p:nvPr/>
        </p:nvPicPr>
        <p:blipFill>
          <a:blip r:embed="rId3" cstate="print"/>
          <a:stretch>
            <a:fillRect/>
          </a:stretch>
        </p:blipFill>
        <p:spPr>
          <a:xfrm>
            <a:off x="1285874" y="3142667"/>
            <a:ext cx="66675" cy="66674"/>
          </a:xfrm>
          <a:prstGeom prst="rect">
            <a:avLst/>
          </a:prstGeom>
        </p:spPr>
      </p:pic>
      <p:sp>
        <p:nvSpPr>
          <p:cNvPr id="11" name="object 11"/>
          <p:cNvSpPr txBox="1"/>
          <p:nvPr/>
        </p:nvSpPr>
        <p:spPr>
          <a:xfrm>
            <a:off x="3668214" y="2916854"/>
            <a:ext cx="9970770" cy="768350"/>
          </a:xfrm>
          <a:prstGeom prst="rect">
            <a:avLst/>
          </a:prstGeom>
        </p:spPr>
        <p:txBody>
          <a:bodyPr vert="horz" wrap="square" lIns="0" tIns="12065" rIns="0" bIns="0" rtlCol="0">
            <a:spAutoFit/>
          </a:bodyPr>
          <a:lstStyle/>
          <a:p>
            <a:pPr marL="16510" marR="5080" indent="-4445">
              <a:lnSpc>
                <a:spcPct val="116100"/>
              </a:lnSpc>
              <a:spcBef>
                <a:spcPts val="95"/>
              </a:spcBef>
              <a:tabLst>
                <a:tab pos="648970" algn="l"/>
                <a:tab pos="1623695" algn="l"/>
                <a:tab pos="3938904" algn="l"/>
                <a:tab pos="5351145" algn="l"/>
                <a:tab pos="6532880" algn="l"/>
                <a:tab pos="7386320" algn="l"/>
              </a:tabLst>
            </a:pPr>
            <a:r>
              <a:rPr sz="2100" b="1" spc="320" dirty="0">
                <a:solidFill>
                  <a:srgbClr val="31346E"/>
                </a:solidFill>
                <a:latin typeface="Trebuchet MS"/>
                <a:cs typeface="Trebuchet MS"/>
              </a:rPr>
              <a:t>O</a:t>
            </a:r>
            <a:r>
              <a:rPr sz="2100" b="1" spc="-215" dirty="0">
                <a:solidFill>
                  <a:srgbClr val="31346E"/>
                </a:solidFill>
                <a:latin typeface="Trebuchet MS"/>
                <a:cs typeface="Trebuchet MS"/>
              </a:rPr>
              <a:t> </a:t>
            </a:r>
            <a:r>
              <a:rPr sz="2100" b="1" spc="40" dirty="0">
                <a:solidFill>
                  <a:srgbClr val="31346E"/>
                </a:solidFill>
                <a:latin typeface="Trebuchet MS"/>
                <a:cs typeface="Trebuchet MS"/>
              </a:rPr>
              <a:t>F</a:t>
            </a:r>
            <a:r>
              <a:rPr sz="2100" b="1" dirty="0">
                <a:solidFill>
                  <a:srgbClr val="31346E"/>
                </a:solidFill>
                <a:latin typeface="Trebuchet MS"/>
                <a:cs typeface="Trebuchet MS"/>
              </a:rPr>
              <a:t>	</a:t>
            </a:r>
            <a:r>
              <a:rPr sz="2100" b="1" spc="-50" dirty="0">
                <a:solidFill>
                  <a:srgbClr val="31346E"/>
                </a:solidFill>
                <a:latin typeface="Trebuchet MS"/>
                <a:cs typeface="Trebuchet MS"/>
              </a:rPr>
              <a:t>T</a:t>
            </a:r>
            <a:r>
              <a:rPr sz="2100" b="1" spc="-215" dirty="0">
                <a:solidFill>
                  <a:srgbClr val="31346E"/>
                </a:solidFill>
                <a:latin typeface="Trebuchet MS"/>
                <a:cs typeface="Trebuchet MS"/>
              </a:rPr>
              <a:t> </a:t>
            </a:r>
            <a:r>
              <a:rPr sz="2100" b="1" spc="270" dirty="0">
                <a:solidFill>
                  <a:srgbClr val="31346E"/>
                </a:solidFill>
                <a:latin typeface="Trebuchet MS"/>
                <a:cs typeface="Trebuchet MS"/>
              </a:rPr>
              <a:t>H</a:t>
            </a:r>
            <a:r>
              <a:rPr sz="2100" b="1" spc="-215" dirty="0">
                <a:solidFill>
                  <a:srgbClr val="31346E"/>
                </a:solidFill>
                <a:latin typeface="Trebuchet MS"/>
                <a:cs typeface="Trebuchet MS"/>
              </a:rPr>
              <a:t> </a:t>
            </a:r>
            <a:r>
              <a:rPr sz="2100" b="1" spc="120" dirty="0">
                <a:solidFill>
                  <a:srgbClr val="31346E"/>
                </a:solidFill>
                <a:latin typeface="Trebuchet MS"/>
                <a:cs typeface="Trebuchet MS"/>
              </a:rPr>
              <a:t>I</a:t>
            </a:r>
            <a:r>
              <a:rPr sz="2100" b="1" spc="-215" dirty="0">
                <a:solidFill>
                  <a:srgbClr val="31346E"/>
                </a:solidFill>
                <a:latin typeface="Trebuchet MS"/>
                <a:cs typeface="Trebuchet MS"/>
              </a:rPr>
              <a:t> </a:t>
            </a:r>
            <a:r>
              <a:rPr sz="2100" b="1" spc="155" dirty="0">
                <a:solidFill>
                  <a:srgbClr val="31346E"/>
                </a:solidFill>
                <a:latin typeface="Trebuchet MS"/>
                <a:cs typeface="Trebuchet MS"/>
              </a:rPr>
              <a:t>S</a:t>
            </a:r>
            <a:r>
              <a:rPr sz="2100" b="1" dirty="0">
                <a:solidFill>
                  <a:srgbClr val="31346E"/>
                </a:solidFill>
                <a:latin typeface="Trebuchet MS"/>
                <a:cs typeface="Trebuchet MS"/>
              </a:rPr>
              <a:t>	</a:t>
            </a:r>
            <a:r>
              <a:rPr sz="2100" b="1" spc="135" dirty="0">
                <a:solidFill>
                  <a:srgbClr val="31346E"/>
                </a:solidFill>
                <a:latin typeface="Trebuchet MS"/>
                <a:cs typeface="Trebuchet MS"/>
              </a:rPr>
              <a:t>A</a:t>
            </a:r>
            <a:r>
              <a:rPr sz="2100" b="1" spc="-215" dirty="0">
                <a:solidFill>
                  <a:srgbClr val="31346E"/>
                </a:solidFill>
                <a:latin typeface="Trebuchet MS"/>
                <a:cs typeface="Trebuchet MS"/>
              </a:rPr>
              <a:t> </a:t>
            </a:r>
            <a:r>
              <a:rPr sz="2100" b="1" spc="190" dirty="0">
                <a:solidFill>
                  <a:srgbClr val="31346E"/>
                </a:solidFill>
                <a:latin typeface="Trebuchet MS"/>
                <a:cs typeface="Trebuchet MS"/>
              </a:rPr>
              <a:t>L</a:t>
            </a:r>
            <a:r>
              <a:rPr sz="2100" b="1" spc="-215" dirty="0">
                <a:solidFill>
                  <a:srgbClr val="31346E"/>
                </a:solidFill>
                <a:latin typeface="Trebuchet MS"/>
                <a:cs typeface="Trebuchet MS"/>
              </a:rPr>
              <a:t> </a:t>
            </a:r>
            <a:r>
              <a:rPr sz="2100" b="1" spc="195" dirty="0">
                <a:solidFill>
                  <a:srgbClr val="31346E"/>
                </a:solidFill>
                <a:latin typeface="Trebuchet MS"/>
                <a:cs typeface="Trebuchet MS"/>
              </a:rPr>
              <a:t>G</a:t>
            </a:r>
            <a:r>
              <a:rPr sz="2100" b="1" spc="-215" dirty="0">
                <a:solidFill>
                  <a:srgbClr val="31346E"/>
                </a:solidFill>
                <a:latin typeface="Trebuchet MS"/>
                <a:cs typeface="Trebuchet MS"/>
              </a:rPr>
              <a:t> </a:t>
            </a:r>
            <a:r>
              <a:rPr sz="2100" b="1" spc="320" dirty="0">
                <a:solidFill>
                  <a:srgbClr val="31346E"/>
                </a:solidFill>
                <a:latin typeface="Trebuchet MS"/>
                <a:cs typeface="Trebuchet MS"/>
              </a:rPr>
              <a:t>O</a:t>
            </a:r>
            <a:r>
              <a:rPr sz="2100" b="1" spc="-215" dirty="0">
                <a:solidFill>
                  <a:srgbClr val="31346E"/>
                </a:solidFill>
                <a:latin typeface="Trebuchet MS"/>
                <a:cs typeface="Trebuchet MS"/>
              </a:rPr>
              <a:t> </a:t>
            </a:r>
            <a:r>
              <a:rPr sz="2100" b="1" spc="160" dirty="0">
                <a:solidFill>
                  <a:srgbClr val="31346E"/>
                </a:solidFill>
                <a:latin typeface="Trebuchet MS"/>
                <a:cs typeface="Trebuchet MS"/>
              </a:rPr>
              <a:t>R</a:t>
            </a:r>
            <a:r>
              <a:rPr sz="2100" b="1" spc="-215" dirty="0">
                <a:solidFill>
                  <a:srgbClr val="31346E"/>
                </a:solidFill>
                <a:latin typeface="Trebuchet MS"/>
                <a:cs typeface="Trebuchet MS"/>
              </a:rPr>
              <a:t> </a:t>
            </a:r>
            <a:r>
              <a:rPr sz="2100" b="1" spc="120" dirty="0">
                <a:solidFill>
                  <a:srgbClr val="31346E"/>
                </a:solidFill>
                <a:latin typeface="Trebuchet MS"/>
                <a:cs typeface="Trebuchet MS"/>
              </a:rPr>
              <a:t>I</a:t>
            </a:r>
            <a:r>
              <a:rPr sz="2100" b="1" spc="-215" dirty="0">
                <a:solidFill>
                  <a:srgbClr val="31346E"/>
                </a:solidFill>
                <a:latin typeface="Trebuchet MS"/>
                <a:cs typeface="Trebuchet MS"/>
              </a:rPr>
              <a:t> </a:t>
            </a:r>
            <a:r>
              <a:rPr sz="2100" b="1" spc="-50" dirty="0">
                <a:solidFill>
                  <a:srgbClr val="31346E"/>
                </a:solidFill>
                <a:latin typeface="Trebuchet MS"/>
                <a:cs typeface="Trebuchet MS"/>
              </a:rPr>
              <a:t>T</a:t>
            </a:r>
            <a:r>
              <a:rPr sz="2100" b="1" spc="-215" dirty="0">
                <a:solidFill>
                  <a:srgbClr val="31346E"/>
                </a:solidFill>
                <a:latin typeface="Trebuchet MS"/>
                <a:cs typeface="Trebuchet MS"/>
              </a:rPr>
              <a:t> </a:t>
            </a:r>
            <a:r>
              <a:rPr sz="2100" b="1" spc="270" dirty="0">
                <a:solidFill>
                  <a:srgbClr val="31346E"/>
                </a:solidFill>
                <a:latin typeface="Trebuchet MS"/>
                <a:cs typeface="Trebuchet MS"/>
              </a:rPr>
              <a:t>H</a:t>
            </a:r>
            <a:r>
              <a:rPr sz="2100" b="1" spc="-215" dirty="0">
                <a:solidFill>
                  <a:srgbClr val="31346E"/>
                </a:solidFill>
                <a:latin typeface="Trebuchet MS"/>
                <a:cs typeface="Trebuchet MS"/>
              </a:rPr>
              <a:t> </a:t>
            </a:r>
            <a:r>
              <a:rPr sz="2100" b="1" spc="434" dirty="0">
                <a:solidFill>
                  <a:srgbClr val="31346E"/>
                </a:solidFill>
                <a:latin typeface="Trebuchet MS"/>
                <a:cs typeface="Trebuchet MS"/>
              </a:rPr>
              <a:t>M</a:t>
            </a:r>
            <a:r>
              <a:rPr sz="2100" b="1" dirty="0">
                <a:solidFill>
                  <a:srgbClr val="31346E"/>
                </a:solidFill>
                <a:latin typeface="Trebuchet MS"/>
                <a:cs typeface="Trebuchet MS"/>
              </a:rPr>
              <a:t>	</a:t>
            </a:r>
            <a:r>
              <a:rPr sz="2100" b="1" spc="185" dirty="0">
                <a:solidFill>
                  <a:srgbClr val="31346E"/>
                </a:solidFill>
                <a:latin typeface="Trebuchet MS"/>
                <a:cs typeface="Trebuchet MS"/>
              </a:rPr>
              <a:t>C</a:t>
            </a:r>
            <a:r>
              <a:rPr sz="2100" b="1" spc="-215" dirty="0">
                <a:solidFill>
                  <a:srgbClr val="31346E"/>
                </a:solidFill>
                <a:latin typeface="Trebuchet MS"/>
                <a:cs typeface="Trebuchet MS"/>
              </a:rPr>
              <a:t> </a:t>
            </a:r>
            <a:r>
              <a:rPr sz="2100" b="1" spc="320" dirty="0">
                <a:solidFill>
                  <a:srgbClr val="31346E"/>
                </a:solidFill>
                <a:latin typeface="Trebuchet MS"/>
                <a:cs typeface="Trebuchet MS"/>
              </a:rPr>
              <a:t>O</a:t>
            </a:r>
            <a:r>
              <a:rPr sz="2100" b="1" spc="-215" dirty="0">
                <a:solidFill>
                  <a:srgbClr val="31346E"/>
                </a:solidFill>
                <a:latin typeface="Trebuchet MS"/>
                <a:cs typeface="Trebuchet MS"/>
              </a:rPr>
              <a:t> </a:t>
            </a:r>
            <a:r>
              <a:rPr sz="2100" b="1" spc="434" dirty="0">
                <a:solidFill>
                  <a:srgbClr val="31346E"/>
                </a:solidFill>
                <a:latin typeface="Trebuchet MS"/>
                <a:cs typeface="Trebuchet MS"/>
              </a:rPr>
              <a:t>M</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r>
              <a:rPr sz="2100" b="1" spc="-215" dirty="0">
                <a:solidFill>
                  <a:srgbClr val="31346E"/>
                </a:solidFill>
                <a:latin typeface="Trebuchet MS"/>
                <a:cs typeface="Trebuchet MS"/>
              </a:rPr>
              <a:t> </a:t>
            </a:r>
            <a:r>
              <a:rPr sz="2100" b="1" spc="155" dirty="0">
                <a:solidFill>
                  <a:srgbClr val="31346E"/>
                </a:solidFill>
                <a:latin typeface="Trebuchet MS"/>
                <a:cs typeface="Trebuchet MS"/>
              </a:rPr>
              <a:t>S</a:t>
            </a:r>
            <a:r>
              <a:rPr sz="2100" b="1" dirty="0">
                <a:solidFill>
                  <a:srgbClr val="31346E"/>
                </a:solidFill>
                <a:latin typeface="Trebuchet MS"/>
                <a:cs typeface="Trebuchet MS"/>
              </a:rPr>
              <a:t>	</a:t>
            </a:r>
            <a:r>
              <a:rPr sz="2100" b="1" spc="40" dirty="0">
                <a:solidFill>
                  <a:srgbClr val="31346E"/>
                </a:solidFill>
                <a:latin typeface="Trebuchet MS"/>
                <a:cs typeface="Trebuchet MS"/>
              </a:rPr>
              <a:t>F</a:t>
            </a:r>
            <a:r>
              <a:rPr sz="2100" b="1" spc="-215" dirty="0">
                <a:solidFill>
                  <a:srgbClr val="31346E"/>
                </a:solidFill>
                <a:latin typeface="Trebuchet MS"/>
                <a:cs typeface="Trebuchet MS"/>
              </a:rPr>
              <a:t> </a:t>
            </a:r>
            <a:r>
              <a:rPr sz="2100" b="1" spc="160" dirty="0">
                <a:solidFill>
                  <a:srgbClr val="31346E"/>
                </a:solidFill>
                <a:latin typeface="Trebuchet MS"/>
                <a:cs typeface="Trebuchet MS"/>
              </a:rPr>
              <a:t>R</a:t>
            </a:r>
            <a:r>
              <a:rPr sz="2100" b="1" spc="-215" dirty="0">
                <a:solidFill>
                  <a:srgbClr val="31346E"/>
                </a:solidFill>
                <a:latin typeface="Trebuchet MS"/>
                <a:cs typeface="Trebuchet MS"/>
              </a:rPr>
              <a:t> </a:t>
            </a:r>
            <a:r>
              <a:rPr sz="2100" b="1" spc="320" dirty="0">
                <a:solidFill>
                  <a:srgbClr val="31346E"/>
                </a:solidFill>
                <a:latin typeface="Trebuchet MS"/>
                <a:cs typeface="Trebuchet MS"/>
              </a:rPr>
              <a:t>O</a:t>
            </a:r>
            <a:r>
              <a:rPr sz="2100" b="1" spc="-215" dirty="0">
                <a:solidFill>
                  <a:srgbClr val="31346E"/>
                </a:solidFill>
                <a:latin typeface="Trebuchet MS"/>
                <a:cs typeface="Trebuchet MS"/>
              </a:rPr>
              <a:t> </a:t>
            </a:r>
            <a:r>
              <a:rPr sz="2100" b="1" spc="434" dirty="0">
                <a:solidFill>
                  <a:srgbClr val="31346E"/>
                </a:solidFill>
                <a:latin typeface="Trebuchet MS"/>
                <a:cs typeface="Trebuchet MS"/>
              </a:rPr>
              <a:t>M</a:t>
            </a:r>
            <a:r>
              <a:rPr sz="2100" b="1" dirty="0">
                <a:solidFill>
                  <a:srgbClr val="31346E"/>
                </a:solidFill>
                <a:latin typeface="Trebuchet MS"/>
                <a:cs typeface="Trebuchet MS"/>
              </a:rPr>
              <a:t>	</a:t>
            </a:r>
            <a:r>
              <a:rPr sz="2100" b="1" spc="-50" dirty="0">
                <a:solidFill>
                  <a:srgbClr val="31346E"/>
                </a:solidFill>
                <a:latin typeface="Trebuchet MS"/>
                <a:cs typeface="Trebuchet MS"/>
              </a:rPr>
              <a:t>T</a:t>
            </a:r>
            <a:r>
              <a:rPr sz="2100" b="1" spc="-215" dirty="0">
                <a:solidFill>
                  <a:srgbClr val="31346E"/>
                </a:solidFill>
                <a:latin typeface="Trebuchet MS"/>
                <a:cs typeface="Trebuchet MS"/>
              </a:rPr>
              <a:t> </a:t>
            </a:r>
            <a:r>
              <a:rPr sz="2100" b="1" spc="270" dirty="0">
                <a:solidFill>
                  <a:srgbClr val="31346E"/>
                </a:solidFill>
                <a:latin typeface="Trebuchet MS"/>
                <a:cs typeface="Trebuchet MS"/>
              </a:rPr>
              <a:t>H</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r>
              <a:rPr sz="2100" b="1" dirty="0">
                <a:solidFill>
                  <a:srgbClr val="31346E"/>
                </a:solidFill>
                <a:latin typeface="Trebuchet MS"/>
                <a:cs typeface="Trebuchet MS"/>
              </a:rPr>
              <a:t>	</a:t>
            </a:r>
            <a:r>
              <a:rPr sz="2100" b="1" spc="160" dirty="0">
                <a:solidFill>
                  <a:srgbClr val="31346E"/>
                </a:solidFill>
                <a:latin typeface="Trebuchet MS"/>
                <a:cs typeface="Trebuchet MS"/>
              </a:rPr>
              <a:t>R</a:t>
            </a:r>
            <a:r>
              <a:rPr sz="2100" b="1" spc="-215" dirty="0">
                <a:solidFill>
                  <a:srgbClr val="31346E"/>
                </a:solidFill>
                <a:latin typeface="Trebuchet MS"/>
                <a:cs typeface="Trebuchet MS"/>
              </a:rPr>
              <a:t> </a:t>
            </a:r>
            <a:r>
              <a:rPr sz="2100" b="1" spc="320" dirty="0">
                <a:solidFill>
                  <a:srgbClr val="31346E"/>
                </a:solidFill>
                <a:latin typeface="Trebuchet MS"/>
                <a:cs typeface="Trebuchet MS"/>
              </a:rPr>
              <a:t>O</a:t>
            </a:r>
            <a:r>
              <a:rPr sz="2100" b="1" spc="-215" dirty="0">
                <a:solidFill>
                  <a:srgbClr val="31346E"/>
                </a:solidFill>
                <a:latin typeface="Trebuchet MS"/>
                <a:cs typeface="Trebuchet MS"/>
              </a:rPr>
              <a:t> </a:t>
            </a:r>
            <a:r>
              <a:rPr sz="2100" b="1" spc="170" dirty="0">
                <a:solidFill>
                  <a:srgbClr val="31346E"/>
                </a:solidFill>
                <a:latin typeface="Trebuchet MS"/>
                <a:cs typeface="Trebuchet MS"/>
              </a:rPr>
              <a:t>U</a:t>
            </a:r>
            <a:r>
              <a:rPr sz="2100" b="1" spc="-215" dirty="0">
                <a:solidFill>
                  <a:srgbClr val="31346E"/>
                </a:solidFill>
                <a:latin typeface="Trebuchet MS"/>
                <a:cs typeface="Trebuchet MS"/>
              </a:rPr>
              <a:t> </a:t>
            </a:r>
            <a:r>
              <a:rPr sz="2100" b="1" spc="395" dirty="0">
                <a:solidFill>
                  <a:srgbClr val="31346E"/>
                </a:solidFill>
                <a:latin typeface="Trebuchet MS"/>
                <a:cs typeface="Trebuchet MS"/>
              </a:rPr>
              <a:t>N</a:t>
            </a:r>
            <a:r>
              <a:rPr sz="2100" b="1" spc="-215" dirty="0">
                <a:solidFill>
                  <a:srgbClr val="31346E"/>
                </a:solidFill>
                <a:latin typeface="Trebuchet MS"/>
                <a:cs typeface="Trebuchet MS"/>
              </a:rPr>
              <a:t> </a:t>
            </a:r>
            <a:r>
              <a:rPr sz="2100" b="1" spc="275" dirty="0">
                <a:solidFill>
                  <a:srgbClr val="31346E"/>
                </a:solidFill>
                <a:latin typeface="Trebuchet MS"/>
                <a:cs typeface="Trebuchet MS"/>
              </a:rPr>
              <a:t>D</a:t>
            </a:r>
            <a:r>
              <a:rPr sz="2100" b="1" spc="-215" dirty="0">
                <a:solidFill>
                  <a:srgbClr val="31346E"/>
                </a:solidFill>
                <a:latin typeface="Trebuchet MS"/>
                <a:cs typeface="Trebuchet MS"/>
              </a:rPr>
              <a:t> </a:t>
            </a:r>
            <a:r>
              <a:rPr sz="2100" b="1" spc="-130" dirty="0">
                <a:solidFill>
                  <a:srgbClr val="31346E"/>
                </a:solidFill>
                <a:latin typeface="Trebuchet MS"/>
                <a:cs typeface="Trebuchet MS"/>
              </a:rPr>
              <a:t>-</a:t>
            </a:r>
            <a:r>
              <a:rPr sz="2100" b="1" spc="-215" dirty="0">
                <a:solidFill>
                  <a:srgbClr val="31346E"/>
                </a:solidFill>
                <a:latin typeface="Trebuchet MS"/>
                <a:cs typeface="Trebuchet MS"/>
              </a:rPr>
              <a:t> </a:t>
            </a:r>
            <a:r>
              <a:rPr sz="2100" b="1" spc="160" dirty="0">
                <a:solidFill>
                  <a:srgbClr val="31346E"/>
                </a:solidFill>
                <a:latin typeface="Trebuchet MS"/>
                <a:cs typeface="Trebuchet MS"/>
              </a:rPr>
              <a:t>R</a:t>
            </a:r>
            <a:r>
              <a:rPr sz="2100" b="1" spc="-215" dirty="0">
                <a:solidFill>
                  <a:srgbClr val="31346E"/>
                </a:solidFill>
                <a:latin typeface="Trebuchet MS"/>
                <a:cs typeface="Trebuchet MS"/>
              </a:rPr>
              <a:t> </a:t>
            </a:r>
            <a:r>
              <a:rPr sz="2100" b="1" spc="320" dirty="0">
                <a:solidFill>
                  <a:srgbClr val="31346E"/>
                </a:solidFill>
                <a:latin typeface="Trebuchet MS"/>
                <a:cs typeface="Trebuchet MS"/>
              </a:rPr>
              <a:t>O</a:t>
            </a:r>
            <a:r>
              <a:rPr sz="2100" b="1" spc="-215" dirty="0">
                <a:solidFill>
                  <a:srgbClr val="31346E"/>
                </a:solidFill>
                <a:latin typeface="Trebuchet MS"/>
                <a:cs typeface="Trebuchet MS"/>
              </a:rPr>
              <a:t> </a:t>
            </a:r>
            <a:r>
              <a:rPr sz="2100" b="1" spc="114" dirty="0">
                <a:solidFill>
                  <a:srgbClr val="31346E"/>
                </a:solidFill>
                <a:latin typeface="Trebuchet MS"/>
                <a:cs typeface="Trebuchet MS"/>
              </a:rPr>
              <a:t>B</a:t>
            </a:r>
            <a:r>
              <a:rPr sz="2100" b="1" spc="-215" dirty="0">
                <a:solidFill>
                  <a:srgbClr val="31346E"/>
                </a:solidFill>
                <a:latin typeface="Trebuchet MS"/>
                <a:cs typeface="Trebuchet MS"/>
              </a:rPr>
              <a:t> </a:t>
            </a:r>
            <a:r>
              <a:rPr sz="2100" b="1" spc="120" dirty="0">
                <a:solidFill>
                  <a:srgbClr val="31346E"/>
                </a:solidFill>
                <a:latin typeface="Trebuchet MS"/>
                <a:cs typeface="Trebuchet MS"/>
              </a:rPr>
              <a:t>I</a:t>
            </a:r>
            <a:r>
              <a:rPr sz="2100" b="1" spc="-215" dirty="0">
                <a:solidFill>
                  <a:srgbClr val="31346E"/>
                </a:solidFill>
                <a:latin typeface="Trebuchet MS"/>
                <a:cs typeface="Trebuchet MS"/>
              </a:rPr>
              <a:t> </a:t>
            </a:r>
            <a:r>
              <a:rPr sz="2100" b="1" spc="250" dirty="0">
                <a:solidFill>
                  <a:srgbClr val="31346E"/>
                </a:solidFill>
                <a:latin typeface="Trebuchet MS"/>
                <a:cs typeface="Trebuchet MS"/>
              </a:rPr>
              <a:t>N  </a:t>
            </a:r>
            <a:r>
              <a:rPr sz="2100" b="1" spc="300" dirty="0">
                <a:solidFill>
                  <a:srgbClr val="31346E"/>
                </a:solidFill>
                <a:latin typeface="Trebuchet MS"/>
                <a:cs typeface="Trebuchet MS"/>
              </a:rPr>
              <a:t>W</a:t>
            </a:r>
            <a:r>
              <a:rPr sz="2100" b="1" spc="-220" dirty="0">
                <a:solidFill>
                  <a:srgbClr val="31346E"/>
                </a:solidFill>
                <a:latin typeface="Trebuchet MS"/>
                <a:cs typeface="Trebuchet MS"/>
              </a:rPr>
              <a:t> </a:t>
            </a:r>
            <a:r>
              <a:rPr sz="2100" b="1" spc="270" dirty="0">
                <a:solidFill>
                  <a:srgbClr val="31346E"/>
                </a:solidFill>
                <a:latin typeface="Trebuchet MS"/>
                <a:cs typeface="Trebuchet MS"/>
              </a:rPr>
              <a:t>H</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r>
              <a:rPr sz="2100" b="1" spc="-215" dirty="0">
                <a:solidFill>
                  <a:srgbClr val="31346E"/>
                </a:solidFill>
                <a:latin typeface="Trebuchet MS"/>
                <a:cs typeface="Trebuchet MS"/>
              </a:rPr>
              <a:t> </a:t>
            </a:r>
            <a:r>
              <a:rPr sz="2100" b="1" spc="160" dirty="0">
                <a:solidFill>
                  <a:srgbClr val="31346E"/>
                </a:solidFill>
                <a:latin typeface="Trebuchet MS"/>
                <a:cs typeface="Trebuchet MS"/>
              </a:rPr>
              <a:t>R</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endParaRPr sz="2100">
              <a:latin typeface="Trebuchet MS"/>
              <a:cs typeface="Trebuchet MS"/>
            </a:endParaRPr>
          </a:p>
        </p:txBody>
      </p:sp>
      <p:sp>
        <p:nvSpPr>
          <p:cNvPr id="12" name="object 12"/>
          <p:cNvSpPr txBox="1"/>
          <p:nvPr/>
        </p:nvSpPr>
        <p:spPr>
          <a:xfrm>
            <a:off x="5112604" y="3338278"/>
            <a:ext cx="10532745" cy="347345"/>
          </a:xfrm>
          <a:prstGeom prst="rect">
            <a:avLst/>
          </a:prstGeom>
        </p:spPr>
        <p:txBody>
          <a:bodyPr vert="horz" wrap="square" lIns="0" tIns="13970" rIns="0" bIns="0" rtlCol="0">
            <a:spAutoFit/>
          </a:bodyPr>
          <a:lstStyle/>
          <a:p>
            <a:pPr marL="12700">
              <a:lnSpc>
                <a:spcPct val="100000"/>
              </a:lnSpc>
              <a:spcBef>
                <a:spcPts val="110"/>
              </a:spcBef>
              <a:tabLst>
                <a:tab pos="1136015" algn="l"/>
                <a:tab pos="2743200" algn="l"/>
                <a:tab pos="3794125" algn="l"/>
                <a:tab pos="4457065" algn="l"/>
                <a:tab pos="5843905" algn="l"/>
                <a:tab pos="7174230" algn="l"/>
                <a:tab pos="7811134" algn="l"/>
                <a:tab pos="10147300" algn="l"/>
              </a:tabLst>
            </a:pPr>
            <a:r>
              <a:rPr sz="2100" b="1" spc="210" dirty="0">
                <a:solidFill>
                  <a:srgbClr val="31346E"/>
                </a:solidFill>
                <a:latin typeface="Trebuchet MS"/>
                <a:cs typeface="Trebuchet MS"/>
              </a:rPr>
              <a:t>E</a:t>
            </a:r>
            <a:r>
              <a:rPr sz="2100" b="1" spc="-215" dirty="0">
                <a:solidFill>
                  <a:srgbClr val="31346E"/>
                </a:solidFill>
                <a:latin typeface="Trebuchet MS"/>
                <a:cs typeface="Trebuchet MS"/>
              </a:rPr>
              <a:t> </a:t>
            </a:r>
            <a:r>
              <a:rPr sz="2100" b="1" spc="135" dirty="0">
                <a:solidFill>
                  <a:srgbClr val="31346E"/>
                </a:solidFill>
                <a:latin typeface="Trebuchet MS"/>
                <a:cs typeface="Trebuchet MS"/>
              </a:rPr>
              <a:t>A</a:t>
            </a:r>
            <a:r>
              <a:rPr sz="2100" b="1" spc="-215" dirty="0">
                <a:solidFill>
                  <a:srgbClr val="31346E"/>
                </a:solidFill>
                <a:latin typeface="Trebuchet MS"/>
                <a:cs typeface="Trebuchet MS"/>
              </a:rPr>
              <a:t> </a:t>
            </a:r>
            <a:r>
              <a:rPr sz="2100" b="1" spc="185" dirty="0">
                <a:solidFill>
                  <a:srgbClr val="31346E"/>
                </a:solidFill>
                <a:latin typeface="Trebuchet MS"/>
                <a:cs typeface="Trebuchet MS"/>
              </a:rPr>
              <a:t>C</a:t>
            </a:r>
            <a:r>
              <a:rPr sz="2100" b="1" spc="-215" dirty="0">
                <a:solidFill>
                  <a:srgbClr val="31346E"/>
                </a:solidFill>
                <a:latin typeface="Trebuchet MS"/>
                <a:cs typeface="Trebuchet MS"/>
              </a:rPr>
              <a:t> </a:t>
            </a:r>
            <a:r>
              <a:rPr sz="2100" b="1" spc="270" dirty="0">
                <a:solidFill>
                  <a:srgbClr val="31346E"/>
                </a:solidFill>
                <a:latin typeface="Trebuchet MS"/>
                <a:cs typeface="Trebuchet MS"/>
              </a:rPr>
              <a:t>H</a:t>
            </a:r>
            <a:r>
              <a:rPr sz="2100" b="1" dirty="0">
                <a:solidFill>
                  <a:srgbClr val="31346E"/>
                </a:solidFill>
                <a:latin typeface="Trebuchet MS"/>
                <a:cs typeface="Trebuchet MS"/>
              </a:rPr>
              <a:t>	</a:t>
            </a:r>
            <a:r>
              <a:rPr sz="2100" b="1" spc="105" dirty="0">
                <a:solidFill>
                  <a:srgbClr val="31346E"/>
                </a:solidFill>
                <a:latin typeface="Trebuchet MS"/>
                <a:cs typeface="Trebuchet MS"/>
              </a:rPr>
              <a:t>P</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r>
              <a:rPr sz="2100" b="1" spc="-215" dirty="0">
                <a:solidFill>
                  <a:srgbClr val="31346E"/>
                </a:solidFill>
                <a:latin typeface="Trebuchet MS"/>
                <a:cs typeface="Trebuchet MS"/>
              </a:rPr>
              <a:t> </a:t>
            </a:r>
            <a:r>
              <a:rPr sz="2100" b="1" spc="160" dirty="0">
                <a:solidFill>
                  <a:srgbClr val="31346E"/>
                </a:solidFill>
                <a:latin typeface="Trebuchet MS"/>
                <a:cs typeface="Trebuchet MS"/>
              </a:rPr>
              <a:t>R</a:t>
            </a:r>
            <a:r>
              <a:rPr sz="2100" b="1" spc="-215" dirty="0">
                <a:solidFill>
                  <a:srgbClr val="31346E"/>
                </a:solidFill>
                <a:latin typeface="Trebuchet MS"/>
                <a:cs typeface="Trebuchet MS"/>
              </a:rPr>
              <a:t> </a:t>
            </a:r>
            <a:r>
              <a:rPr sz="2100" b="1" spc="155" dirty="0">
                <a:solidFill>
                  <a:srgbClr val="31346E"/>
                </a:solidFill>
                <a:latin typeface="Trebuchet MS"/>
                <a:cs typeface="Trebuchet MS"/>
              </a:rPr>
              <a:t>S</a:t>
            </a:r>
            <a:r>
              <a:rPr sz="2100" b="1" spc="-215" dirty="0">
                <a:solidFill>
                  <a:srgbClr val="31346E"/>
                </a:solidFill>
                <a:latin typeface="Trebuchet MS"/>
                <a:cs typeface="Trebuchet MS"/>
              </a:rPr>
              <a:t> </a:t>
            </a:r>
            <a:r>
              <a:rPr sz="2100" b="1" spc="320" dirty="0">
                <a:solidFill>
                  <a:srgbClr val="31346E"/>
                </a:solidFill>
                <a:latin typeface="Trebuchet MS"/>
                <a:cs typeface="Trebuchet MS"/>
              </a:rPr>
              <a:t>O</a:t>
            </a:r>
            <a:r>
              <a:rPr sz="2100" b="1" spc="-215" dirty="0">
                <a:solidFill>
                  <a:srgbClr val="31346E"/>
                </a:solidFill>
                <a:latin typeface="Trebuchet MS"/>
                <a:cs typeface="Trebuchet MS"/>
              </a:rPr>
              <a:t> </a:t>
            </a:r>
            <a:r>
              <a:rPr sz="2100" b="1" spc="395" dirty="0">
                <a:solidFill>
                  <a:srgbClr val="31346E"/>
                </a:solidFill>
                <a:latin typeface="Trebuchet MS"/>
                <a:cs typeface="Trebuchet MS"/>
              </a:rPr>
              <a:t>N</a:t>
            </a:r>
            <a:r>
              <a:rPr sz="2100" b="1" dirty="0">
                <a:solidFill>
                  <a:srgbClr val="31346E"/>
                </a:solidFill>
                <a:latin typeface="Trebuchet MS"/>
                <a:cs typeface="Trebuchet MS"/>
              </a:rPr>
              <a:t>	</a:t>
            </a:r>
            <a:r>
              <a:rPr sz="2100" b="1" spc="195" dirty="0">
                <a:solidFill>
                  <a:srgbClr val="31346E"/>
                </a:solidFill>
                <a:latin typeface="Trebuchet MS"/>
                <a:cs typeface="Trebuchet MS"/>
              </a:rPr>
              <a:t>G</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r>
              <a:rPr sz="2100" b="1" spc="-215" dirty="0">
                <a:solidFill>
                  <a:srgbClr val="31346E"/>
                </a:solidFill>
                <a:latin typeface="Trebuchet MS"/>
                <a:cs typeface="Trebuchet MS"/>
              </a:rPr>
              <a:t> </a:t>
            </a:r>
            <a:r>
              <a:rPr sz="2100" b="1" spc="-50" dirty="0">
                <a:solidFill>
                  <a:srgbClr val="31346E"/>
                </a:solidFill>
                <a:latin typeface="Trebuchet MS"/>
                <a:cs typeface="Trebuchet MS"/>
              </a:rPr>
              <a:t>T</a:t>
            </a:r>
            <a:r>
              <a:rPr sz="2100" b="1" spc="-215" dirty="0">
                <a:solidFill>
                  <a:srgbClr val="31346E"/>
                </a:solidFill>
                <a:latin typeface="Trebuchet MS"/>
                <a:cs typeface="Trebuchet MS"/>
              </a:rPr>
              <a:t> </a:t>
            </a:r>
            <a:r>
              <a:rPr sz="2100" b="1" spc="155" dirty="0">
                <a:solidFill>
                  <a:srgbClr val="31346E"/>
                </a:solidFill>
                <a:latin typeface="Trebuchet MS"/>
                <a:cs typeface="Trebuchet MS"/>
              </a:rPr>
              <a:t>S</a:t>
            </a:r>
            <a:r>
              <a:rPr sz="2100" b="1" dirty="0">
                <a:solidFill>
                  <a:srgbClr val="31346E"/>
                </a:solidFill>
                <a:latin typeface="Trebuchet MS"/>
                <a:cs typeface="Trebuchet MS"/>
              </a:rPr>
              <a:t>	</a:t>
            </a:r>
            <a:r>
              <a:rPr sz="2100" b="1" spc="135" dirty="0">
                <a:solidFill>
                  <a:srgbClr val="31346E"/>
                </a:solidFill>
                <a:latin typeface="Trebuchet MS"/>
                <a:cs typeface="Trebuchet MS"/>
              </a:rPr>
              <a:t>A</a:t>
            </a:r>
            <a:r>
              <a:rPr sz="2100" b="1" spc="-215" dirty="0">
                <a:solidFill>
                  <a:srgbClr val="31346E"/>
                </a:solidFill>
                <a:latin typeface="Trebuchet MS"/>
                <a:cs typeface="Trebuchet MS"/>
              </a:rPr>
              <a:t> </a:t>
            </a:r>
            <a:r>
              <a:rPr sz="2100" b="1" spc="395" dirty="0">
                <a:solidFill>
                  <a:srgbClr val="31346E"/>
                </a:solidFill>
                <a:latin typeface="Trebuchet MS"/>
                <a:cs typeface="Trebuchet MS"/>
              </a:rPr>
              <a:t>N</a:t>
            </a:r>
            <a:r>
              <a:rPr sz="2100" b="1" dirty="0">
                <a:solidFill>
                  <a:srgbClr val="31346E"/>
                </a:solidFill>
                <a:latin typeface="Trebuchet MS"/>
                <a:cs typeface="Trebuchet MS"/>
              </a:rPr>
              <a:t>	</a:t>
            </a:r>
            <a:r>
              <a:rPr sz="2100" b="1" spc="210" dirty="0">
                <a:solidFill>
                  <a:srgbClr val="31346E"/>
                </a:solidFill>
                <a:latin typeface="Trebuchet MS"/>
                <a:cs typeface="Trebuchet MS"/>
              </a:rPr>
              <a:t>E</a:t>
            </a:r>
            <a:r>
              <a:rPr sz="2100" b="1" spc="-215" dirty="0">
                <a:solidFill>
                  <a:srgbClr val="31346E"/>
                </a:solidFill>
                <a:latin typeface="Trebuchet MS"/>
                <a:cs typeface="Trebuchet MS"/>
              </a:rPr>
              <a:t> </a:t>
            </a:r>
            <a:r>
              <a:rPr sz="2100" b="1" spc="395" dirty="0">
                <a:solidFill>
                  <a:srgbClr val="31346E"/>
                </a:solidFill>
                <a:latin typeface="Trebuchet MS"/>
                <a:cs typeface="Trebuchet MS"/>
              </a:rPr>
              <a:t>Q</a:t>
            </a:r>
            <a:r>
              <a:rPr sz="2100" b="1" spc="-215" dirty="0">
                <a:solidFill>
                  <a:srgbClr val="31346E"/>
                </a:solidFill>
                <a:latin typeface="Trebuchet MS"/>
                <a:cs typeface="Trebuchet MS"/>
              </a:rPr>
              <a:t> </a:t>
            </a:r>
            <a:r>
              <a:rPr sz="2100" b="1" spc="170" dirty="0">
                <a:solidFill>
                  <a:srgbClr val="31346E"/>
                </a:solidFill>
                <a:latin typeface="Trebuchet MS"/>
                <a:cs typeface="Trebuchet MS"/>
              </a:rPr>
              <a:t>U</a:t>
            </a:r>
            <a:r>
              <a:rPr sz="2100" b="1" spc="-215" dirty="0">
                <a:solidFill>
                  <a:srgbClr val="31346E"/>
                </a:solidFill>
                <a:latin typeface="Trebuchet MS"/>
                <a:cs typeface="Trebuchet MS"/>
              </a:rPr>
              <a:t> </a:t>
            </a:r>
            <a:r>
              <a:rPr sz="2100" b="1" spc="135" dirty="0">
                <a:solidFill>
                  <a:srgbClr val="31346E"/>
                </a:solidFill>
                <a:latin typeface="Trebuchet MS"/>
                <a:cs typeface="Trebuchet MS"/>
              </a:rPr>
              <a:t>A</a:t>
            </a:r>
            <a:r>
              <a:rPr sz="2100" b="1" spc="-215" dirty="0">
                <a:solidFill>
                  <a:srgbClr val="31346E"/>
                </a:solidFill>
                <a:latin typeface="Trebuchet MS"/>
                <a:cs typeface="Trebuchet MS"/>
              </a:rPr>
              <a:t> </a:t>
            </a:r>
            <a:r>
              <a:rPr sz="2100" b="1" spc="190" dirty="0">
                <a:solidFill>
                  <a:srgbClr val="31346E"/>
                </a:solidFill>
                <a:latin typeface="Trebuchet MS"/>
                <a:cs typeface="Trebuchet MS"/>
              </a:rPr>
              <a:t>L</a:t>
            </a:r>
            <a:r>
              <a:rPr sz="2100" b="1" dirty="0">
                <a:solidFill>
                  <a:srgbClr val="31346E"/>
                </a:solidFill>
                <a:latin typeface="Trebuchet MS"/>
                <a:cs typeface="Trebuchet MS"/>
              </a:rPr>
              <a:t>	</a:t>
            </a:r>
            <a:r>
              <a:rPr sz="2100" b="1" spc="155" dirty="0">
                <a:solidFill>
                  <a:srgbClr val="31346E"/>
                </a:solidFill>
                <a:latin typeface="Trebuchet MS"/>
                <a:cs typeface="Trebuchet MS"/>
              </a:rPr>
              <a:t>S</a:t>
            </a:r>
            <a:r>
              <a:rPr sz="2100" b="1" spc="-215" dirty="0">
                <a:solidFill>
                  <a:srgbClr val="31346E"/>
                </a:solidFill>
                <a:latin typeface="Trebuchet MS"/>
                <a:cs typeface="Trebuchet MS"/>
              </a:rPr>
              <a:t> </a:t>
            </a:r>
            <a:r>
              <a:rPr sz="2100" b="1" spc="270" dirty="0">
                <a:solidFill>
                  <a:srgbClr val="31346E"/>
                </a:solidFill>
                <a:latin typeface="Trebuchet MS"/>
                <a:cs typeface="Trebuchet MS"/>
              </a:rPr>
              <a:t>H</a:t>
            </a:r>
            <a:r>
              <a:rPr sz="2100" b="1" spc="-215" dirty="0">
                <a:solidFill>
                  <a:srgbClr val="31346E"/>
                </a:solidFill>
                <a:latin typeface="Trebuchet MS"/>
                <a:cs typeface="Trebuchet MS"/>
              </a:rPr>
              <a:t> </a:t>
            </a:r>
            <a:r>
              <a:rPr sz="2100" b="1" spc="135" dirty="0">
                <a:solidFill>
                  <a:srgbClr val="31346E"/>
                </a:solidFill>
                <a:latin typeface="Trebuchet MS"/>
                <a:cs typeface="Trebuchet MS"/>
              </a:rPr>
              <a:t>A</a:t>
            </a:r>
            <a:r>
              <a:rPr sz="2100" b="1" spc="-215" dirty="0">
                <a:solidFill>
                  <a:srgbClr val="31346E"/>
                </a:solidFill>
                <a:latin typeface="Trebuchet MS"/>
                <a:cs typeface="Trebuchet MS"/>
              </a:rPr>
              <a:t> </a:t>
            </a:r>
            <a:r>
              <a:rPr sz="2100" b="1" spc="160" dirty="0">
                <a:solidFill>
                  <a:srgbClr val="31346E"/>
                </a:solidFill>
                <a:latin typeface="Trebuchet MS"/>
                <a:cs typeface="Trebuchet MS"/>
              </a:rPr>
              <a:t>R</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r>
              <a:rPr sz="2100" b="1" dirty="0">
                <a:solidFill>
                  <a:srgbClr val="31346E"/>
                </a:solidFill>
                <a:latin typeface="Trebuchet MS"/>
                <a:cs typeface="Trebuchet MS"/>
              </a:rPr>
              <a:t>	</a:t>
            </a:r>
            <a:r>
              <a:rPr sz="2100" b="1" spc="320" dirty="0">
                <a:solidFill>
                  <a:srgbClr val="31346E"/>
                </a:solidFill>
                <a:latin typeface="Trebuchet MS"/>
                <a:cs typeface="Trebuchet MS"/>
              </a:rPr>
              <a:t>O</a:t>
            </a:r>
            <a:r>
              <a:rPr sz="2100" b="1" spc="-215" dirty="0">
                <a:solidFill>
                  <a:srgbClr val="31346E"/>
                </a:solidFill>
                <a:latin typeface="Trebuchet MS"/>
                <a:cs typeface="Trebuchet MS"/>
              </a:rPr>
              <a:t> </a:t>
            </a:r>
            <a:r>
              <a:rPr sz="2100" b="1" spc="40" dirty="0">
                <a:solidFill>
                  <a:srgbClr val="31346E"/>
                </a:solidFill>
                <a:latin typeface="Trebuchet MS"/>
                <a:cs typeface="Trebuchet MS"/>
              </a:rPr>
              <a:t>F</a:t>
            </a:r>
            <a:r>
              <a:rPr sz="2100" b="1" dirty="0">
                <a:solidFill>
                  <a:srgbClr val="31346E"/>
                </a:solidFill>
                <a:latin typeface="Trebuchet MS"/>
                <a:cs typeface="Trebuchet MS"/>
              </a:rPr>
              <a:t>	</a:t>
            </a:r>
            <a:r>
              <a:rPr sz="2100" b="1" spc="155" dirty="0">
                <a:solidFill>
                  <a:srgbClr val="31346E"/>
                </a:solidFill>
                <a:latin typeface="Trebuchet MS"/>
                <a:cs typeface="Trebuchet MS"/>
              </a:rPr>
              <a:t>S</a:t>
            </a:r>
            <a:r>
              <a:rPr sz="2100" b="1" spc="-215" dirty="0">
                <a:solidFill>
                  <a:srgbClr val="31346E"/>
                </a:solidFill>
                <a:latin typeface="Trebuchet MS"/>
                <a:cs typeface="Trebuchet MS"/>
              </a:rPr>
              <a:t> </a:t>
            </a:r>
            <a:r>
              <a:rPr sz="2100" b="1" spc="320" dirty="0">
                <a:solidFill>
                  <a:srgbClr val="31346E"/>
                </a:solidFill>
                <a:latin typeface="Trebuchet MS"/>
                <a:cs typeface="Trebuchet MS"/>
              </a:rPr>
              <a:t>O</a:t>
            </a:r>
            <a:r>
              <a:rPr sz="2100" b="1" spc="-215" dirty="0">
                <a:solidFill>
                  <a:srgbClr val="31346E"/>
                </a:solidFill>
                <a:latin typeface="Trebuchet MS"/>
                <a:cs typeface="Trebuchet MS"/>
              </a:rPr>
              <a:t> </a:t>
            </a:r>
            <a:r>
              <a:rPr sz="2100" b="1" spc="434" dirty="0">
                <a:solidFill>
                  <a:srgbClr val="31346E"/>
                </a:solidFill>
                <a:latin typeface="Trebuchet MS"/>
                <a:cs typeface="Trebuchet MS"/>
              </a:rPr>
              <a:t>M</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r>
              <a:rPr sz="2100" b="1" spc="-215" dirty="0">
                <a:solidFill>
                  <a:srgbClr val="31346E"/>
                </a:solidFill>
                <a:latin typeface="Trebuchet MS"/>
                <a:cs typeface="Trebuchet MS"/>
              </a:rPr>
              <a:t> </a:t>
            </a:r>
            <a:r>
              <a:rPr sz="2100" b="1" spc="-50" dirty="0">
                <a:solidFill>
                  <a:srgbClr val="31346E"/>
                </a:solidFill>
                <a:latin typeface="Trebuchet MS"/>
                <a:cs typeface="Trebuchet MS"/>
              </a:rPr>
              <a:t>T</a:t>
            </a:r>
            <a:r>
              <a:rPr sz="2100" b="1" spc="-215" dirty="0">
                <a:solidFill>
                  <a:srgbClr val="31346E"/>
                </a:solidFill>
                <a:latin typeface="Trebuchet MS"/>
                <a:cs typeface="Trebuchet MS"/>
              </a:rPr>
              <a:t> </a:t>
            </a:r>
            <a:r>
              <a:rPr sz="2100" b="1" spc="270" dirty="0">
                <a:solidFill>
                  <a:srgbClr val="31346E"/>
                </a:solidFill>
                <a:latin typeface="Trebuchet MS"/>
                <a:cs typeface="Trebuchet MS"/>
              </a:rPr>
              <a:t>H</a:t>
            </a:r>
            <a:r>
              <a:rPr sz="2100" b="1" spc="-215" dirty="0">
                <a:solidFill>
                  <a:srgbClr val="31346E"/>
                </a:solidFill>
                <a:latin typeface="Trebuchet MS"/>
                <a:cs typeface="Trebuchet MS"/>
              </a:rPr>
              <a:t> </a:t>
            </a:r>
            <a:r>
              <a:rPr sz="2100" b="1" spc="120" dirty="0">
                <a:solidFill>
                  <a:srgbClr val="31346E"/>
                </a:solidFill>
                <a:latin typeface="Trebuchet MS"/>
                <a:cs typeface="Trebuchet MS"/>
              </a:rPr>
              <a:t>I</a:t>
            </a:r>
            <a:r>
              <a:rPr sz="2100" b="1" spc="-215" dirty="0">
                <a:solidFill>
                  <a:srgbClr val="31346E"/>
                </a:solidFill>
                <a:latin typeface="Trebuchet MS"/>
                <a:cs typeface="Trebuchet MS"/>
              </a:rPr>
              <a:t> </a:t>
            </a:r>
            <a:r>
              <a:rPr sz="2100" b="1" spc="395" dirty="0">
                <a:solidFill>
                  <a:srgbClr val="31346E"/>
                </a:solidFill>
                <a:latin typeface="Trebuchet MS"/>
                <a:cs typeface="Trebuchet MS"/>
              </a:rPr>
              <a:t>N</a:t>
            </a:r>
            <a:r>
              <a:rPr sz="2100" b="1" spc="-215" dirty="0">
                <a:solidFill>
                  <a:srgbClr val="31346E"/>
                </a:solidFill>
                <a:latin typeface="Trebuchet MS"/>
                <a:cs typeface="Trebuchet MS"/>
              </a:rPr>
              <a:t> </a:t>
            </a:r>
            <a:r>
              <a:rPr sz="2100" b="1" spc="195" dirty="0">
                <a:solidFill>
                  <a:srgbClr val="31346E"/>
                </a:solidFill>
                <a:latin typeface="Trebuchet MS"/>
                <a:cs typeface="Trebuchet MS"/>
              </a:rPr>
              <a:t>G</a:t>
            </a:r>
            <a:r>
              <a:rPr sz="2100" b="1" dirty="0">
                <a:solidFill>
                  <a:srgbClr val="31346E"/>
                </a:solidFill>
                <a:latin typeface="Trebuchet MS"/>
                <a:cs typeface="Trebuchet MS"/>
              </a:rPr>
              <a:t>	</a:t>
            </a:r>
            <a:r>
              <a:rPr sz="2100" b="1" spc="120" dirty="0">
                <a:solidFill>
                  <a:srgbClr val="31346E"/>
                </a:solidFill>
                <a:latin typeface="Trebuchet MS"/>
                <a:cs typeface="Trebuchet MS"/>
              </a:rPr>
              <a:t>I</a:t>
            </a:r>
            <a:r>
              <a:rPr sz="2100" b="1" spc="-215" dirty="0">
                <a:solidFill>
                  <a:srgbClr val="31346E"/>
                </a:solidFill>
                <a:latin typeface="Trebuchet MS"/>
                <a:cs typeface="Trebuchet MS"/>
              </a:rPr>
              <a:t> </a:t>
            </a:r>
            <a:r>
              <a:rPr sz="2100" b="1" spc="395" dirty="0">
                <a:solidFill>
                  <a:srgbClr val="31346E"/>
                </a:solidFill>
                <a:latin typeface="Trebuchet MS"/>
                <a:cs typeface="Trebuchet MS"/>
              </a:rPr>
              <a:t>N</a:t>
            </a:r>
            <a:endParaRPr sz="2100">
              <a:latin typeface="Trebuchet MS"/>
              <a:cs typeface="Trebuchet MS"/>
            </a:endParaRPr>
          </a:p>
        </p:txBody>
      </p:sp>
      <p:sp>
        <p:nvSpPr>
          <p:cNvPr id="13" name="object 13"/>
          <p:cNvSpPr txBox="1"/>
          <p:nvPr/>
        </p:nvSpPr>
        <p:spPr>
          <a:xfrm>
            <a:off x="1471562" y="3288329"/>
            <a:ext cx="2032635" cy="768350"/>
          </a:xfrm>
          <a:prstGeom prst="rect">
            <a:avLst/>
          </a:prstGeom>
        </p:spPr>
        <p:txBody>
          <a:bodyPr vert="horz" wrap="square" lIns="0" tIns="12065" rIns="0" bIns="0" rtlCol="0">
            <a:spAutoFit/>
          </a:bodyPr>
          <a:lstStyle/>
          <a:p>
            <a:pPr marL="12700" marR="5080">
              <a:lnSpc>
                <a:spcPct val="116100"/>
              </a:lnSpc>
              <a:spcBef>
                <a:spcPts val="95"/>
              </a:spcBef>
            </a:pPr>
            <a:r>
              <a:rPr sz="2100" b="1" spc="105" dirty="0">
                <a:solidFill>
                  <a:srgbClr val="31346E"/>
                </a:solidFill>
                <a:latin typeface="Trebuchet MS"/>
                <a:cs typeface="Trebuchet MS"/>
              </a:rPr>
              <a:t>P</a:t>
            </a:r>
            <a:r>
              <a:rPr sz="2100" b="1" spc="-215" dirty="0">
                <a:solidFill>
                  <a:srgbClr val="31346E"/>
                </a:solidFill>
                <a:latin typeface="Trebuchet MS"/>
                <a:cs typeface="Trebuchet MS"/>
              </a:rPr>
              <a:t> </a:t>
            </a:r>
            <a:r>
              <a:rPr sz="2100" b="1" spc="160" dirty="0">
                <a:solidFill>
                  <a:srgbClr val="31346E"/>
                </a:solidFill>
                <a:latin typeface="Trebuchet MS"/>
                <a:cs typeface="Trebuchet MS"/>
              </a:rPr>
              <a:t>R</a:t>
            </a:r>
            <a:r>
              <a:rPr sz="2100" b="1" spc="-215" dirty="0">
                <a:solidFill>
                  <a:srgbClr val="31346E"/>
                </a:solidFill>
                <a:latin typeface="Trebuchet MS"/>
                <a:cs typeface="Trebuchet MS"/>
              </a:rPr>
              <a:t> </a:t>
            </a:r>
            <a:r>
              <a:rPr sz="2100" b="1" spc="120" dirty="0">
                <a:solidFill>
                  <a:srgbClr val="31346E"/>
                </a:solidFill>
                <a:latin typeface="Trebuchet MS"/>
                <a:cs typeface="Trebuchet MS"/>
              </a:rPr>
              <a:t>I</a:t>
            </a:r>
            <a:r>
              <a:rPr sz="2100" b="1" spc="-215" dirty="0">
                <a:solidFill>
                  <a:srgbClr val="31346E"/>
                </a:solidFill>
                <a:latin typeface="Trebuchet MS"/>
                <a:cs typeface="Trebuchet MS"/>
              </a:rPr>
              <a:t> </a:t>
            </a:r>
            <a:r>
              <a:rPr sz="2100" b="1" spc="395" dirty="0">
                <a:solidFill>
                  <a:srgbClr val="31346E"/>
                </a:solidFill>
                <a:latin typeface="Trebuchet MS"/>
                <a:cs typeface="Trebuchet MS"/>
              </a:rPr>
              <a:t>N</a:t>
            </a:r>
            <a:r>
              <a:rPr sz="2100" b="1" spc="-215" dirty="0">
                <a:solidFill>
                  <a:srgbClr val="31346E"/>
                </a:solidFill>
                <a:latin typeface="Trebuchet MS"/>
                <a:cs typeface="Trebuchet MS"/>
              </a:rPr>
              <a:t> </a:t>
            </a:r>
            <a:r>
              <a:rPr sz="2100" b="1" spc="185" dirty="0">
                <a:solidFill>
                  <a:srgbClr val="31346E"/>
                </a:solidFill>
                <a:latin typeface="Trebuchet MS"/>
                <a:cs typeface="Trebuchet MS"/>
              </a:rPr>
              <a:t>C</a:t>
            </a:r>
            <a:r>
              <a:rPr sz="2100" b="1" spc="-215" dirty="0">
                <a:solidFill>
                  <a:srgbClr val="31346E"/>
                </a:solidFill>
                <a:latin typeface="Trebuchet MS"/>
                <a:cs typeface="Trebuchet MS"/>
              </a:rPr>
              <a:t> </a:t>
            </a:r>
            <a:r>
              <a:rPr sz="2100" b="1" spc="120" dirty="0">
                <a:solidFill>
                  <a:srgbClr val="31346E"/>
                </a:solidFill>
                <a:latin typeface="Trebuchet MS"/>
                <a:cs typeface="Trebuchet MS"/>
              </a:rPr>
              <a:t>I</a:t>
            </a:r>
            <a:r>
              <a:rPr sz="2100" b="1" spc="-215" dirty="0">
                <a:solidFill>
                  <a:srgbClr val="31346E"/>
                </a:solidFill>
                <a:latin typeface="Trebuchet MS"/>
                <a:cs typeface="Trebuchet MS"/>
              </a:rPr>
              <a:t> </a:t>
            </a:r>
            <a:r>
              <a:rPr sz="2100" b="1" spc="105" dirty="0">
                <a:solidFill>
                  <a:srgbClr val="31346E"/>
                </a:solidFill>
                <a:latin typeface="Trebuchet MS"/>
                <a:cs typeface="Trebuchet MS"/>
              </a:rPr>
              <a:t>P</a:t>
            </a:r>
            <a:r>
              <a:rPr sz="2100" b="1" spc="-215" dirty="0">
                <a:solidFill>
                  <a:srgbClr val="31346E"/>
                </a:solidFill>
                <a:latin typeface="Trebuchet MS"/>
                <a:cs typeface="Trebuchet MS"/>
              </a:rPr>
              <a:t> </a:t>
            </a:r>
            <a:r>
              <a:rPr sz="2100" b="1" spc="190" dirty="0">
                <a:solidFill>
                  <a:srgbClr val="31346E"/>
                </a:solidFill>
                <a:latin typeface="Trebuchet MS"/>
                <a:cs typeface="Trebuchet MS"/>
              </a:rPr>
              <a:t>L</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r>
              <a:rPr sz="2100" b="1" spc="-215" dirty="0">
                <a:solidFill>
                  <a:srgbClr val="31346E"/>
                </a:solidFill>
                <a:latin typeface="Trebuchet MS"/>
                <a:cs typeface="Trebuchet MS"/>
              </a:rPr>
              <a:t> </a:t>
            </a:r>
            <a:r>
              <a:rPr sz="2100" b="1" spc="-300" dirty="0">
                <a:solidFill>
                  <a:srgbClr val="31346E"/>
                </a:solidFill>
                <a:latin typeface="Trebuchet MS"/>
                <a:cs typeface="Trebuchet MS"/>
              </a:rPr>
              <a:t>,  </a:t>
            </a:r>
            <a:r>
              <a:rPr sz="2100" b="1" spc="-50" dirty="0">
                <a:solidFill>
                  <a:srgbClr val="31346E"/>
                </a:solidFill>
                <a:latin typeface="Trebuchet MS"/>
                <a:cs typeface="Trebuchet MS"/>
              </a:rPr>
              <a:t>T</a:t>
            </a:r>
            <a:r>
              <a:rPr sz="2100" b="1" spc="-215" dirty="0">
                <a:solidFill>
                  <a:srgbClr val="31346E"/>
                </a:solidFill>
                <a:latin typeface="Trebuchet MS"/>
                <a:cs typeface="Trebuchet MS"/>
              </a:rPr>
              <a:t> </a:t>
            </a:r>
            <a:r>
              <a:rPr sz="2100" b="1" spc="170" dirty="0">
                <a:solidFill>
                  <a:srgbClr val="31346E"/>
                </a:solidFill>
                <a:latin typeface="Trebuchet MS"/>
                <a:cs typeface="Trebuchet MS"/>
              </a:rPr>
              <a:t>U</a:t>
            </a:r>
            <a:r>
              <a:rPr sz="2100" b="1" spc="-215" dirty="0">
                <a:solidFill>
                  <a:srgbClr val="31346E"/>
                </a:solidFill>
                <a:latin typeface="Trebuchet MS"/>
                <a:cs typeface="Trebuchet MS"/>
              </a:rPr>
              <a:t> </a:t>
            </a:r>
            <a:r>
              <a:rPr sz="2100" b="1" spc="160" dirty="0">
                <a:solidFill>
                  <a:srgbClr val="31346E"/>
                </a:solidFill>
                <a:latin typeface="Trebuchet MS"/>
                <a:cs typeface="Trebuchet MS"/>
              </a:rPr>
              <a:t>R</a:t>
            </a:r>
            <a:r>
              <a:rPr sz="2100" b="1" spc="-215" dirty="0">
                <a:solidFill>
                  <a:srgbClr val="31346E"/>
                </a:solidFill>
                <a:latin typeface="Trebuchet MS"/>
                <a:cs typeface="Trebuchet MS"/>
              </a:rPr>
              <a:t> </a:t>
            </a:r>
            <a:r>
              <a:rPr sz="2100" b="1" spc="395" dirty="0">
                <a:solidFill>
                  <a:srgbClr val="31346E"/>
                </a:solidFill>
                <a:latin typeface="Trebuchet MS"/>
                <a:cs typeface="Trebuchet MS"/>
              </a:rPr>
              <a:t>N</a:t>
            </a:r>
            <a:r>
              <a:rPr sz="2100" b="1" spc="-215" dirty="0">
                <a:solidFill>
                  <a:srgbClr val="31346E"/>
                </a:solidFill>
                <a:latin typeface="Trebuchet MS"/>
                <a:cs typeface="Trebuchet MS"/>
              </a:rPr>
              <a:t> </a:t>
            </a:r>
            <a:r>
              <a:rPr sz="2100" b="1" spc="155" dirty="0">
                <a:solidFill>
                  <a:srgbClr val="31346E"/>
                </a:solidFill>
                <a:latin typeface="Trebuchet MS"/>
                <a:cs typeface="Trebuchet MS"/>
              </a:rPr>
              <a:t>S</a:t>
            </a:r>
            <a:r>
              <a:rPr sz="2100" b="1" spc="-215" dirty="0">
                <a:solidFill>
                  <a:srgbClr val="31346E"/>
                </a:solidFill>
                <a:latin typeface="Trebuchet MS"/>
                <a:cs typeface="Trebuchet MS"/>
              </a:rPr>
              <a:t> </a:t>
            </a:r>
            <a:r>
              <a:rPr sz="2100" b="1" spc="-409" dirty="0">
                <a:solidFill>
                  <a:srgbClr val="31346E"/>
                </a:solidFill>
                <a:latin typeface="Trebuchet MS"/>
                <a:cs typeface="Trebuchet MS"/>
              </a:rPr>
              <a:t>.</a:t>
            </a:r>
            <a:endParaRPr sz="2100">
              <a:latin typeface="Trebuchet MS"/>
              <a:cs typeface="Trebuchet MS"/>
            </a:endParaRPr>
          </a:p>
        </p:txBody>
      </p:sp>
      <p:pic>
        <p:nvPicPr>
          <p:cNvPr id="14" name="object 14"/>
          <p:cNvPicPr/>
          <p:nvPr/>
        </p:nvPicPr>
        <p:blipFill>
          <a:blip r:embed="rId3" cstate="print"/>
          <a:stretch>
            <a:fillRect/>
          </a:stretch>
        </p:blipFill>
        <p:spPr>
          <a:xfrm>
            <a:off x="1285874" y="4257092"/>
            <a:ext cx="66675" cy="66674"/>
          </a:xfrm>
          <a:prstGeom prst="rect">
            <a:avLst/>
          </a:prstGeom>
        </p:spPr>
      </p:pic>
      <p:sp>
        <p:nvSpPr>
          <p:cNvPr id="15" name="object 15"/>
          <p:cNvSpPr txBox="1"/>
          <p:nvPr/>
        </p:nvSpPr>
        <p:spPr>
          <a:xfrm>
            <a:off x="1471562" y="4031279"/>
            <a:ext cx="13369925" cy="768350"/>
          </a:xfrm>
          <a:prstGeom prst="rect">
            <a:avLst/>
          </a:prstGeom>
        </p:spPr>
        <p:txBody>
          <a:bodyPr vert="horz" wrap="square" lIns="0" tIns="12065" rIns="0" bIns="0" rtlCol="0">
            <a:spAutoFit/>
          </a:bodyPr>
          <a:lstStyle/>
          <a:p>
            <a:pPr marL="12700" marR="5080" indent="140335">
              <a:lnSpc>
                <a:spcPct val="116100"/>
              </a:lnSpc>
              <a:spcBef>
                <a:spcPts val="95"/>
              </a:spcBef>
              <a:tabLst>
                <a:tab pos="1089660" algn="l"/>
                <a:tab pos="1726564" algn="l"/>
                <a:tab pos="2580005" algn="l"/>
                <a:tab pos="4248785" algn="l"/>
                <a:tab pos="5985510" algn="l"/>
                <a:tab pos="6908800" algn="l"/>
                <a:tab pos="8526780" algn="l"/>
                <a:tab pos="11051540" algn="l"/>
                <a:tab pos="11974195" algn="l"/>
              </a:tabLst>
            </a:pPr>
            <a:r>
              <a:rPr sz="2100" b="1" spc="320" dirty="0">
                <a:solidFill>
                  <a:srgbClr val="31346E"/>
                </a:solidFill>
                <a:latin typeface="Trebuchet MS"/>
                <a:cs typeface="Trebuchet MS"/>
              </a:rPr>
              <a:t>O</a:t>
            </a:r>
            <a:r>
              <a:rPr sz="2100" b="1" spc="-215" dirty="0">
                <a:solidFill>
                  <a:srgbClr val="31346E"/>
                </a:solidFill>
                <a:latin typeface="Trebuchet MS"/>
                <a:cs typeface="Trebuchet MS"/>
              </a:rPr>
              <a:t> </a:t>
            </a:r>
            <a:r>
              <a:rPr sz="2100" b="1" spc="395" dirty="0">
                <a:solidFill>
                  <a:srgbClr val="31346E"/>
                </a:solidFill>
                <a:latin typeface="Trebuchet MS"/>
                <a:cs typeface="Trebuchet MS"/>
              </a:rPr>
              <a:t>N</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r>
              <a:rPr sz="2100" b="1" dirty="0">
                <a:solidFill>
                  <a:srgbClr val="31346E"/>
                </a:solidFill>
                <a:latin typeface="Trebuchet MS"/>
                <a:cs typeface="Trebuchet MS"/>
              </a:rPr>
              <a:t>	</a:t>
            </a:r>
            <a:r>
              <a:rPr sz="2100" b="1" spc="320" dirty="0">
                <a:solidFill>
                  <a:srgbClr val="31346E"/>
                </a:solidFill>
                <a:latin typeface="Trebuchet MS"/>
                <a:cs typeface="Trebuchet MS"/>
              </a:rPr>
              <a:t>O</a:t>
            </a:r>
            <a:r>
              <a:rPr sz="2100" b="1" spc="-215" dirty="0">
                <a:solidFill>
                  <a:srgbClr val="31346E"/>
                </a:solidFill>
                <a:latin typeface="Trebuchet MS"/>
                <a:cs typeface="Trebuchet MS"/>
              </a:rPr>
              <a:t> </a:t>
            </a:r>
            <a:r>
              <a:rPr sz="2100" b="1" spc="40" dirty="0">
                <a:solidFill>
                  <a:srgbClr val="31346E"/>
                </a:solidFill>
                <a:latin typeface="Trebuchet MS"/>
                <a:cs typeface="Trebuchet MS"/>
              </a:rPr>
              <a:t>F</a:t>
            </a:r>
            <a:r>
              <a:rPr sz="2100" b="1" dirty="0">
                <a:solidFill>
                  <a:srgbClr val="31346E"/>
                </a:solidFill>
                <a:latin typeface="Trebuchet MS"/>
                <a:cs typeface="Trebuchet MS"/>
              </a:rPr>
              <a:t>	</a:t>
            </a:r>
            <a:r>
              <a:rPr sz="2100" b="1" spc="-50" dirty="0">
                <a:solidFill>
                  <a:srgbClr val="31346E"/>
                </a:solidFill>
                <a:latin typeface="Trebuchet MS"/>
                <a:cs typeface="Trebuchet MS"/>
              </a:rPr>
              <a:t>T</a:t>
            </a:r>
            <a:r>
              <a:rPr sz="2100" b="1" spc="-215" dirty="0">
                <a:solidFill>
                  <a:srgbClr val="31346E"/>
                </a:solidFill>
                <a:latin typeface="Trebuchet MS"/>
                <a:cs typeface="Trebuchet MS"/>
              </a:rPr>
              <a:t> </a:t>
            </a:r>
            <a:r>
              <a:rPr sz="2100" b="1" spc="270" dirty="0">
                <a:solidFill>
                  <a:srgbClr val="31346E"/>
                </a:solidFill>
                <a:latin typeface="Trebuchet MS"/>
                <a:cs typeface="Trebuchet MS"/>
              </a:rPr>
              <a:t>H</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r>
              <a:rPr sz="2100" b="1" dirty="0">
                <a:solidFill>
                  <a:srgbClr val="31346E"/>
                </a:solidFill>
                <a:latin typeface="Trebuchet MS"/>
                <a:cs typeface="Trebuchet MS"/>
              </a:rPr>
              <a:t>	</a:t>
            </a:r>
            <a:r>
              <a:rPr sz="2100" b="1" spc="320" dirty="0">
                <a:solidFill>
                  <a:srgbClr val="31346E"/>
                </a:solidFill>
                <a:latin typeface="Trebuchet MS"/>
                <a:cs typeface="Trebuchet MS"/>
              </a:rPr>
              <a:t>O</a:t>
            </a:r>
            <a:r>
              <a:rPr sz="2100" b="1" spc="-215" dirty="0">
                <a:solidFill>
                  <a:srgbClr val="31346E"/>
                </a:solidFill>
                <a:latin typeface="Trebuchet MS"/>
                <a:cs typeface="Trebuchet MS"/>
              </a:rPr>
              <a:t> </a:t>
            </a:r>
            <a:r>
              <a:rPr sz="2100" b="1" spc="190" dirty="0">
                <a:solidFill>
                  <a:srgbClr val="31346E"/>
                </a:solidFill>
                <a:latin typeface="Trebuchet MS"/>
                <a:cs typeface="Trebuchet MS"/>
              </a:rPr>
              <a:t>L</a:t>
            </a:r>
            <a:r>
              <a:rPr sz="2100" b="1" spc="-215" dirty="0">
                <a:solidFill>
                  <a:srgbClr val="31346E"/>
                </a:solidFill>
                <a:latin typeface="Trebuchet MS"/>
                <a:cs typeface="Trebuchet MS"/>
              </a:rPr>
              <a:t> </a:t>
            </a:r>
            <a:r>
              <a:rPr sz="2100" b="1" spc="275" dirty="0">
                <a:solidFill>
                  <a:srgbClr val="31346E"/>
                </a:solidFill>
                <a:latin typeface="Trebuchet MS"/>
                <a:cs typeface="Trebuchet MS"/>
              </a:rPr>
              <a:t>D</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r>
              <a:rPr sz="2100" b="1" spc="-215" dirty="0">
                <a:solidFill>
                  <a:srgbClr val="31346E"/>
                </a:solidFill>
                <a:latin typeface="Trebuchet MS"/>
                <a:cs typeface="Trebuchet MS"/>
              </a:rPr>
              <a:t> </a:t>
            </a:r>
            <a:r>
              <a:rPr sz="2100" b="1" spc="155" dirty="0">
                <a:solidFill>
                  <a:srgbClr val="31346E"/>
                </a:solidFill>
                <a:latin typeface="Trebuchet MS"/>
                <a:cs typeface="Trebuchet MS"/>
              </a:rPr>
              <a:t>S</a:t>
            </a:r>
            <a:r>
              <a:rPr sz="2100" b="1" spc="-215" dirty="0">
                <a:solidFill>
                  <a:srgbClr val="31346E"/>
                </a:solidFill>
                <a:latin typeface="Trebuchet MS"/>
                <a:cs typeface="Trebuchet MS"/>
              </a:rPr>
              <a:t> </a:t>
            </a:r>
            <a:r>
              <a:rPr sz="2100" b="1" spc="-50" dirty="0">
                <a:solidFill>
                  <a:srgbClr val="31346E"/>
                </a:solidFill>
                <a:latin typeface="Trebuchet MS"/>
                <a:cs typeface="Trebuchet MS"/>
              </a:rPr>
              <a:t>T</a:t>
            </a:r>
            <a:r>
              <a:rPr sz="2100" b="1" spc="-215" dirty="0">
                <a:solidFill>
                  <a:srgbClr val="31346E"/>
                </a:solidFill>
                <a:latin typeface="Trebuchet MS"/>
                <a:cs typeface="Trebuchet MS"/>
              </a:rPr>
              <a:t> </a:t>
            </a:r>
            <a:r>
              <a:rPr sz="2100" b="1" spc="-340" dirty="0">
                <a:solidFill>
                  <a:srgbClr val="31346E"/>
                </a:solidFill>
                <a:latin typeface="Trebuchet MS"/>
                <a:cs typeface="Trebuchet MS"/>
              </a:rPr>
              <a:t>,</a:t>
            </a:r>
            <a:r>
              <a:rPr sz="2100" b="1" dirty="0">
                <a:solidFill>
                  <a:srgbClr val="31346E"/>
                </a:solidFill>
                <a:latin typeface="Trebuchet MS"/>
                <a:cs typeface="Trebuchet MS"/>
              </a:rPr>
              <a:t>	</a:t>
            </a:r>
            <a:r>
              <a:rPr sz="2100" b="1" spc="40" dirty="0">
                <a:solidFill>
                  <a:srgbClr val="31346E"/>
                </a:solidFill>
                <a:latin typeface="Trebuchet MS"/>
                <a:cs typeface="Trebuchet MS"/>
              </a:rPr>
              <a:t>F</a:t>
            </a:r>
            <a:r>
              <a:rPr sz="2100" b="1" spc="-215" dirty="0">
                <a:solidFill>
                  <a:srgbClr val="31346E"/>
                </a:solidFill>
                <a:latin typeface="Trebuchet MS"/>
                <a:cs typeface="Trebuchet MS"/>
              </a:rPr>
              <a:t> </a:t>
            </a:r>
            <a:r>
              <a:rPr sz="2100" b="1" spc="135" dirty="0">
                <a:solidFill>
                  <a:srgbClr val="31346E"/>
                </a:solidFill>
                <a:latin typeface="Trebuchet MS"/>
                <a:cs typeface="Trebuchet MS"/>
              </a:rPr>
              <a:t>A</a:t>
            </a:r>
            <a:r>
              <a:rPr sz="2100" b="1" spc="-215" dirty="0">
                <a:solidFill>
                  <a:srgbClr val="31346E"/>
                </a:solidFill>
                <a:latin typeface="Trebuchet MS"/>
                <a:cs typeface="Trebuchet MS"/>
              </a:rPr>
              <a:t> </a:t>
            </a:r>
            <a:r>
              <a:rPr sz="2100" b="1" spc="120" dirty="0">
                <a:solidFill>
                  <a:srgbClr val="31346E"/>
                </a:solidFill>
                <a:latin typeface="Trebuchet MS"/>
                <a:cs typeface="Trebuchet MS"/>
              </a:rPr>
              <a:t>I</a:t>
            </a:r>
            <a:r>
              <a:rPr sz="2100" b="1" spc="-215" dirty="0">
                <a:solidFill>
                  <a:srgbClr val="31346E"/>
                </a:solidFill>
                <a:latin typeface="Trebuchet MS"/>
                <a:cs typeface="Trebuchet MS"/>
              </a:rPr>
              <a:t> </a:t>
            </a:r>
            <a:r>
              <a:rPr sz="2100" b="1" spc="160" dirty="0">
                <a:solidFill>
                  <a:srgbClr val="31346E"/>
                </a:solidFill>
                <a:latin typeface="Trebuchet MS"/>
                <a:cs typeface="Trebuchet MS"/>
              </a:rPr>
              <a:t>R</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r>
              <a:rPr sz="2100" b="1" spc="-215" dirty="0">
                <a:solidFill>
                  <a:srgbClr val="31346E"/>
                </a:solidFill>
                <a:latin typeface="Trebuchet MS"/>
                <a:cs typeface="Trebuchet MS"/>
              </a:rPr>
              <a:t> </a:t>
            </a:r>
            <a:r>
              <a:rPr sz="2100" b="1" spc="155" dirty="0">
                <a:solidFill>
                  <a:srgbClr val="31346E"/>
                </a:solidFill>
                <a:latin typeface="Trebuchet MS"/>
                <a:cs typeface="Trebuchet MS"/>
              </a:rPr>
              <a:t>S</a:t>
            </a:r>
            <a:r>
              <a:rPr sz="2100" b="1" spc="-215" dirty="0">
                <a:solidFill>
                  <a:srgbClr val="31346E"/>
                </a:solidFill>
                <a:latin typeface="Trebuchet MS"/>
                <a:cs typeface="Trebuchet MS"/>
              </a:rPr>
              <a:t> </a:t>
            </a:r>
            <a:r>
              <a:rPr sz="2100" b="1" spc="-50" dirty="0">
                <a:solidFill>
                  <a:srgbClr val="31346E"/>
                </a:solidFill>
                <a:latin typeface="Trebuchet MS"/>
                <a:cs typeface="Trebuchet MS"/>
              </a:rPr>
              <a:t>T</a:t>
            </a:r>
            <a:r>
              <a:rPr sz="2100" b="1" spc="-215" dirty="0">
                <a:solidFill>
                  <a:srgbClr val="31346E"/>
                </a:solidFill>
                <a:latin typeface="Trebuchet MS"/>
                <a:cs typeface="Trebuchet MS"/>
              </a:rPr>
              <a:t> </a:t>
            </a:r>
            <a:r>
              <a:rPr sz="2100" b="1" spc="-340" dirty="0">
                <a:solidFill>
                  <a:srgbClr val="31346E"/>
                </a:solidFill>
                <a:latin typeface="Trebuchet MS"/>
                <a:cs typeface="Trebuchet MS"/>
              </a:rPr>
              <a:t>,</a:t>
            </a:r>
            <a:r>
              <a:rPr sz="2100" b="1" dirty="0">
                <a:solidFill>
                  <a:srgbClr val="31346E"/>
                </a:solidFill>
                <a:latin typeface="Trebuchet MS"/>
                <a:cs typeface="Trebuchet MS"/>
              </a:rPr>
              <a:t>	</a:t>
            </a:r>
            <a:r>
              <a:rPr sz="2100" b="1" spc="135" dirty="0">
                <a:solidFill>
                  <a:srgbClr val="31346E"/>
                </a:solidFill>
                <a:latin typeface="Trebuchet MS"/>
                <a:cs typeface="Trebuchet MS"/>
              </a:rPr>
              <a:t>A</a:t>
            </a:r>
            <a:r>
              <a:rPr sz="2100" b="1" spc="-215" dirty="0">
                <a:solidFill>
                  <a:srgbClr val="31346E"/>
                </a:solidFill>
                <a:latin typeface="Trebuchet MS"/>
                <a:cs typeface="Trebuchet MS"/>
              </a:rPr>
              <a:t> </a:t>
            </a:r>
            <a:r>
              <a:rPr sz="2100" b="1" spc="395" dirty="0">
                <a:solidFill>
                  <a:srgbClr val="31346E"/>
                </a:solidFill>
                <a:latin typeface="Trebuchet MS"/>
                <a:cs typeface="Trebuchet MS"/>
              </a:rPr>
              <a:t>N</a:t>
            </a:r>
            <a:r>
              <a:rPr sz="2100" b="1" spc="-215" dirty="0">
                <a:solidFill>
                  <a:srgbClr val="31346E"/>
                </a:solidFill>
                <a:latin typeface="Trebuchet MS"/>
                <a:cs typeface="Trebuchet MS"/>
              </a:rPr>
              <a:t> </a:t>
            </a:r>
            <a:r>
              <a:rPr sz="2100" b="1" spc="275" dirty="0">
                <a:solidFill>
                  <a:srgbClr val="31346E"/>
                </a:solidFill>
                <a:latin typeface="Trebuchet MS"/>
                <a:cs typeface="Trebuchet MS"/>
              </a:rPr>
              <a:t>D</a:t>
            </a:r>
            <a:r>
              <a:rPr sz="2100" b="1" dirty="0">
                <a:solidFill>
                  <a:srgbClr val="31346E"/>
                </a:solidFill>
                <a:latin typeface="Trebuchet MS"/>
                <a:cs typeface="Trebuchet MS"/>
              </a:rPr>
              <a:t>	</a:t>
            </a:r>
            <a:r>
              <a:rPr sz="2100" b="1" spc="210" dirty="0">
                <a:solidFill>
                  <a:srgbClr val="31346E"/>
                </a:solidFill>
                <a:latin typeface="Trebuchet MS"/>
                <a:cs typeface="Trebuchet MS"/>
              </a:rPr>
              <a:t>E</a:t>
            </a:r>
            <a:r>
              <a:rPr sz="2100" b="1" spc="-215" dirty="0">
                <a:solidFill>
                  <a:srgbClr val="31346E"/>
                </a:solidFill>
                <a:latin typeface="Trebuchet MS"/>
                <a:cs typeface="Trebuchet MS"/>
              </a:rPr>
              <a:t> </a:t>
            </a:r>
            <a:r>
              <a:rPr sz="2100" b="1" spc="135" dirty="0">
                <a:solidFill>
                  <a:srgbClr val="31346E"/>
                </a:solidFill>
                <a:latin typeface="Trebuchet MS"/>
                <a:cs typeface="Trebuchet MS"/>
              </a:rPr>
              <a:t>A</a:t>
            </a:r>
            <a:r>
              <a:rPr sz="2100" b="1" spc="-215" dirty="0">
                <a:solidFill>
                  <a:srgbClr val="31346E"/>
                </a:solidFill>
                <a:latin typeface="Trebuchet MS"/>
                <a:cs typeface="Trebuchet MS"/>
              </a:rPr>
              <a:t> </a:t>
            </a:r>
            <a:r>
              <a:rPr sz="2100" b="1" spc="155" dirty="0">
                <a:solidFill>
                  <a:srgbClr val="31346E"/>
                </a:solidFill>
                <a:latin typeface="Trebuchet MS"/>
                <a:cs typeface="Trebuchet MS"/>
              </a:rPr>
              <a:t>S</a:t>
            </a:r>
            <a:r>
              <a:rPr sz="2100" b="1" spc="-215" dirty="0">
                <a:solidFill>
                  <a:srgbClr val="31346E"/>
                </a:solidFill>
                <a:latin typeface="Trebuchet MS"/>
                <a:cs typeface="Trebuchet MS"/>
              </a:rPr>
              <a:t> </a:t>
            </a:r>
            <a:r>
              <a:rPr sz="2100" b="1" spc="120" dirty="0">
                <a:solidFill>
                  <a:srgbClr val="31346E"/>
                </a:solidFill>
                <a:latin typeface="Trebuchet MS"/>
                <a:cs typeface="Trebuchet MS"/>
              </a:rPr>
              <a:t>I</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r>
              <a:rPr sz="2100" b="1" spc="-215" dirty="0">
                <a:solidFill>
                  <a:srgbClr val="31346E"/>
                </a:solidFill>
                <a:latin typeface="Trebuchet MS"/>
                <a:cs typeface="Trebuchet MS"/>
              </a:rPr>
              <a:t> </a:t>
            </a:r>
            <a:r>
              <a:rPr sz="2100" b="1" spc="155" dirty="0">
                <a:solidFill>
                  <a:srgbClr val="31346E"/>
                </a:solidFill>
                <a:latin typeface="Trebuchet MS"/>
                <a:cs typeface="Trebuchet MS"/>
              </a:rPr>
              <a:t>S</a:t>
            </a:r>
            <a:r>
              <a:rPr sz="2100" b="1" spc="-215" dirty="0">
                <a:solidFill>
                  <a:srgbClr val="31346E"/>
                </a:solidFill>
                <a:latin typeface="Trebuchet MS"/>
                <a:cs typeface="Trebuchet MS"/>
              </a:rPr>
              <a:t> </a:t>
            </a:r>
            <a:r>
              <a:rPr sz="2100" b="1" spc="-50" dirty="0">
                <a:solidFill>
                  <a:srgbClr val="31346E"/>
                </a:solidFill>
                <a:latin typeface="Trebuchet MS"/>
                <a:cs typeface="Trebuchet MS"/>
              </a:rPr>
              <a:t>T</a:t>
            </a:r>
            <a:r>
              <a:rPr sz="2100" b="1" dirty="0">
                <a:solidFill>
                  <a:srgbClr val="31346E"/>
                </a:solidFill>
                <a:latin typeface="Trebuchet MS"/>
                <a:cs typeface="Trebuchet MS"/>
              </a:rPr>
              <a:t>	</a:t>
            </a:r>
            <a:r>
              <a:rPr sz="2100" b="1" spc="135" dirty="0">
                <a:solidFill>
                  <a:srgbClr val="31346E"/>
                </a:solidFill>
                <a:latin typeface="Trebuchet MS"/>
                <a:cs typeface="Trebuchet MS"/>
              </a:rPr>
              <a:t>A</a:t>
            </a:r>
            <a:r>
              <a:rPr sz="2100" b="1" spc="-215" dirty="0">
                <a:solidFill>
                  <a:srgbClr val="31346E"/>
                </a:solidFill>
                <a:latin typeface="Trebuchet MS"/>
                <a:cs typeface="Trebuchet MS"/>
              </a:rPr>
              <a:t> </a:t>
            </a:r>
            <a:r>
              <a:rPr sz="2100" b="1" spc="190" dirty="0">
                <a:solidFill>
                  <a:srgbClr val="31346E"/>
                </a:solidFill>
                <a:latin typeface="Trebuchet MS"/>
                <a:cs typeface="Trebuchet MS"/>
              </a:rPr>
              <a:t>L</a:t>
            </a:r>
            <a:r>
              <a:rPr sz="2100" b="1" spc="-215" dirty="0">
                <a:solidFill>
                  <a:srgbClr val="31346E"/>
                </a:solidFill>
                <a:latin typeface="Trebuchet MS"/>
                <a:cs typeface="Trebuchet MS"/>
              </a:rPr>
              <a:t> </a:t>
            </a:r>
            <a:r>
              <a:rPr sz="2100" b="1" spc="195" dirty="0">
                <a:solidFill>
                  <a:srgbClr val="31346E"/>
                </a:solidFill>
                <a:latin typeface="Trebuchet MS"/>
                <a:cs typeface="Trebuchet MS"/>
              </a:rPr>
              <a:t>G</a:t>
            </a:r>
            <a:r>
              <a:rPr sz="2100" b="1" spc="-215" dirty="0">
                <a:solidFill>
                  <a:srgbClr val="31346E"/>
                </a:solidFill>
                <a:latin typeface="Trebuchet MS"/>
                <a:cs typeface="Trebuchet MS"/>
              </a:rPr>
              <a:t> </a:t>
            </a:r>
            <a:r>
              <a:rPr sz="2100" b="1" spc="320" dirty="0">
                <a:solidFill>
                  <a:srgbClr val="31346E"/>
                </a:solidFill>
                <a:latin typeface="Trebuchet MS"/>
                <a:cs typeface="Trebuchet MS"/>
              </a:rPr>
              <a:t>O</a:t>
            </a:r>
            <a:r>
              <a:rPr sz="2100" b="1" spc="-215" dirty="0">
                <a:solidFill>
                  <a:srgbClr val="31346E"/>
                </a:solidFill>
                <a:latin typeface="Trebuchet MS"/>
                <a:cs typeface="Trebuchet MS"/>
              </a:rPr>
              <a:t> </a:t>
            </a:r>
            <a:r>
              <a:rPr sz="2100" b="1" spc="160" dirty="0">
                <a:solidFill>
                  <a:srgbClr val="31346E"/>
                </a:solidFill>
                <a:latin typeface="Trebuchet MS"/>
                <a:cs typeface="Trebuchet MS"/>
              </a:rPr>
              <a:t>R</a:t>
            </a:r>
            <a:r>
              <a:rPr sz="2100" b="1" spc="-215" dirty="0">
                <a:solidFill>
                  <a:srgbClr val="31346E"/>
                </a:solidFill>
                <a:latin typeface="Trebuchet MS"/>
                <a:cs typeface="Trebuchet MS"/>
              </a:rPr>
              <a:t> </a:t>
            </a:r>
            <a:r>
              <a:rPr sz="2100" b="1" spc="120" dirty="0">
                <a:solidFill>
                  <a:srgbClr val="31346E"/>
                </a:solidFill>
                <a:latin typeface="Trebuchet MS"/>
                <a:cs typeface="Trebuchet MS"/>
              </a:rPr>
              <a:t>I</a:t>
            </a:r>
            <a:r>
              <a:rPr sz="2100" b="1" spc="-215" dirty="0">
                <a:solidFill>
                  <a:srgbClr val="31346E"/>
                </a:solidFill>
                <a:latin typeface="Trebuchet MS"/>
                <a:cs typeface="Trebuchet MS"/>
              </a:rPr>
              <a:t> </a:t>
            </a:r>
            <a:r>
              <a:rPr sz="2100" b="1" spc="-50" dirty="0">
                <a:solidFill>
                  <a:srgbClr val="31346E"/>
                </a:solidFill>
                <a:latin typeface="Trebuchet MS"/>
                <a:cs typeface="Trebuchet MS"/>
              </a:rPr>
              <a:t>T</a:t>
            </a:r>
            <a:r>
              <a:rPr sz="2100" b="1" spc="-215" dirty="0">
                <a:solidFill>
                  <a:srgbClr val="31346E"/>
                </a:solidFill>
                <a:latin typeface="Trebuchet MS"/>
                <a:cs typeface="Trebuchet MS"/>
              </a:rPr>
              <a:t> </a:t>
            </a:r>
            <a:r>
              <a:rPr sz="2100" b="1" spc="270" dirty="0">
                <a:solidFill>
                  <a:srgbClr val="31346E"/>
                </a:solidFill>
                <a:latin typeface="Trebuchet MS"/>
                <a:cs typeface="Trebuchet MS"/>
              </a:rPr>
              <a:t>H</a:t>
            </a:r>
            <a:r>
              <a:rPr sz="2100" b="1" spc="-215" dirty="0">
                <a:solidFill>
                  <a:srgbClr val="31346E"/>
                </a:solidFill>
                <a:latin typeface="Trebuchet MS"/>
                <a:cs typeface="Trebuchet MS"/>
              </a:rPr>
              <a:t> </a:t>
            </a:r>
            <a:r>
              <a:rPr sz="2100" b="1" spc="434" dirty="0">
                <a:solidFill>
                  <a:srgbClr val="31346E"/>
                </a:solidFill>
                <a:latin typeface="Trebuchet MS"/>
                <a:cs typeface="Trebuchet MS"/>
              </a:rPr>
              <a:t>M</a:t>
            </a:r>
            <a:r>
              <a:rPr sz="2100" b="1" spc="-215" dirty="0">
                <a:solidFill>
                  <a:srgbClr val="31346E"/>
                </a:solidFill>
                <a:latin typeface="Trebuchet MS"/>
                <a:cs typeface="Trebuchet MS"/>
              </a:rPr>
              <a:t> </a:t>
            </a:r>
            <a:r>
              <a:rPr sz="2100" b="1" spc="155" dirty="0">
                <a:solidFill>
                  <a:srgbClr val="31346E"/>
                </a:solidFill>
                <a:latin typeface="Trebuchet MS"/>
                <a:cs typeface="Trebuchet MS"/>
              </a:rPr>
              <a:t>S</a:t>
            </a:r>
            <a:r>
              <a:rPr sz="2100" b="1" dirty="0">
                <a:solidFill>
                  <a:srgbClr val="31346E"/>
                </a:solidFill>
                <a:latin typeface="Trebuchet MS"/>
                <a:cs typeface="Trebuchet MS"/>
              </a:rPr>
              <a:t>	</a:t>
            </a:r>
            <a:r>
              <a:rPr sz="2100" b="1" spc="135" dirty="0">
                <a:solidFill>
                  <a:srgbClr val="31346E"/>
                </a:solidFill>
                <a:latin typeface="Trebuchet MS"/>
                <a:cs typeface="Trebuchet MS"/>
              </a:rPr>
              <a:t>A</a:t>
            </a:r>
            <a:r>
              <a:rPr sz="2100" b="1" spc="-215" dirty="0">
                <a:solidFill>
                  <a:srgbClr val="31346E"/>
                </a:solidFill>
                <a:latin typeface="Trebuchet MS"/>
                <a:cs typeface="Trebuchet MS"/>
              </a:rPr>
              <a:t> </a:t>
            </a:r>
            <a:r>
              <a:rPr sz="2100" b="1" spc="395" dirty="0">
                <a:solidFill>
                  <a:srgbClr val="31346E"/>
                </a:solidFill>
                <a:latin typeface="Trebuchet MS"/>
                <a:cs typeface="Trebuchet MS"/>
              </a:rPr>
              <a:t>N</a:t>
            </a:r>
            <a:r>
              <a:rPr sz="2100" b="1" spc="-215" dirty="0">
                <a:solidFill>
                  <a:srgbClr val="31346E"/>
                </a:solidFill>
                <a:latin typeface="Trebuchet MS"/>
                <a:cs typeface="Trebuchet MS"/>
              </a:rPr>
              <a:t> </a:t>
            </a:r>
            <a:r>
              <a:rPr sz="2100" b="1" spc="275" dirty="0">
                <a:solidFill>
                  <a:srgbClr val="31346E"/>
                </a:solidFill>
                <a:latin typeface="Trebuchet MS"/>
                <a:cs typeface="Trebuchet MS"/>
              </a:rPr>
              <a:t>D</a:t>
            </a:r>
            <a:r>
              <a:rPr sz="2100" b="1" dirty="0">
                <a:solidFill>
                  <a:srgbClr val="31346E"/>
                </a:solidFill>
                <a:latin typeface="Trebuchet MS"/>
                <a:cs typeface="Trebuchet MS"/>
              </a:rPr>
              <a:t>	</a:t>
            </a:r>
            <a:r>
              <a:rPr sz="2100" b="1" spc="300" dirty="0">
                <a:solidFill>
                  <a:srgbClr val="31346E"/>
                </a:solidFill>
                <a:latin typeface="Trebuchet MS"/>
                <a:cs typeface="Trebuchet MS"/>
              </a:rPr>
              <a:t>W</a:t>
            </a:r>
            <a:r>
              <a:rPr sz="2100" b="1" spc="-215" dirty="0">
                <a:solidFill>
                  <a:srgbClr val="31346E"/>
                </a:solidFill>
                <a:latin typeface="Trebuchet MS"/>
                <a:cs typeface="Trebuchet MS"/>
              </a:rPr>
              <a:t> </a:t>
            </a:r>
            <a:r>
              <a:rPr sz="2100" b="1" spc="120" dirty="0">
                <a:solidFill>
                  <a:srgbClr val="31346E"/>
                </a:solidFill>
                <a:latin typeface="Trebuchet MS"/>
                <a:cs typeface="Trebuchet MS"/>
              </a:rPr>
              <a:t>I</a:t>
            </a:r>
            <a:r>
              <a:rPr sz="2100" b="1" spc="-215" dirty="0">
                <a:solidFill>
                  <a:srgbClr val="31346E"/>
                </a:solidFill>
                <a:latin typeface="Trebuchet MS"/>
                <a:cs typeface="Trebuchet MS"/>
              </a:rPr>
              <a:t> </a:t>
            </a:r>
            <a:r>
              <a:rPr sz="2100" b="1" spc="275" dirty="0">
                <a:solidFill>
                  <a:srgbClr val="31346E"/>
                </a:solidFill>
                <a:latin typeface="Trebuchet MS"/>
                <a:cs typeface="Trebuchet MS"/>
              </a:rPr>
              <a:t>D</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r>
              <a:rPr sz="2100" b="1" spc="-215" dirty="0">
                <a:solidFill>
                  <a:srgbClr val="31346E"/>
                </a:solidFill>
                <a:latin typeface="Trebuchet MS"/>
                <a:cs typeface="Trebuchet MS"/>
              </a:rPr>
              <a:t> </a:t>
            </a:r>
            <a:r>
              <a:rPr sz="2100" b="1" spc="190" dirty="0">
                <a:solidFill>
                  <a:srgbClr val="31346E"/>
                </a:solidFill>
                <a:latin typeface="Trebuchet MS"/>
                <a:cs typeface="Trebuchet MS"/>
              </a:rPr>
              <a:t>L</a:t>
            </a:r>
            <a:r>
              <a:rPr sz="2100" b="1" spc="-215" dirty="0">
                <a:solidFill>
                  <a:srgbClr val="31346E"/>
                </a:solidFill>
                <a:latin typeface="Trebuchet MS"/>
                <a:cs typeface="Trebuchet MS"/>
              </a:rPr>
              <a:t> </a:t>
            </a:r>
            <a:r>
              <a:rPr sz="2100" b="1" spc="155" dirty="0">
                <a:solidFill>
                  <a:srgbClr val="31346E"/>
                </a:solidFill>
                <a:latin typeface="Trebuchet MS"/>
                <a:cs typeface="Trebuchet MS"/>
              </a:rPr>
              <a:t>Y  </a:t>
            </a:r>
            <a:r>
              <a:rPr sz="2100" b="1" spc="170" dirty="0">
                <a:solidFill>
                  <a:srgbClr val="31346E"/>
                </a:solidFill>
                <a:latin typeface="Trebuchet MS"/>
                <a:cs typeface="Trebuchet MS"/>
              </a:rPr>
              <a:t>U</a:t>
            </a:r>
            <a:r>
              <a:rPr sz="2100" b="1" spc="-220" dirty="0">
                <a:solidFill>
                  <a:srgbClr val="31346E"/>
                </a:solidFill>
                <a:latin typeface="Trebuchet MS"/>
                <a:cs typeface="Trebuchet MS"/>
              </a:rPr>
              <a:t> </a:t>
            </a:r>
            <a:r>
              <a:rPr sz="2100" b="1" spc="155" dirty="0">
                <a:solidFill>
                  <a:srgbClr val="31346E"/>
                </a:solidFill>
                <a:latin typeface="Trebuchet MS"/>
                <a:cs typeface="Trebuchet MS"/>
              </a:rPr>
              <a:t>S</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r>
              <a:rPr sz="2100" b="1" spc="-215" dirty="0">
                <a:solidFill>
                  <a:srgbClr val="31346E"/>
                </a:solidFill>
                <a:latin typeface="Trebuchet MS"/>
                <a:cs typeface="Trebuchet MS"/>
              </a:rPr>
              <a:t> </a:t>
            </a:r>
            <a:r>
              <a:rPr sz="2100" b="1" spc="275" dirty="0">
                <a:solidFill>
                  <a:srgbClr val="31346E"/>
                </a:solidFill>
                <a:latin typeface="Trebuchet MS"/>
                <a:cs typeface="Trebuchet MS"/>
              </a:rPr>
              <a:t>D</a:t>
            </a:r>
            <a:endParaRPr sz="2100">
              <a:latin typeface="Trebuchet MS"/>
              <a:cs typeface="Trebuchet MS"/>
            </a:endParaRPr>
          </a:p>
        </p:txBody>
      </p:sp>
      <p:sp>
        <p:nvSpPr>
          <p:cNvPr id="16" name="object 16"/>
          <p:cNvSpPr txBox="1"/>
          <p:nvPr/>
        </p:nvSpPr>
        <p:spPr>
          <a:xfrm>
            <a:off x="2570302" y="4452703"/>
            <a:ext cx="2349500" cy="347345"/>
          </a:xfrm>
          <a:prstGeom prst="rect">
            <a:avLst/>
          </a:prstGeom>
        </p:spPr>
        <p:txBody>
          <a:bodyPr vert="horz" wrap="square" lIns="0" tIns="13970" rIns="0" bIns="0" rtlCol="0">
            <a:spAutoFit/>
          </a:bodyPr>
          <a:lstStyle/>
          <a:p>
            <a:pPr marL="12700">
              <a:lnSpc>
                <a:spcPct val="100000"/>
              </a:lnSpc>
              <a:spcBef>
                <a:spcPts val="110"/>
              </a:spcBef>
            </a:pPr>
            <a:r>
              <a:rPr sz="2100" b="1" spc="155" dirty="0">
                <a:solidFill>
                  <a:srgbClr val="31346E"/>
                </a:solidFill>
                <a:latin typeface="Trebuchet MS"/>
                <a:cs typeface="Trebuchet MS"/>
              </a:rPr>
              <a:t>S</a:t>
            </a:r>
            <a:r>
              <a:rPr sz="2100" b="1" spc="-215" dirty="0">
                <a:solidFill>
                  <a:srgbClr val="31346E"/>
                </a:solidFill>
                <a:latin typeface="Trebuchet MS"/>
                <a:cs typeface="Trebuchet MS"/>
              </a:rPr>
              <a:t> </a:t>
            </a:r>
            <a:r>
              <a:rPr sz="2100" b="1" spc="185" dirty="0">
                <a:solidFill>
                  <a:srgbClr val="31346E"/>
                </a:solidFill>
                <a:latin typeface="Trebuchet MS"/>
                <a:cs typeface="Trebuchet MS"/>
              </a:rPr>
              <a:t>C</a:t>
            </a:r>
            <a:r>
              <a:rPr sz="2100" b="1" spc="-215" dirty="0">
                <a:solidFill>
                  <a:srgbClr val="31346E"/>
                </a:solidFill>
                <a:latin typeface="Trebuchet MS"/>
                <a:cs typeface="Trebuchet MS"/>
              </a:rPr>
              <a:t> </a:t>
            </a:r>
            <a:r>
              <a:rPr sz="2100" b="1" spc="270" dirty="0">
                <a:solidFill>
                  <a:srgbClr val="31346E"/>
                </a:solidFill>
                <a:latin typeface="Trebuchet MS"/>
                <a:cs typeface="Trebuchet MS"/>
              </a:rPr>
              <a:t>H</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r>
              <a:rPr sz="2100" b="1" spc="-215" dirty="0">
                <a:solidFill>
                  <a:srgbClr val="31346E"/>
                </a:solidFill>
                <a:latin typeface="Trebuchet MS"/>
                <a:cs typeface="Trebuchet MS"/>
              </a:rPr>
              <a:t> </a:t>
            </a:r>
            <a:r>
              <a:rPr sz="2100" b="1" spc="275" dirty="0">
                <a:solidFill>
                  <a:srgbClr val="31346E"/>
                </a:solidFill>
                <a:latin typeface="Trebuchet MS"/>
                <a:cs typeface="Trebuchet MS"/>
              </a:rPr>
              <a:t>D</a:t>
            </a:r>
            <a:r>
              <a:rPr sz="2100" b="1" spc="-215" dirty="0">
                <a:solidFill>
                  <a:srgbClr val="31346E"/>
                </a:solidFill>
                <a:latin typeface="Trebuchet MS"/>
                <a:cs typeface="Trebuchet MS"/>
              </a:rPr>
              <a:t> </a:t>
            </a:r>
            <a:r>
              <a:rPr sz="2100" b="1" spc="170" dirty="0">
                <a:solidFill>
                  <a:srgbClr val="31346E"/>
                </a:solidFill>
                <a:latin typeface="Trebuchet MS"/>
                <a:cs typeface="Trebuchet MS"/>
              </a:rPr>
              <a:t>U</a:t>
            </a:r>
            <a:r>
              <a:rPr sz="2100" b="1" spc="-215" dirty="0">
                <a:solidFill>
                  <a:srgbClr val="31346E"/>
                </a:solidFill>
                <a:latin typeface="Trebuchet MS"/>
                <a:cs typeface="Trebuchet MS"/>
              </a:rPr>
              <a:t> </a:t>
            </a:r>
            <a:r>
              <a:rPr sz="2100" b="1" spc="190" dirty="0">
                <a:solidFill>
                  <a:srgbClr val="31346E"/>
                </a:solidFill>
                <a:latin typeface="Trebuchet MS"/>
                <a:cs typeface="Trebuchet MS"/>
              </a:rPr>
              <a:t>L</a:t>
            </a:r>
            <a:r>
              <a:rPr sz="2100" b="1" spc="-215" dirty="0">
                <a:solidFill>
                  <a:srgbClr val="31346E"/>
                </a:solidFill>
                <a:latin typeface="Trebuchet MS"/>
                <a:cs typeface="Trebuchet MS"/>
              </a:rPr>
              <a:t> </a:t>
            </a:r>
            <a:r>
              <a:rPr sz="2100" b="1" spc="120" dirty="0">
                <a:solidFill>
                  <a:srgbClr val="31346E"/>
                </a:solidFill>
                <a:latin typeface="Trebuchet MS"/>
                <a:cs typeface="Trebuchet MS"/>
              </a:rPr>
              <a:t>I</a:t>
            </a:r>
            <a:r>
              <a:rPr sz="2100" b="1" spc="-215" dirty="0">
                <a:solidFill>
                  <a:srgbClr val="31346E"/>
                </a:solidFill>
                <a:latin typeface="Trebuchet MS"/>
                <a:cs typeface="Trebuchet MS"/>
              </a:rPr>
              <a:t> </a:t>
            </a:r>
            <a:r>
              <a:rPr sz="2100" b="1" spc="395" dirty="0">
                <a:solidFill>
                  <a:srgbClr val="31346E"/>
                </a:solidFill>
                <a:latin typeface="Trebuchet MS"/>
                <a:cs typeface="Trebuchet MS"/>
              </a:rPr>
              <a:t>N</a:t>
            </a:r>
            <a:r>
              <a:rPr sz="2100" b="1" spc="-215" dirty="0">
                <a:solidFill>
                  <a:srgbClr val="31346E"/>
                </a:solidFill>
                <a:latin typeface="Trebuchet MS"/>
                <a:cs typeface="Trebuchet MS"/>
              </a:rPr>
              <a:t> </a:t>
            </a:r>
            <a:r>
              <a:rPr sz="2100" b="1" spc="195" dirty="0">
                <a:solidFill>
                  <a:srgbClr val="31346E"/>
                </a:solidFill>
                <a:latin typeface="Trebuchet MS"/>
                <a:cs typeface="Trebuchet MS"/>
              </a:rPr>
              <a:t>G</a:t>
            </a:r>
            <a:endParaRPr sz="2100">
              <a:latin typeface="Trebuchet MS"/>
              <a:cs typeface="Trebuchet MS"/>
            </a:endParaRPr>
          </a:p>
        </p:txBody>
      </p:sp>
      <p:pic>
        <p:nvPicPr>
          <p:cNvPr id="17" name="object 17"/>
          <p:cNvPicPr/>
          <p:nvPr/>
        </p:nvPicPr>
        <p:blipFill>
          <a:blip r:embed="rId3" cstate="print"/>
          <a:stretch>
            <a:fillRect/>
          </a:stretch>
        </p:blipFill>
        <p:spPr>
          <a:xfrm>
            <a:off x="1285874" y="5000042"/>
            <a:ext cx="66675" cy="66674"/>
          </a:xfrm>
          <a:prstGeom prst="rect">
            <a:avLst/>
          </a:prstGeom>
        </p:spPr>
      </p:pic>
      <p:sp>
        <p:nvSpPr>
          <p:cNvPr id="18" name="object 18"/>
          <p:cNvSpPr txBox="1"/>
          <p:nvPr/>
        </p:nvSpPr>
        <p:spPr>
          <a:xfrm>
            <a:off x="1016000" y="2046845"/>
            <a:ext cx="2483485" cy="1267460"/>
          </a:xfrm>
          <a:prstGeom prst="rect">
            <a:avLst/>
          </a:prstGeom>
        </p:spPr>
        <p:txBody>
          <a:bodyPr vert="horz" wrap="square" lIns="0" tIns="215900" rIns="0" bIns="0" rtlCol="0">
            <a:spAutoFit/>
          </a:bodyPr>
          <a:lstStyle/>
          <a:p>
            <a:pPr marL="12700">
              <a:lnSpc>
                <a:spcPct val="100000"/>
              </a:lnSpc>
              <a:spcBef>
                <a:spcPts val="1700"/>
              </a:spcBef>
            </a:pPr>
            <a:r>
              <a:rPr sz="4000" b="1" spc="305" dirty="0">
                <a:solidFill>
                  <a:srgbClr val="FEFEFE"/>
                </a:solidFill>
                <a:latin typeface="Trebuchet MS"/>
                <a:cs typeface="Trebuchet MS"/>
              </a:rPr>
              <a:t>R</a:t>
            </a:r>
            <a:r>
              <a:rPr sz="4000" b="1" spc="-405" dirty="0">
                <a:solidFill>
                  <a:srgbClr val="FEFEFE"/>
                </a:solidFill>
                <a:latin typeface="Trebuchet MS"/>
                <a:cs typeface="Trebuchet MS"/>
              </a:rPr>
              <a:t> </a:t>
            </a:r>
            <a:r>
              <a:rPr sz="4000" b="1" spc="305" dirty="0">
                <a:solidFill>
                  <a:srgbClr val="FEFEFE"/>
                </a:solidFill>
                <a:latin typeface="Trebuchet MS"/>
                <a:cs typeface="Trebuchet MS"/>
              </a:rPr>
              <a:t>R</a:t>
            </a:r>
            <a:r>
              <a:rPr sz="4000" b="1" spc="-405" dirty="0">
                <a:solidFill>
                  <a:srgbClr val="FEFEFE"/>
                </a:solidFill>
                <a:latin typeface="Trebuchet MS"/>
                <a:cs typeface="Trebuchet MS"/>
              </a:rPr>
              <a:t> </a:t>
            </a:r>
            <a:r>
              <a:rPr sz="4000" b="1" spc="-755" dirty="0">
                <a:solidFill>
                  <a:srgbClr val="FEFEFE"/>
                </a:solidFill>
                <a:latin typeface="Trebuchet MS"/>
                <a:cs typeface="Trebuchet MS"/>
              </a:rPr>
              <a:t>:</a:t>
            </a:r>
            <a:endParaRPr sz="4000">
              <a:latin typeface="Trebuchet MS"/>
              <a:cs typeface="Trebuchet MS"/>
            </a:endParaRPr>
          </a:p>
          <a:p>
            <a:pPr marL="608330">
              <a:lnSpc>
                <a:spcPct val="100000"/>
              </a:lnSpc>
              <a:spcBef>
                <a:spcPts val="850"/>
              </a:spcBef>
              <a:tabLst>
                <a:tab pos="1462405" algn="l"/>
              </a:tabLst>
            </a:pPr>
            <a:r>
              <a:rPr sz="2100" b="1" spc="-50" dirty="0">
                <a:solidFill>
                  <a:srgbClr val="31346E"/>
                </a:solidFill>
                <a:latin typeface="Trebuchet MS"/>
                <a:cs typeface="Trebuchet MS"/>
              </a:rPr>
              <a:t>T</a:t>
            </a:r>
            <a:r>
              <a:rPr sz="2100" b="1" spc="-215" dirty="0">
                <a:solidFill>
                  <a:srgbClr val="31346E"/>
                </a:solidFill>
                <a:latin typeface="Trebuchet MS"/>
                <a:cs typeface="Trebuchet MS"/>
              </a:rPr>
              <a:t> </a:t>
            </a:r>
            <a:r>
              <a:rPr sz="2100" b="1" spc="270" dirty="0">
                <a:solidFill>
                  <a:srgbClr val="31346E"/>
                </a:solidFill>
                <a:latin typeface="Trebuchet MS"/>
                <a:cs typeface="Trebuchet MS"/>
              </a:rPr>
              <a:t>H</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r>
              <a:rPr sz="2100" b="1" dirty="0">
                <a:solidFill>
                  <a:srgbClr val="31346E"/>
                </a:solidFill>
                <a:latin typeface="Trebuchet MS"/>
                <a:cs typeface="Trebuchet MS"/>
              </a:rPr>
              <a:t>	</a:t>
            </a:r>
            <a:r>
              <a:rPr sz="2100" b="1" spc="395" dirty="0">
                <a:solidFill>
                  <a:srgbClr val="31346E"/>
                </a:solidFill>
                <a:latin typeface="Trebuchet MS"/>
                <a:cs typeface="Trebuchet MS"/>
              </a:rPr>
              <a:t>N</a:t>
            </a:r>
            <a:r>
              <a:rPr sz="2100" b="1" spc="-215" dirty="0">
                <a:solidFill>
                  <a:srgbClr val="31346E"/>
                </a:solidFill>
                <a:latin typeface="Trebuchet MS"/>
                <a:cs typeface="Trebuchet MS"/>
              </a:rPr>
              <a:t> </a:t>
            </a:r>
            <a:r>
              <a:rPr sz="2100" b="1" spc="135" dirty="0">
                <a:solidFill>
                  <a:srgbClr val="31346E"/>
                </a:solidFill>
                <a:latin typeface="Trebuchet MS"/>
                <a:cs typeface="Trebuchet MS"/>
              </a:rPr>
              <a:t>A</a:t>
            </a:r>
            <a:r>
              <a:rPr sz="2100" b="1" spc="-215" dirty="0">
                <a:solidFill>
                  <a:srgbClr val="31346E"/>
                </a:solidFill>
                <a:latin typeface="Trebuchet MS"/>
                <a:cs typeface="Trebuchet MS"/>
              </a:rPr>
              <a:t> </a:t>
            </a:r>
            <a:r>
              <a:rPr sz="2100" b="1" spc="434" dirty="0">
                <a:solidFill>
                  <a:srgbClr val="31346E"/>
                </a:solidFill>
                <a:latin typeface="Trebuchet MS"/>
                <a:cs typeface="Trebuchet MS"/>
              </a:rPr>
              <a:t>M</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endParaRPr sz="2100">
              <a:latin typeface="Trebuchet MS"/>
              <a:cs typeface="Trebuchet MS"/>
            </a:endParaRPr>
          </a:p>
        </p:txBody>
      </p:sp>
      <p:pic>
        <p:nvPicPr>
          <p:cNvPr id="19" name="object 19"/>
          <p:cNvPicPr/>
          <p:nvPr/>
        </p:nvPicPr>
        <p:blipFill>
          <a:blip r:embed="rId4" cstate="print"/>
          <a:stretch>
            <a:fillRect/>
          </a:stretch>
        </p:blipFill>
        <p:spPr>
          <a:xfrm>
            <a:off x="1400174" y="6910685"/>
            <a:ext cx="95250" cy="95249"/>
          </a:xfrm>
          <a:prstGeom prst="rect">
            <a:avLst/>
          </a:prstGeom>
        </p:spPr>
      </p:pic>
      <p:pic>
        <p:nvPicPr>
          <p:cNvPr id="20" name="object 20"/>
          <p:cNvPicPr/>
          <p:nvPr/>
        </p:nvPicPr>
        <p:blipFill>
          <a:blip r:embed="rId4" cstate="print"/>
          <a:stretch>
            <a:fillRect/>
          </a:stretch>
        </p:blipFill>
        <p:spPr>
          <a:xfrm>
            <a:off x="1400174" y="9101435"/>
            <a:ext cx="95250" cy="95249"/>
          </a:xfrm>
          <a:prstGeom prst="rect">
            <a:avLst/>
          </a:prstGeom>
        </p:spPr>
      </p:pic>
      <p:sp>
        <p:nvSpPr>
          <p:cNvPr id="21" name="object 21"/>
          <p:cNvSpPr txBox="1"/>
          <p:nvPr/>
        </p:nvSpPr>
        <p:spPr>
          <a:xfrm>
            <a:off x="1639441" y="6664623"/>
            <a:ext cx="10887075" cy="2656205"/>
          </a:xfrm>
          <a:prstGeom prst="rect">
            <a:avLst/>
          </a:prstGeom>
        </p:spPr>
        <p:txBody>
          <a:bodyPr vert="horz" wrap="square" lIns="0" tIns="13335" rIns="0" bIns="0" rtlCol="0">
            <a:spAutoFit/>
          </a:bodyPr>
          <a:lstStyle/>
          <a:p>
            <a:pPr marL="12700" marR="5080">
              <a:lnSpc>
                <a:spcPct val="100899"/>
              </a:lnSpc>
              <a:spcBef>
                <a:spcPts val="105"/>
              </a:spcBef>
            </a:pPr>
            <a:r>
              <a:rPr sz="2850" spc="-20" dirty="0">
                <a:solidFill>
                  <a:srgbClr val="31346E"/>
                </a:solidFill>
                <a:latin typeface="Trebuchet MS"/>
                <a:cs typeface="Trebuchet MS"/>
              </a:rPr>
              <a:t>if</a:t>
            </a:r>
            <a:r>
              <a:rPr sz="2850" spc="50" dirty="0">
                <a:solidFill>
                  <a:srgbClr val="31346E"/>
                </a:solidFill>
                <a:latin typeface="Trebuchet MS"/>
                <a:cs typeface="Trebuchet MS"/>
              </a:rPr>
              <a:t> </a:t>
            </a:r>
            <a:r>
              <a:rPr sz="2850" spc="195" dirty="0">
                <a:solidFill>
                  <a:srgbClr val="31346E"/>
                </a:solidFill>
                <a:latin typeface="Trebuchet MS"/>
                <a:cs typeface="Trebuchet MS"/>
              </a:rPr>
              <a:t>a</a:t>
            </a:r>
            <a:r>
              <a:rPr sz="2850" spc="50" dirty="0">
                <a:solidFill>
                  <a:srgbClr val="31346E"/>
                </a:solidFill>
                <a:latin typeface="Trebuchet MS"/>
                <a:cs typeface="Trebuchet MS"/>
              </a:rPr>
              <a:t> </a:t>
            </a:r>
            <a:r>
              <a:rPr sz="2850" spc="30" dirty="0">
                <a:solidFill>
                  <a:srgbClr val="31346E"/>
                </a:solidFill>
                <a:latin typeface="Trebuchet MS"/>
                <a:cs typeface="Trebuchet MS"/>
              </a:rPr>
              <a:t>task</a:t>
            </a:r>
            <a:r>
              <a:rPr sz="2850" spc="50" dirty="0">
                <a:solidFill>
                  <a:srgbClr val="31346E"/>
                </a:solidFill>
                <a:latin typeface="Trebuchet MS"/>
                <a:cs typeface="Trebuchet MS"/>
              </a:rPr>
              <a:t> </a:t>
            </a:r>
            <a:r>
              <a:rPr sz="2850" spc="-30" dirty="0">
                <a:solidFill>
                  <a:srgbClr val="31346E"/>
                </a:solidFill>
                <a:latin typeface="Trebuchet MS"/>
                <a:cs typeface="Trebuchet MS"/>
              </a:rPr>
              <a:t>is</a:t>
            </a:r>
            <a:r>
              <a:rPr sz="2850" spc="55" dirty="0">
                <a:solidFill>
                  <a:srgbClr val="31346E"/>
                </a:solidFill>
                <a:latin typeface="Trebuchet MS"/>
                <a:cs typeface="Trebuchet MS"/>
              </a:rPr>
              <a:t> </a:t>
            </a:r>
            <a:r>
              <a:rPr sz="2850" spc="-35" dirty="0">
                <a:solidFill>
                  <a:srgbClr val="31346E"/>
                </a:solidFill>
                <a:latin typeface="Trebuchet MS"/>
                <a:cs typeface="Trebuchet MS"/>
              </a:rPr>
              <a:t>currently</a:t>
            </a:r>
            <a:r>
              <a:rPr sz="2850" spc="50" dirty="0">
                <a:solidFill>
                  <a:srgbClr val="31346E"/>
                </a:solidFill>
                <a:latin typeface="Trebuchet MS"/>
                <a:cs typeface="Trebuchet MS"/>
              </a:rPr>
              <a:t> </a:t>
            </a:r>
            <a:r>
              <a:rPr sz="2850" spc="65" dirty="0">
                <a:solidFill>
                  <a:srgbClr val="31346E"/>
                </a:solidFill>
                <a:latin typeface="Trebuchet MS"/>
                <a:cs typeface="Trebuchet MS"/>
              </a:rPr>
              <a:t>being</a:t>
            </a:r>
            <a:r>
              <a:rPr sz="2850" spc="50" dirty="0">
                <a:solidFill>
                  <a:srgbClr val="31346E"/>
                </a:solidFill>
                <a:latin typeface="Trebuchet MS"/>
                <a:cs typeface="Trebuchet MS"/>
              </a:rPr>
              <a:t> </a:t>
            </a:r>
            <a:r>
              <a:rPr sz="2850" spc="-85" dirty="0">
                <a:solidFill>
                  <a:srgbClr val="31346E"/>
                </a:solidFill>
                <a:latin typeface="Trebuchet MS"/>
                <a:cs typeface="Trebuchet MS"/>
              </a:rPr>
              <a:t>executed,</a:t>
            </a:r>
            <a:r>
              <a:rPr sz="2850" spc="55" dirty="0">
                <a:solidFill>
                  <a:srgbClr val="31346E"/>
                </a:solidFill>
                <a:latin typeface="Trebuchet MS"/>
                <a:cs typeface="Trebuchet MS"/>
              </a:rPr>
              <a:t> </a:t>
            </a:r>
            <a:r>
              <a:rPr sz="2850" spc="-85" dirty="0">
                <a:solidFill>
                  <a:srgbClr val="31346E"/>
                </a:solidFill>
                <a:latin typeface="Trebuchet MS"/>
                <a:cs typeface="Trebuchet MS"/>
              </a:rPr>
              <a:t>it</a:t>
            </a:r>
            <a:r>
              <a:rPr sz="2850" spc="50" dirty="0">
                <a:solidFill>
                  <a:srgbClr val="31346E"/>
                </a:solidFill>
                <a:latin typeface="Trebuchet MS"/>
                <a:cs typeface="Trebuchet MS"/>
              </a:rPr>
              <a:t> </a:t>
            </a:r>
            <a:r>
              <a:rPr sz="2850" spc="-30" dirty="0">
                <a:solidFill>
                  <a:srgbClr val="31346E"/>
                </a:solidFill>
                <a:latin typeface="Trebuchet MS"/>
                <a:cs typeface="Trebuchet MS"/>
              </a:rPr>
              <a:t>is</a:t>
            </a:r>
            <a:r>
              <a:rPr sz="2850" spc="50" dirty="0">
                <a:solidFill>
                  <a:srgbClr val="31346E"/>
                </a:solidFill>
                <a:latin typeface="Trebuchet MS"/>
                <a:cs typeface="Trebuchet MS"/>
              </a:rPr>
              <a:t> </a:t>
            </a:r>
            <a:r>
              <a:rPr sz="2850" spc="15" dirty="0">
                <a:solidFill>
                  <a:srgbClr val="31346E"/>
                </a:solidFill>
                <a:latin typeface="Trebuchet MS"/>
                <a:cs typeface="Trebuchet MS"/>
              </a:rPr>
              <a:t>important</a:t>
            </a:r>
            <a:r>
              <a:rPr sz="2850" spc="50" dirty="0">
                <a:solidFill>
                  <a:srgbClr val="31346E"/>
                </a:solidFill>
                <a:latin typeface="Trebuchet MS"/>
                <a:cs typeface="Trebuchet MS"/>
              </a:rPr>
              <a:t> </a:t>
            </a:r>
            <a:r>
              <a:rPr sz="2850" spc="-25" dirty="0">
                <a:solidFill>
                  <a:srgbClr val="31346E"/>
                </a:solidFill>
                <a:latin typeface="Trebuchet MS"/>
                <a:cs typeface="Trebuchet MS"/>
              </a:rPr>
              <a:t>to</a:t>
            </a:r>
            <a:r>
              <a:rPr sz="2850" spc="55" dirty="0">
                <a:solidFill>
                  <a:srgbClr val="31346E"/>
                </a:solidFill>
                <a:latin typeface="Trebuchet MS"/>
                <a:cs typeface="Trebuchet MS"/>
              </a:rPr>
              <a:t> </a:t>
            </a:r>
            <a:r>
              <a:rPr sz="2850" spc="-60" dirty="0">
                <a:solidFill>
                  <a:srgbClr val="31346E"/>
                </a:solidFill>
                <a:latin typeface="Trebuchet MS"/>
                <a:cs typeface="Trebuchet MS"/>
              </a:rPr>
              <a:t>execute</a:t>
            </a:r>
            <a:r>
              <a:rPr sz="2850" spc="50" dirty="0">
                <a:solidFill>
                  <a:srgbClr val="31346E"/>
                </a:solidFill>
                <a:latin typeface="Trebuchet MS"/>
                <a:cs typeface="Trebuchet MS"/>
              </a:rPr>
              <a:t> </a:t>
            </a:r>
            <a:r>
              <a:rPr sz="2850" spc="195" dirty="0">
                <a:solidFill>
                  <a:srgbClr val="31346E"/>
                </a:solidFill>
                <a:latin typeface="Trebuchet MS"/>
                <a:cs typeface="Trebuchet MS"/>
              </a:rPr>
              <a:t>a </a:t>
            </a:r>
            <a:r>
              <a:rPr sz="2850" spc="200" dirty="0">
                <a:solidFill>
                  <a:srgbClr val="31346E"/>
                </a:solidFill>
                <a:latin typeface="Trebuchet MS"/>
                <a:cs typeface="Trebuchet MS"/>
              </a:rPr>
              <a:t> </a:t>
            </a:r>
            <a:r>
              <a:rPr sz="2850" spc="35" dirty="0">
                <a:solidFill>
                  <a:srgbClr val="31346E"/>
                </a:solidFill>
                <a:latin typeface="Trebuchet MS"/>
                <a:cs typeface="Trebuchet MS"/>
              </a:rPr>
              <a:t>higher</a:t>
            </a:r>
            <a:r>
              <a:rPr sz="2850" spc="50" dirty="0">
                <a:solidFill>
                  <a:srgbClr val="31346E"/>
                </a:solidFill>
                <a:latin typeface="Trebuchet MS"/>
                <a:cs typeface="Trebuchet MS"/>
              </a:rPr>
              <a:t> </a:t>
            </a:r>
            <a:r>
              <a:rPr sz="2850" spc="-15" dirty="0">
                <a:solidFill>
                  <a:srgbClr val="31346E"/>
                </a:solidFill>
                <a:latin typeface="Trebuchet MS"/>
                <a:cs typeface="Trebuchet MS"/>
              </a:rPr>
              <a:t>priority</a:t>
            </a:r>
            <a:r>
              <a:rPr sz="2850" spc="55" dirty="0">
                <a:solidFill>
                  <a:srgbClr val="31346E"/>
                </a:solidFill>
                <a:latin typeface="Trebuchet MS"/>
                <a:cs typeface="Trebuchet MS"/>
              </a:rPr>
              <a:t> </a:t>
            </a:r>
            <a:r>
              <a:rPr sz="2850" spc="30" dirty="0">
                <a:solidFill>
                  <a:srgbClr val="31346E"/>
                </a:solidFill>
                <a:latin typeface="Trebuchet MS"/>
                <a:cs typeface="Trebuchet MS"/>
              </a:rPr>
              <a:t>task</a:t>
            </a:r>
            <a:r>
              <a:rPr sz="2850" spc="50" dirty="0">
                <a:solidFill>
                  <a:srgbClr val="31346E"/>
                </a:solidFill>
                <a:latin typeface="Trebuchet MS"/>
                <a:cs typeface="Trebuchet MS"/>
              </a:rPr>
              <a:t> </a:t>
            </a:r>
            <a:r>
              <a:rPr sz="2850" spc="-55" dirty="0">
                <a:solidFill>
                  <a:srgbClr val="31346E"/>
                </a:solidFill>
                <a:latin typeface="Trebuchet MS"/>
                <a:cs typeface="Trebuchet MS"/>
              </a:rPr>
              <a:t>immediately.</a:t>
            </a:r>
            <a:r>
              <a:rPr sz="2850" spc="55" dirty="0">
                <a:solidFill>
                  <a:srgbClr val="31346E"/>
                </a:solidFill>
                <a:latin typeface="Trebuchet MS"/>
                <a:cs typeface="Trebuchet MS"/>
              </a:rPr>
              <a:t> </a:t>
            </a:r>
            <a:r>
              <a:rPr sz="2850" spc="75" dirty="0">
                <a:solidFill>
                  <a:srgbClr val="31346E"/>
                </a:solidFill>
                <a:latin typeface="Trebuchet MS"/>
                <a:cs typeface="Trebuchet MS"/>
              </a:rPr>
              <a:t>For</a:t>
            </a:r>
            <a:r>
              <a:rPr sz="2850" spc="50" dirty="0">
                <a:solidFill>
                  <a:srgbClr val="31346E"/>
                </a:solidFill>
                <a:latin typeface="Trebuchet MS"/>
                <a:cs typeface="Trebuchet MS"/>
              </a:rPr>
              <a:t> </a:t>
            </a:r>
            <a:r>
              <a:rPr sz="2850" spc="-55" dirty="0">
                <a:solidFill>
                  <a:srgbClr val="31346E"/>
                </a:solidFill>
                <a:latin typeface="Trebuchet MS"/>
                <a:cs typeface="Trebuchet MS"/>
              </a:rPr>
              <a:t>example,</a:t>
            </a:r>
            <a:r>
              <a:rPr sz="2850" spc="55" dirty="0">
                <a:solidFill>
                  <a:srgbClr val="31346E"/>
                </a:solidFill>
                <a:latin typeface="Trebuchet MS"/>
                <a:cs typeface="Trebuchet MS"/>
              </a:rPr>
              <a:t> </a:t>
            </a:r>
            <a:r>
              <a:rPr sz="2850" spc="-40" dirty="0">
                <a:solidFill>
                  <a:srgbClr val="31346E"/>
                </a:solidFill>
                <a:latin typeface="Trebuchet MS"/>
                <a:cs typeface="Trebuchet MS"/>
              </a:rPr>
              <a:t>when</a:t>
            </a:r>
            <a:r>
              <a:rPr sz="2850" spc="50" dirty="0">
                <a:solidFill>
                  <a:srgbClr val="31346E"/>
                </a:solidFill>
                <a:latin typeface="Trebuchet MS"/>
                <a:cs typeface="Trebuchet MS"/>
              </a:rPr>
              <a:t> </a:t>
            </a:r>
            <a:r>
              <a:rPr sz="2850" spc="195" dirty="0">
                <a:solidFill>
                  <a:srgbClr val="31346E"/>
                </a:solidFill>
                <a:latin typeface="Trebuchet MS"/>
                <a:cs typeface="Trebuchet MS"/>
              </a:rPr>
              <a:t>a</a:t>
            </a:r>
            <a:r>
              <a:rPr sz="2850" spc="55" dirty="0">
                <a:solidFill>
                  <a:srgbClr val="31346E"/>
                </a:solidFill>
                <a:latin typeface="Trebuchet MS"/>
                <a:cs typeface="Trebuchet MS"/>
              </a:rPr>
              <a:t> </a:t>
            </a:r>
            <a:r>
              <a:rPr sz="2850" spc="-30" dirty="0">
                <a:solidFill>
                  <a:srgbClr val="31346E"/>
                </a:solidFill>
                <a:latin typeface="Trebuchet MS"/>
                <a:cs typeface="Trebuchet MS"/>
              </a:rPr>
              <a:t>call</a:t>
            </a:r>
            <a:r>
              <a:rPr sz="2850" spc="50" dirty="0">
                <a:solidFill>
                  <a:srgbClr val="31346E"/>
                </a:solidFill>
                <a:latin typeface="Trebuchet MS"/>
                <a:cs typeface="Trebuchet MS"/>
              </a:rPr>
              <a:t> </a:t>
            </a:r>
            <a:r>
              <a:rPr sz="2850" spc="-30" dirty="0">
                <a:solidFill>
                  <a:srgbClr val="31346E"/>
                </a:solidFill>
                <a:latin typeface="Trebuchet MS"/>
                <a:cs typeface="Trebuchet MS"/>
              </a:rPr>
              <a:t>is </a:t>
            </a:r>
            <a:r>
              <a:rPr sz="2850" spc="-25" dirty="0">
                <a:solidFill>
                  <a:srgbClr val="31346E"/>
                </a:solidFill>
                <a:latin typeface="Trebuchet MS"/>
                <a:cs typeface="Trebuchet MS"/>
              </a:rPr>
              <a:t> </a:t>
            </a:r>
            <a:r>
              <a:rPr sz="2850" spc="-75" dirty="0">
                <a:solidFill>
                  <a:srgbClr val="31346E"/>
                </a:solidFill>
                <a:latin typeface="Trebuchet MS"/>
                <a:cs typeface="Trebuchet MS"/>
              </a:rPr>
              <a:t>received,</a:t>
            </a:r>
            <a:r>
              <a:rPr sz="2850" spc="45" dirty="0">
                <a:solidFill>
                  <a:srgbClr val="31346E"/>
                </a:solidFill>
                <a:latin typeface="Trebuchet MS"/>
                <a:cs typeface="Trebuchet MS"/>
              </a:rPr>
              <a:t> </a:t>
            </a:r>
            <a:r>
              <a:rPr sz="2850" spc="-10" dirty="0">
                <a:solidFill>
                  <a:srgbClr val="31346E"/>
                </a:solidFill>
                <a:latin typeface="Trebuchet MS"/>
                <a:cs typeface="Trebuchet MS"/>
              </a:rPr>
              <a:t>even</a:t>
            </a:r>
            <a:r>
              <a:rPr sz="2850" spc="50" dirty="0">
                <a:solidFill>
                  <a:srgbClr val="31346E"/>
                </a:solidFill>
                <a:latin typeface="Trebuchet MS"/>
                <a:cs typeface="Trebuchet MS"/>
              </a:rPr>
              <a:t> </a:t>
            </a:r>
            <a:r>
              <a:rPr sz="2850" spc="-20" dirty="0">
                <a:solidFill>
                  <a:srgbClr val="31346E"/>
                </a:solidFill>
                <a:latin typeface="Trebuchet MS"/>
                <a:cs typeface="Trebuchet MS"/>
              </a:rPr>
              <a:t>if</a:t>
            </a:r>
            <a:r>
              <a:rPr sz="2850" spc="50" dirty="0">
                <a:solidFill>
                  <a:srgbClr val="31346E"/>
                </a:solidFill>
                <a:latin typeface="Trebuchet MS"/>
                <a:cs typeface="Trebuchet MS"/>
              </a:rPr>
              <a:t> </a:t>
            </a:r>
            <a:r>
              <a:rPr sz="2850" spc="-20" dirty="0">
                <a:solidFill>
                  <a:srgbClr val="31346E"/>
                </a:solidFill>
                <a:latin typeface="Trebuchet MS"/>
                <a:cs typeface="Trebuchet MS"/>
              </a:rPr>
              <a:t>other</a:t>
            </a:r>
            <a:r>
              <a:rPr sz="2850" spc="50" dirty="0">
                <a:solidFill>
                  <a:srgbClr val="31346E"/>
                </a:solidFill>
                <a:latin typeface="Trebuchet MS"/>
                <a:cs typeface="Trebuchet MS"/>
              </a:rPr>
              <a:t> </a:t>
            </a:r>
            <a:r>
              <a:rPr sz="2850" spc="25" dirty="0">
                <a:solidFill>
                  <a:srgbClr val="31346E"/>
                </a:solidFill>
                <a:latin typeface="Trebuchet MS"/>
                <a:cs typeface="Trebuchet MS"/>
              </a:rPr>
              <a:t>applications</a:t>
            </a:r>
            <a:r>
              <a:rPr sz="2850" spc="50" dirty="0">
                <a:solidFill>
                  <a:srgbClr val="31346E"/>
                </a:solidFill>
                <a:latin typeface="Trebuchet MS"/>
                <a:cs typeface="Trebuchet MS"/>
              </a:rPr>
              <a:t> </a:t>
            </a:r>
            <a:r>
              <a:rPr sz="2850" spc="40" dirty="0">
                <a:solidFill>
                  <a:srgbClr val="31346E"/>
                </a:solidFill>
                <a:latin typeface="Trebuchet MS"/>
                <a:cs typeface="Trebuchet MS"/>
              </a:rPr>
              <a:t>are</a:t>
            </a:r>
            <a:r>
              <a:rPr sz="2850" spc="50" dirty="0">
                <a:solidFill>
                  <a:srgbClr val="31346E"/>
                </a:solidFill>
                <a:latin typeface="Trebuchet MS"/>
                <a:cs typeface="Trebuchet MS"/>
              </a:rPr>
              <a:t> </a:t>
            </a:r>
            <a:r>
              <a:rPr sz="2850" spc="-35" dirty="0">
                <a:solidFill>
                  <a:srgbClr val="31346E"/>
                </a:solidFill>
                <a:latin typeface="Trebuchet MS"/>
                <a:cs typeface="Trebuchet MS"/>
              </a:rPr>
              <a:t>currently</a:t>
            </a:r>
            <a:r>
              <a:rPr sz="2850" spc="50" dirty="0">
                <a:solidFill>
                  <a:srgbClr val="31346E"/>
                </a:solidFill>
                <a:latin typeface="Trebuchet MS"/>
                <a:cs typeface="Trebuchet MS"/>
              </a:rPr>
              <a:t> </a:t>
            </a:r>
            <a:r>
              <a:rPr sz="2850" spc="-20" dirty="0">
                <a:solidFill>
                  <a:srgbClr val="31346E"/>
                </a:solidFill>
                <a:latin typeface="Trebuchet MS"/>
                <a:cs typeface="Trebuchet MS"/>
              </a:rPr>
              <a:t>in</a:t>
            </a:r>
            <a:r>
              <a:rPr sz="2850" spc="50" dirty="0">
                <a:solidFill>
                  <a:srgbClr val="31346E"/>
                </a:solidFill>
                <a:latin typeface="Trebuchet MS"/>
                <a:cs typeface="Trebuchet MS"/>
              </a:rPr>
              <a:t> </a:t>
            </a:r>
            <a:r>
              <a:rPr sz="2850" spc="-120" dirty="0">
                <a:solidFill>
                  <a:srgbClr val="31346E"/>
                </a:solidFill>
                <a:latin typeface="Trebuchet MS"/>
                <a:cs typeface="Trebuchet MS"/>
              </a:rPr>
              <a:t>use,</a:t>
            </a:r>
            <a:r>
              <a:rPr sz="2850" spc="50" dirty="0">
                <a:solidFill>
                  <a:srgbClr val="31346E"/>
                </a:solidFill>
                <a:latin typeface="Trebuchet MS"/>
                <a:cs typeface="Trebuchet MS"/>
              </a:rPr>
              <a:t> </a:t>
            </a:r>
            <a:r>
              <a:rPr sz="2850" spc="-35" dirty="0">
                <a:solidFill>
                  <a:srgbClr val="31346E"/>
                </a:solidFill>
                <a:latin typeface="Trebuchet MS"/>
                <a:cs typeface="Trebuchet MS"/>
              </a:rPr>
              <a:t>the</a:t>
            </a:r>
            <a:r>
              <a:rPr sz="2850" spc="50" dirty="0">
                <a:solidFill>
                  <a:srgbClr val="31346E"/>
                </a:solidFill>
                <a:latin typeface="Trebuchet MS"/>
                <a:cs typeface="Trebuchet MS"/>
              </a:rPr>
              <a:t> </a:t>
            </a:r>
            <a:r>
              <a:rPr sz="2850" spc="229" dirty="0">
                <a:solidFill>
                  <a:srgbClr val="31346E"/>
                </a:solidFill>
                <a:latin typeface="Trebuchet MS"/>
                <a:cs typeface="Trebuchet MS"/>
              </a:rPr>
              <a:t>CPU </a:t>
            </a:r>
            <a:r>
              <a:rPr sz="2850" spc="235" dirty="0">
                <a:solidFill>
                  <a:srgbClr val="31346E"/>
                </a:solidFill>
                <a:latin typeface="Trebuchet MS"/>
                <a:cs typeface="Trebuchet MS"/>
              </a:rPr>
              <a:t> </a:t>
            </a:r>
            <a:r>
              <a:rPr sz="2850" spc="-114" dirty="0">
                <a:solidFill>
                  <a:srgbClr val="31346E"/>
                </a:solidFill>
                <a:latin typeface="Trebuchet MS"/>
                <a:cs typeface="Trebuchet MS"/>
              </a:rPr>
              <a:t>will</a:t>
            </a:r>
            <a:r>
              <a:rPr sz="2850" spc="50" dirty="0">
                <a:solidFill>
                  <a:srgbClr val="31346E"/>
                </a:solidFill>
                <a:latin typeface="Trebuchet MS"/>
                <a:cs typeface="Trebuchet MS"/>
              </a:rPr>
              <a:t> </a:t>
            </a:r>
            <a:r>
              <a:rPr sz="2850" spc="35" dirty="0">
                <a:solidFill>
                  <a:srgbClr val="31346E"/>
                </a:solidFill>
                <a:latin typeface="Trebuchet MS"/>
                <a:cs typeface="Trebuchet MS"/>
              </a:rPr>
              <a:t>be</a:t>
            </a:r>
            <a:r>
              <a:rPr sz="2850" spc="55" dirty="0">
                <a:solidFill>
                  <a:srgbClr val="31346E"/>
                </a:solidFill>
                <a:latin typeface="Trebuchet MS"/>
                <a:cs typeface="Trebuchet MS"/>
              </a:rPr>
              <a:t> </a:t>
            </a:r>
            <a:r>
              <a:rPr sz="2850" spc="-10" dirty="0">
                <a:solidFill>
                  <a:srgbClr val="31346E"/>
                </a:solidFill>
                <a:latin typeface="Trebuchet MS"/>
                <a:cs typeface="Trebuchet MS"/>
              </a:rPr>
              <a:t>immediately</a:t>
            </a:r>
            <a:r>
              <a:rPr sz="2850" spc="55" dirty="0">
                <a:solidFill>
                  <a:srgbClr val="31346E"/>
                </a:solidFill>
                <a:latin typeface="Trebuchet MS"/>
                <a:cs typeface="Trebuchet MS"/>
              </a:rPr>
              <a:t> </a:t>
            </a:r>
            <a:r>
              <a:rPr sz="2850" spc="70" dirty="0">
                <a:solidFill>
                  <a:srgbClr val="31346E"/>
                </a:solidFill>
                <a:latin typeface="Trebuchet MS"/>
                <a:cs typeface="Trebuchet MS"/>
              </a:rPr>
              <a:t>assigned</a:t>
            </a:r>
            <a:r>
              <a:rPr sz="2850" spc="55" dirty="0">
                <a:solidFill>
                  <a:srgbClr val="31346E"/>
                </a:solidFill>
                <a:latin typeface="Trebuchet MS"/>
                <a:cs typeface="Trebuchet MS"/>
              </a:rPr>
              <a:t> </a:t>
            </a:r>
            <a:r>
              <a:rPr sz="2850" spc="-25" dirty="0">
                <a:solidFill>
                  <a:srgbClr val="31346E"/>
                </a:solidFill>
                <a:latin typeface="Trebuchet MS"/>
                <a:cs typeface="Trebuchet MS"/>
              </a:rPr>
              <a:t>to</a:t>
            </a:r>
            <a:r>
              <a:rPr sz="2850" spc="55" dirty="0">
                <a:solidFill>
                  <a:srgbClr val="31346E"/>
                </a:solidFill>
                <a:latin typeface="Trebuchet MS"/>
                <a:cs typeface="Trebuchet MS"/>
              </a:rPr>
              <a:t> </a:t>
            </a:r>
            <a:r>
              <a:rPr sz="2850" spc="-35" dirty="0">
                <a:solidFill>
                  <a:srgbClr val="31346E"/>
                </a:solidFill>
                <a:latin typeface="Trebuchet MS"/>
                <a:cs typeface="Trebuchet MS"/>
              </a:rPr>
              <a:t>the</a:t>
            </a:r>
            <a:r>
              <a:rPr sz="2850" spc="55" dirty="0">
                <a:solidFill>
                  <a:srgbClr val="31346E"/>
                </a:solidFill>
                <a:latin typeface="Trebuchet MS"/>
                <a:cs typeface="Trebuchet MS"/>
              </a:rPr>
              <a:t> </a:t>
            </a:r>
            <a:r>
              <a:rPr sz="2850" spc="-85" dirty="0">
                <a:solidFill>
                  <a:srgbClr val="31346E"/>
                </a:solidFill>
                <a:latin typeface="Trebuchet MS"/>
                <a:cs typeface="Trebuchet MS"/>
              </a:rPr>
              <a:t>task.</a:t>
            </a:r>
            <a:r>
              <a:rPr sz="2850" spc="55" dirty="0">
                <a:solidFill>
                  <a:srgbClr val="31346E"/>
                </a:solidFill>
                <a:latin typeface="Trebuchet MS"/>
                <a:cs typeface="Trebuchet MS"/>
              </a:rPr>
              <a:t> </a:t>
            </a:r>
            <a:r>
              <a:rPr sz="2850" dirty="0">
                <a:solidFill>
                  <a:srgbClr val="31346E"/>
                </a:solidFill>
                <a:latin typeface="Trebuchet MS"/>
                <a:cs typeface="Trebuchet MS"/>
              </a:rPr>
              <a:t>This</a:t>
            </a:r>
            <a:r>
              <a:rPr sz="2850" spc="55" dirty="0">
                <a:solidFill>
                  <a:srgbClr val="31346E"/>
                </a:solidFill>
                <a:latin typeface="Trebuchet MS"/>
                <a:cs typeface="Trebuchet MS"/>
              </a:rPr>
              <a:t> </a:t>
            </a:r>
            <a:r>
              <a:rPr sz="2850" spc="-30" dirty="0">
                <a:solidFill>
                  <a:srgbClr val="31346E"/>
                </a:solidFill>
                <a:latin typeface="Trebuchet MS"/>
                <a:cs typeface="Trebuchet MS"/>
              </a:rPr>
              <a:t>is</a:t>
            </a:r>
            <a:r>
              <a:rPr sz="2850" spc="55" dirty="0">
                <a:solidFill>
                  <a:srgbClr val="31346E"/>
                </a:solidFill>
                <a:latin typeface="Trebuchet MS"/>
                <a:cs typeface="Trebuchet MS"/>
              </a:rPr>
              <a:t> </a:t>
            </a:r>
            <a:r>
              <a:rPr sz="2850" spc="20" dirty="0">
                <a:solidFill>
                  <a:srgbClr val="31346E"/>
                </a:solidFill>
                <a:latin typeface="Trebuchet MS"/>
                <a:cs typeface="Trebuchet MS"/>
              </a:rPr>
              <a:t>because</a:t>
            </a:r>
            <a:r>
              <a:rPr sz="2850" spc="55" dirty="0">
                <a:solidFill>
                  <a:srgbClr val="31346E"/>
                </a:solidFill>
                <a:latin typeface="Trebuchet MS"/>
                <a:cs typeface="Trebuchet MS"/>
              </a:rPr>
              <a:t> </a:t>
            </a:r>
            <a:r>
              <a:rPr sz="2850" spc="20" dirty="0">
                <a:solidFill>
                  <a:srgbClr val="31346E"/>
                </a:solidFill>
                <a:latin typeface="Trebuchet MS"/>
                <a:cs typeface="Trebuchet MS"/>
              </a:rPr>
              <a:t>incoming </a:t>
            </a:r>
            <a:r>
              <a:rPr sz="2850" spc="-844" dirty="0">
                <a:solidFill>
                  <a:srgbClr val="31346E"/>
                </a:solidFill>
                <a:latin typeface="Trebuchet MS"/>
                <a:cs typeface="Trebuchet MS"/>
              </a:rPr>
              <a:t> </a:t>
            </a:r>
            <a:r>
              <a:rPr sz="2850" spc="-20" dirty="0">
                <a:solidFill>
                  <a:srgbClr val="31346E"/>
                </a:solidFill>
                <a:latin typeface="Trebuchet MS"/>
                <a:cs typeface="Trebuchet MS"/>
              </a:rPr>
              <a:t>calls</a:t>
            </a:r>
            <a:r>
              <a:rPr sz="2850" spc="50" dirty="0">
                <a:solidFill>
                  <a:srgbClr val="31346E"/>
                </a:solidFill>
                <a:latin typeface="Trebuchet MS"/>
                <a:cs typeface="Trebuchet MS"/>
              </a:rPr>
              <a:t> have </a:t>
            </a:r>
            <a:r>
              <a:rPr sz="2850" spc="35" dirty="0">
                <a:solidFill>
                  <a:srgbClr val="31346E"/>
                </a:solidFill>
                <a:latin typeface="Trebuchet MS"/>
                <a:cs typeface="Trebuchet MS"/>
              </a:rPr>
              <a:t>higher</a:t>
            </a:r>
            <a:r>
              <a:rPr sz="2850" spc="50" dirty="0">
                <a:solidFill>
                  <a:srgbClr val="31346E"/>
                </a:solidFill>
                <a:latin typeface="Trebuchet MS"/>
                <a:cs typeface="Trebuchet MS"/>
              </a:rPr>
              <a:t> </a:t>
            </a:r>
            <a:r>
              <a:rPr sz="2850" spc="-15" dirty="0">
                <a:solidFill>
                  <a:srgbClr val="31346E"/>
                </a:solidFill>
                <a:latin typeface="Trebuchet MS"/>
                <a:cs typeface="Trebuchet MS"/>
              </a:rPr>
              <a:t>priority</a:t>
            </a:r>
            <a:r>
              <a:rPr sz="2850" spc="50" dirty="0">
                <a:solidFill>
                  <a:srgbClr val="31346E"/>
                </a:solidFill>
                <a:latin typeface="Trebuchet MS"/>
                <a:cs typeface="Trebuchet MS"/>
              </a:rPr>
              <a:t> </a:t>
            </a:r>
            <a:r>
              <a:rPr sz="2850" spc="45" dirty="0">
                <a:solidFill>
                  <a:srgbClr val="31346E"/>
                </a:solidFill>
                <a:latin typeface="Trebuchet MS"/>
                <a:cs typeface="Trebuchet MS"/>
              </a:rPr>
              <a:t>than</a:t>
            </a:r>
            <a:r>
              <a:rPr sz="2850" spc="50" dirty="0">
                <a:solidFill>
                  <a:srgbClr val="31346E"/>
                </a:solidFill>
                <a:latin typeface="Trebuchet MS"/>
                <a:cs typeface="Trebuchet MS"/>
              </a:rPr>
              <a:t> </a:t>
            </a:r>
            <a:r>
              <a:rPr sz="2850" spc="-20" dirty="0">
                <a:solidFill>
                  <a:srgbClr val="31346E"/>
                </a:solidFill>
                <a:latin typeface="Trebuchet MS"/>
                <a:cs typeface="Trebuchet MS"/>
              </a:rPr>
              <a:t>other</a:t>
            </a:r>
            <a:r>
              <a:rPr sz="2850" spc="50" dirty="0">
                <a:solidFill>
                  <a:srgbClr val="31346E"/>
                </a:solidFill>
                <a:latin typeface="Trebuchet MS"/>
                <a:cs typeface="Trebuchet MS"/>
              </a:rPr>
              <a:t> </a:t>
            </a:r>
            <a:r>
              <a:rPr sz="2850" spc="-70" dirty="0">
                <a:solidFill>
                  <a:srgbClr val="31346E"/>
                </a:solidFill>
                <a:latin typeface="Trebuchet MS"/>
                <a:cs typeface="Trebuchet MS"/>
              </a:rPr>
              <a:t>tasks.</a:t>
            </a:r>
            <a:endParaRPr sz="2850">
              <a:latin typeface="Trebuchet MS"/>
              <a:cs typeface="Trebuchet MS"/>
            </a:endParaRPr>
          </a:p>
          <a:p>
            <a:pPr marL="12700">
              <a:lnSpc>
                <a:spcPct val="100000"/>
              </a:lnSpc>
              <a:spcBef>
                <a:spcPts val="30"/>
              </a:spcBef>
            </a:pPr>
            <a:r>
              <a:rPr sz="2850" dirty="0">
                <a:solidFill>
                  <a:srgbClr val="31346E"/>
                </a:solidFill>
                <a:latin typeface="Trebuchet MS"/>
                <a:cs typeface="Trebuchet MS"/>
              </a:rPr>
              <a:t>uses</a:t>
            </a:r>
            <a:r>
              <a:rPr sz="2850" spc="25" dirty="0">
                <a:solidFill>
                  <a:srgbClr val="31346E"/>
                </a:solidFill>
                <a:latin typeface="Trebuchet MS"/>
                <a:cs typeface="Trebuchet MS"/>
              </a:rPr>
              <a:t> </a:t>
            </a:r>
            <a:r>
              <a:rPr sz="2850" spc="-40" dirty="0">
                <a:solidFill>
                  <a:srgbClr val="31346E"/>
                </a:solidFill>
                <a:latin typeface="Trebuchet MS"/>
                <a:cs typeface="Trebuchet MS"/>
              </a:rPr>
              <a:t>real-time</a:t>
            </a:r>
            <a:r>
              <a:rPr sz="2850" spc="30" dirty="0">
                <a:solidFill>
                  <a:srgbClr val="31346E"/>
                </a:solidFill>
                <a:latin typeface="Trebuchet MS"/>
                <a:cs typeface="Trebuchet MS"/>
              </a:rPr>
              <a:t> </a:t>
            </a:r>
            <a:r>
              <a:rPr sz="2850" spc="-75" dirty="0">
                <a:solidFill>
                  <a:srgbClr val="31346E"/>
                </a:solidFill>
                <a:latin typeface="Trebuchet MS"/>
                <a:cs typeface="Trebuchet MS"/>
              </a:rPr>
              <a:t>systems.</a:t>
            </a:r>
            <a:endParaRPr sz="2850">
              <a:latin typeface="Trebuchet MS"/>
              <a:cs typeface="Trebuchet MS"/>
            </a:endParaRPr>
          </a:p>
        </p:txBody>
      </p:sp>
      <p:sp>
        <p:nvSpPr>
          <p:cNvPr id="22" name="object 22"/>
          <p:cNvSpPr txBox="1"/>
          <p:nvPr/>
        </p:nvSpPr>
        <p:spPr>
          <a:xfrm>
            <a:off x="1016000" y="4402754"/>
            <a:ext cx="9730105" cy="1718945"/>
          </a:xfrm>
          <a:prstGeom prst="rect">
            <a:avLst/>
          </a:prstGeom>
        </p:spPr>
        <p:txBody>
          <a:bodyPr vert="horz" wrap="square" lIns="0" tIns="12065" rIns="0" bIns="0" rtlCol="0">
            <a:spAutoFit/>
          </a:bodyPr>
          <a:lstStyle/>
          <a:p>
            <a:pPr marL="467995" marR="5080" indent="3616325">
              <a:lnSpc>
                <a:spcPct val="116100"/>
              </a:lnSpc>
              <a:spcBef>
                <a:spcPts val="95"/>
              </a:spcBef>
              <a:tabLst>
                <a:tab pos="961390" algn="l"/>
                <a:tab pos="1342390" algn="l"/>
                <a:tab pos="3912235" algn="l"/>
                <a:tab pos="5997575" algn="l"/>
                <a:tab pos="6563359" algn="l"/>
                <a:tab pos="9178925" algn="l"/>
              </a:tabLst>
            </a:pPr>
            <a:r>
              <a:rPr sz="2100" b="1" spc="434" dirty="0">
                <a:solidFill>
                  <a:srgbClr val="31346E"/>
                </a:solidFill>
                <a:latin typeface="Trebuchet MS"/>
                <a:cs typeface="Trebuchet MS"/>
              </a:rPr>
              <a:t>M</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r>
              <a:rPr sz="2100" b="1" spc="-215" dirty="0">
                <a:solidFill>
                  <a:srgbClr val="31346E"/>
                </a:solidFill>
                <a:latin typeface="Trebuchet MS"/>
                <a:cs typeface="Trebuchet MS"/>
              </a:rPr>
              <a:t> </a:t>
            </a:r>
            <a:r>
              <a:rPr sz="2100" b="1" spc="-50" dirty="0">
                <a:solidFill>
                  <a:srgbClr val="31346E"/>
                </a:solidFill>
                <a:latin typeface="Trebuchet MS"/>
                <a:cs typeface="Trebuchet MS"/>
              </a:rPr>
              <a:t>T</a:t>
            </a:r>
            <a:r>
              <a:rPr sz="2100" b="1" spc="-215" dirty="0">
                <a:solidFill>
                  <a:srgbClr val="31346E"/>
                </a:solidFill>
                <a:latin typeface="Trebuchet MS"/>
                <a:cs typeface="Trebuchet MS"/>
              </a:rPr>
              <a:t> </a:t>
            </a:r>
            <a:r>
              <a:rPr sz="2100" b="1" spc="270" dirty="0">
                <a:solidFill>
                  <a:srgbClr val="31346E"/>
                </a:solidFill>
                <a:latin typeface="Trebuchet MS"/>
                <a:cs typeface="Trebuchet MS"/>
              </a:rPr>
              <a:t>H</a:t>
            </a:r>
            <a:r>
              <a:rPr sz="2100" b="1" spc="-215" dirty="0">
                <a:solidFill>
                  <a:srgbClr val="31346E"/>
                </a:solidFill>
                <a:latin typeface="Trebuchet MS"/>
                <a:cs typeface="Trebuchet MS"/>
              </a:rPr>
              <a:t> </a:t>
            </a:r>
            <a:r>
              <a:rPr sz="2100" b="1" spc="320" dirty="0">
                <a:solidFill>
                  <a:srgbClr val="31346E"/>
                </a:solidFill>
                <a:latin typeface="Trebuchet MS"/>
                <a:cs typeface="Trebuchet MS"/>
              </a:rPr>
              <a:t>O</a:t>
            </a:r>
            <a:r>
              <a:rPr sz="2100" b="1" spc="-215" dirty="0">
                <a:solidFill>
                  <a:srgbClr val="31346E"/>
                </a:solidFill>
                <a:latin typeface="Trebuchet MS"/>
                <a:cs typeface="Trebuchet MS"/>
              </a:rPr>
              <a:t> </a:t>
            </a:r>
            <a:r>
              <a:rPr sz="2100" b="1" spc="275" dirty="0">
                <a:solidFill>
                  <a:srgbClr val="31346E"/>
                </a:solidFill>
                <a:latin typeface="Trebuchet MS"/>
                <a:cs typeface="Trebuchet MS"/>
              </a:rPr>
              <a:t>D</a:t>
            </a:r>
            <a:r>
              <a:rPr sz="2100" b="1" spc="-215" dirty="0">
                <a:solidFill>
                  <a:srgbClr val="31346E"/>
                </a:solidFill>
                <a:latin typeface="Trebuchet MS"/>
                <a:cs typeface="Trebuchet MS"/>
              </a:rPr>
              <a:t> </a:t>
            </a:r>
            <a:r>
              <a:rPr sz="2100" b="1" spc="155" dirty="0">
                <a:solidFill>
                  <a:srgbClr val="31346E"/>
                </a:solidFill>
                <a:latin typeface="Trebuchet MS"/>
                <a:cs typeface="Trebuchet MS"/>
              </a:rPr>
              <a:t>S</a:t>
            </a:r>
            <a:r>
              <a:rPr sz="2100" b="1" dirty="0">
                <a:solidFill>
                  <a:srgbClr val="31346E"/>
                </a:solidFill>
                <a:latin typeface="Trebuchet MS"/>
                <a:cs typeface="Trebuchet MS"/>
              </a:rPr>
              <a:t>	</a:t>
            </a:r>
            <a:r>
              <a:rPr sz="2100" b="1" spc="120" dirty="0">
                <a:solidFill>
                  <a:srgbClr val="31346E"/>
                </a:solidFill>
                <a:latin typeface="Trebuchet MS"/>
                <a:cs typeface="Trebuchet MS"/>
              </a:rPr>
              <a:t>I</a:t>
            </a:r>
            <a:r>
              <a:rPr sz="2100" b="1" spc="-215" dirty="0">
                <a:solidFill>
                  <a:srgbClr val="31346E"/>
                </a:solidFill>
                <a:latin typeface="Trebuchet MS"/>
                <a:cs typeface="Trebuchet MS"/>
              </a:rPr>
              <a:t> </a:t>
            </a:r>
            <a:r>
              <a:rPr sz="2100" b="1" spc="395" dirty="0">
                <a:solidFill>
                  <a:srgbClr val="31346E"/>
                </a:solidFill>
                <a:latin typeface="Trebuchet MS"/>
                <a:cs typeface="Trebuchet MS"/>
              </a:rPr>
              <a:t>N</a:t>
            </a:r>
            <a:r>
              <a:rPr sz="2100" b="1" dirty="0">
                <a:solidFill>
                  <a:srgbClr val="31346E"/>
                </a:solidFill>
                <a:latin typeface="Trebuchet MS"/>
                <a:cs typeface="Trebuchet MS"/>
              </a:rPr>
              <a:t>	</a:t>
            </a:r>
            <a:r>
              <a:rPr sz="2100" b="1" spc="-50" dirty="0">
                <a:solidFill>
                  <a:srgbClr val="31346E"/>
                </a:solidFill>
                <a:latin typeface="Trebuchet MS"/>
                <a:cs typeface="Trebuchet MS"/>
              </a:rPr>
              <a:t>T</a:t>
            </a:r>
            <a:r>
              <a:rPr sz="2100" b="1" spc="-215" dirty="0">
                <a:solidFill>
                  <a:srgbClr val="31346E"/>
                </a:solidFill>
                <a:latin typeface="Trebuchet MS"/>
                <a:cs typeface="Trebuchet MS"/>
              </a:rPr>
              <a:t> </a:t>
            </a:r>
            <a:r>
              <a:rPr sz="2100" b="1" spc="160" dirty="0">
                <a:solidFill>
                  <a:srgbClr val="31346E"/>
                </a:solidFill>
                <a:latin typeface="Trebuchet MS"/>
                <a:cs typeface="Trebuchet MS"/>
              </a:rPr>
              <a:t>R</a:t>
            </a:r>
            <a:r>
              <a:rPr sz="2100" b="1" spc="-215" dirty="0">
                <a:solidFill>
                  <a:srgbClr val="31346E"/>
                </a:solidFill>
                <a:latin typeface="Trebuchet MS"/>
                <a:cs typeface="Trebuchet MS"/>
              </a:rPr>
              <a:t> </a:t>
            </a:r>
            <a:r>
              <a:rPr sz="2100" b="1" spc="135" dirty="0">
                <a:solidFill>
                  <a:srgbClr val="31346E"/>
                </a:solidFill>
                <a:latin typeface="Trebuchet MS"/>
                <a:cs typeface="Trebuchet MS"/>
              </a:rPr>
              <a:t>A</a:t>
            </a:r>
            <a:r>
              <a:rPr sz="2100" b="1" spc="-215" dirty="0">
                <a:solidFill>
                  <a:srgbClr val="31346E"/>
                </a:solidFill>
                <a:latin typeface="Trebuchet MS"/>
                <a:cs typeface="Trebuchet MS"/>
              </a:rPr>
              <a:t> </a:t>
            </a:r>
            <a:r>
              <a:rPr sz="2100" b="1" spc="275" dirty="0">
                <a:solidFill>
                  <a:srgbClr val="31346E"/>
                </a:solidFill>
                <a:latin typeface="Trebuchet MS"/>
                <a:cs typeface="Trebuchet MS"/>
              </a:rPr>
              <a:t>D</a:t>
            </a:r>
            <a:r>
              <a:rPr sz="2100" b="1" spc="-215" dirty="0">
                <a:solidFill>
                  <a:srgbClr val="31346E"/>
                </a:solidFill>
                <a:latin typeface="Trebuchet MS"/>
                <a:cs typeface="Trebuchet MS"/>
              </a:rPr>
              <a:t> </a:t>
            </a:r>
            <a:r>
              <a:rPr sz="2100" b="1" spc="120" dirty="0">
                <a:solidFill>
                  <a:srgbClr val="31346E"/>
                </a:solidFill>
                <a:latin typeface="Trebuchet MS"/>
                <a:cs typeface="Trebuchet MS"/>
              </a:rPr>
              <a:t>I</a:t>
            </a:r>
            <a:r>
              <a:rPr sz="2100" b="1" spc="-215" dirty="0">
                <a:solidFill>
                  <a:srgbClr val="31346E"/>
                </a:solidFill>
                <a:latin typeface="Trebuchet MS"/>
                <a:cs typeface="Trebuchet MS"/>
              </a:rPr>
              <a:t> </a:t>
            </a:r>
            <a:r>
              <a:rPr sz="2100" b="1" spc="-50" dirty="0">
                <a:solidFill>
                  <a:srgbClr val="31346E"/>
                </a:solidFill>
                <a:latin typeface="Trebuchet MS"/>
                <a:cs typeface="Trebuchet MS"/>
              </a:rPr>
              <a:t>T</a:t>
            </a:r>
            <a:r>
              <a:rPr sz="2100" b="1" spc="-215" dirty="0">
                <a:solidFill>
                  <a:srgbClr val="31346E"/>
                </a:solidFill>
                <a:latin typeface="Trebuchet MS"/>
                <a:cs typeface="Trebuchet MS"/>
              </a:rPr>
              <a:t> </a:t>
            </a:r>
            <a:r>
              <a:rPr sz="2100" b="1" spc="120" dirty="0">
                <a:solidFill>
                  <a:srgbClr val="31346E"/>
                </a:solidFill>
                <a:latin typeface="Trebuchet MS"/>
                <a:cs typeface="Trebuchet MS"/>
              </a:rPr>
              <a:t>I</a:t>
            </a:r>
            <a:r>
              <a:rPr sz="2100" b="1" spc="-215" dirty="0">
                <a:solidFill>
                  <a:srgbClr val="31346E"/>
                </a:solidFill>
                <a:latin typeface="Trebuchet MS"/>
                <a:cs typeface="Trebuchet MS"/>
              </a:rPr>
              <a:t> </a:t>
            </a:r>
            <a:r>
              <a:rPr sz="2100" b="1" spc="320" dirty="0">
                <a:solidFill>
                  <a:srgbClr val="31346E"/>
                </a:solidFill>
                <a:latin typeface="Trebuchet MS"/>
                <a:cs typeface="Trebuchet MS"/>
              </a:rPr>
              <a:t>O</a:t>
            </a:r>
            <a:r>
              <a:rPr sz="2100" b="1" spc="-215" dirty="0">
                <a:solidFill>
                  <a:srgbClr val="31346E"/>
                </a:solidFill>
                <a:latin typeface="Trebuchet MS"/>
                <a:cs typeface="Trebuchet MS"/>
              </a:rPr>
              <a:t> </a:t>
            </a:r>
            <a:r>
              <a:rPr sz="2100" b="1" spc="395" dirty="0">
                <a:solidFill>
                  <a:srgbClr val="31346E"/>
                </a:solidFill>
                <a:latin typeface="Trebuchet MS"/>
                <a:cs typeface="Trebuchet MS"/>
              </a:rPr>
              <a:t>N</a:t>
            </a:r>
            <a:r>
              <a:rPr sz="2100" b="1" spc="-215" dirty="0">
                <a:solidFill>
                  <a:srgbClr val="31346E"/>
                </a:solidFill>
                <a:latin typeface="Trebuchet MS"/>
                <a:cs typeface="Trebuchet MS"/>
              </a:rPr>
              <a:t> </a:t>
            </a:r>
            <a:r>
              <a:rPr sz="2100" b="1" spc="135" dirty="0">
                <a:solidFill>
                  <a:srgbClr val="31346E"/>
                </a:solidFill>
                <a:latin typeface="Trebuchet MS"/>
                <a:cs typeface="Trebuchet MS"/>
              </a:rPr>
              <a:t>A</a:t>
            </a:r>
            <a:r>
              <a:rPr sz="2100" b="1" spc="-215" dirty="0">
                <a:solidFill>
                  <a:srgbClr val="31346E"/>
                </a:solidFill>
                <a:latin typeface="Trebuchet MS"/>
                <a:cs typeface="Trebuchet MS"/>
              </a:rPr>
              <a:t> </a:t>
            </a:r>
            <a:r>
              <a:rPr sz="2100" b="1" spc="190" dirty="0">
                <a:solidFill>
                  <a:srgbClr val="31346E"/>
                </a:solidFill>
                <a:latin typeface="Trebuchet MS"/>
                <a:cs typeface="Trebuchet MS"/>
              </a:rPr>
              <a:t>L</a:t>
            </a:r>
            <a:r>
              <a:rPr sz="2100" b="1" dirty="0">
                <a:solidFill>
                  <a:srgbClr val="31346E"/>
                </a:solidFill>
                <a:latin typeface="Trebuchet MS"/>
                <a:cs typeface="Trebuchet MS"/>
              </a:rPr>
              <a:t>	</a:t>
            </a:r>
            <a:r>
              <a:rPr sz="2100" b="1" spc="320" dirty="0">
                <a:solidFill>
                  <a:srgbClr val="31346E"/>
                </a:solidFill>
                <a:latin typeface="Trebuchet MS"/>
                <a:cs typeface="Trebuchet MS"/>
              </a:rPr>
              <a:t>O</a:t>
            </a:r>
            <a:r>
              <a:rPr sz="2100" b="1" spc="-215" dirty="0">
                <a:solidFill>
                  <a:srgbClr val="31346E"/>
                </a:solidFill>
                <a:latin typeface="Trebuchet MS"/>
                <a:cs typeface="Trebuchet MS"/>
              </a:rPr>
              <a:t> </a:t>
            </a:r>
            <a:r>
              <a:rPr sz="2100" b="1" spc="155" dirty="0">
                <a:solidFill>
                  <a:srgbClr val="31346E"/>
                </a:solidFill>
                <a:latin typeface="Trebuchet MS"/>
                <a:cs typeface="Trebuchet MS"/>
              </a:rPr>
              <a:t>S</a:t>
            </a:r>
            <a:r>
              <a:rPr sz="2100" b="1" spc="-215" dirty="0">
                <a:solidFill>
                  <a:srgbClr val="31346E"/>
                </a:solidFill>
                <a:latin typeface="Trebuchet MS"/>
                <a:cs typeface="Trebuchet MS"/>
              </a:rPr>
              <a:t> </a:t>
            </a:r>
            <a:r>
              <a:rPr sz="2100" b="1" spc="-360" dirty="0">
                <a:solidFill>
                  <a:srgbClr val="31346E"/>
                </a:solidFill>
                <a:latin typeface="Trebuchet MS"/>
                <a:cs typeface="Trebuchet MS"/>
              </a:rPr>
              <a:t>.  </a:t>
            </a:r>
            <a:r>
              <a:rPr sz="2100" b="1" spc="120" dirty="0">
                <a:solidFill>
                  <a:srgbClr val="31346E"/>
                </a:solidFill>
                <a:latin typeface="Trebuchet MS"/>
                <a:cs typeface="Trebuchet MS"/>
              </a:rPr>
              <a:t>I</a:t>
            </a:r>
            <a:r>
              <a:rPr sz="2100" b="1" spc="-215" dirty="0">
                <a:solidFill>
                  <a:srgbClr val="31346E"/>
                </a:solidFill>
                <a:latin typeface="Trebuchet MS"/>
                <a:cs typeface="Trebuchet MS"/>
              </a:rPr>
              <a:t> </a:t>
            </a:r>
            <a:r>
              <a:rPr sz="2100" b="1" spc="155" dirty="0">
                <a:solidFill>
                  <a:srgbClr val="31346E"/>
                </a:solidFill>
                <a:latin typeface="Trebuchet MS"/>
                <a:cs typeface="Trebuchet MS"/>
              </a:rPr>
              <a:t>S</a:t>
            </a:r>
            <a:r>
              <a:rPr sz="2100" b="1" dirty="0">
                <a:solidFill>
                  <a:srgbClr val="31346E"/>
                </a:solidFill>
                <a:latin typeface="Trebuchet MS"/>
                <a:cs typeface="Trebuchet MS"/>
              </a:rPr>
              <a:t>	</a:t>
            </a:r>
            <a:r>
              <a:rPr sz="2100" b="1" spc="135" dirty="0">
                <a:solidFill>
                  <a:srgbClr val="31346E"/>
                </a:solidFill>
                <a:latin typeface="Trebuchet MS"/>
                <a:cs typeface="Trebuchet MS"/>
              </a:rPr>
              <a:t>A</a:t>
            </a:r>
            <a:r>
              <a:rPr sz="2100" b="1" dirty="0">
                <a:solidFill>
                  <a:srgbClr val="31346E"/>
                </a:solidFill>
                <a:latin typeface="Trebuchet MS"/>
                <a:cs typeface="Trebuchet MS"/>
              </a:rPr>
              <a:t>	</a:t>
            </a:r>
            <a:r>
              <a:rPr sz="2100" b="1" spc="105" dirty="0">
                <a:solidFill>
                  <a:srgbClr val="31346E"/>
                </a:solidFill>
                <a:latin typeface="Trebuchet MS"/>
                <a:cs typeface="Trebuchet MS"/>
              </a:rPr>
              <a:t>P</a:t>
            </a:r>
            <a:r>
              <a:rPr sz="2100" b="1" spc="-215" dirty="0">
                <a:solidFill>
                  <a:srgbClr val="31346E"/>
                </a:solidFill>
                <a:latin typeface="Trebuchet MS"/>
                <a:cs typeface="Trebuchet MS"/>
              </a:rPr>
              <a:t> </a:t>
            </a:r>
            <a:r>
              <a:rPr sz="2100" b="1" spc="160" dirty="0">
                <a:solidFill>
                  <a:srgbClr val="31346E"/>
                </a:solidFill>
                <a:latin typeface="Trebuchet MS"/>
                <a:cs typeface="Trebuchet MS"/>
              </a:rPr>
              <a:t>R</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r>
              <a:rPr sz="2100" b="1" spc="-215" dirty="0">
                <a:solidFill>
                  <a:srgbClr val="31346E"/>
                </a:solidFill>
                <a:latin typeface="Trebuchet MS"/>
                <a:cs typeface="Trebuchet MS"/>
              </a:rPr>
              <a:t> </a:t>
            </a:r>
            <a:r>
              <a:rPr sz="2100" b="1" spc="-130" dirty="0">
                <a:solidFill>
                  <a:srgbClr val="31346E"/>
                </a:solidFill>
                <a:latin typeface="Trebuchet MS"/>
                <a:cs typeface="Trebuchet MS"/>
              </a:rPr>
              <a:t>-</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r>
              <a:rPr sz="2100" b="1" spc="-215" dirty="0">
                <a:solidFill>
                  <a:srgbClr val="31346E"/>
                </a:solidFill>
                <a:latin typeface="Trebuchet MS"/>
                <a:cs typeface="Trebuchet MS"/>
              </a:rPr>
              <a:t> </a:t>
            </a:r>
            <a:r>
              <a:rPr sz="2100" b="1" spc="434" dirty="0">
                <a:solidFill>
                  <a:srgbClr val="31346E"/>
                </a:solidFill>
                <a:latin typeface="Trebuchet MS"/>
                <a:cs typeface="Trebuchet MS"/>
              </a:rPr>
              <a:t>M</a:t>
            </a:r>
            <a:r>
              <a:rPr sz="2100" b="1" spc="-215" dirty="0">
                <a:solidFill>
                  <a:srgbClr val="31346E"/>
                </a:solidFill>
                <a:latin typeface="Trebuchet MS"/>
                <a:cs typeface="Trebuchet MS"/>
              </a:rPr>
              <a:t> </a:t>
            </a:r>
            <a:r>
              <a:rPr sz="2100" b="1" spc="105" dirty="0">
                <a:solidFill>
                  <a:srgbClr val="31346E"/>
                </a:solidFill>
                <a:latin typeface="Trebuchet MS"/>
                <a:cs typeface="Trebuchet MS"/>
              </a:rPr>
              <a:t>P</a:t>
            </a:r>
            <a:r>
              <a:rPr sz="2100" b="1" spc="-215" dirty="0">
                <a:solidFill>
                  <a:srgbClr val="31346E"/>
                </a:solidFill>
                <a:latin typeface="Trebuchet MS"/>
                <a:cs typeface="Trebuchet MS"/>
              </a:rPr>
              <a:t> </a:t>
            </a:r>
            <a:r>
              <a:rPr sz="2100" b="1" spc="-50" dirty="0">
                <a:solidFill>
                  <a:srgbClr val="31346E"/>
                </a:solidFill>
                <a:latin typeface="Trebuchet MS"/>
                <a:cs typeface="Trebuchet MS"/>
              </a:rPr>
              <a:t>T</a:t>
            </a:r>
            <a:r>
              <a:rPr sz="2100" b="1" spc="-215" dirty="0">
                <a:solidFill>
                  <a:srgbClr val="31346E"/>
                </a:solidFill>
                <a:latin typeface="Trebuchet MS"/>
                <a:cs typeface="Trebuchet MS"/>
              </a:rPr>
              <a:t> </a:t>
            </a:r>
            <a:r>
              <a:rPr sz="2100" b="1" spc="120" dirty="0">
                <a:solidFill>
                  <a:srgbClr val="31346E"/>
                </a:solidFill>
                <a:latin typeface="Trebuchet MS"/>
                <a:cs typeface="Trebuchet MS"/>
              </a:rPr>
              <a:t>I</a:t>
            </a:r>
            <a:r>
              <a:rPr sz="2100" b="1" spc="-215" dirty="0">
                <a:solidFill>
                  <a:srgbClr val="31346E"/>
                </a:solidFill>
                <a:latin typeface="Trebuchet MS"/>
                <a:cs typeface="Trebuchet MS"/>
              </a:rPr>
              <a:t> </a:t>
            </a:r>
            <a:r>
              <a:rPr sz="2100" b="1" spc="245" dirty="0">
                <a:solidFill>
                  <a:srgbClr val="31346E"/>
                </a:solidFill>
                <a:latin typeface="Trebuchet MS"/>
                <a:cs typeface="Trebuchet MS"/>
              </a:rPr>
              <a:t>V</a:t>
            </a:r>
            <a:r>
              <a:rPr sz="2100" b="1" spc="-215" dirty="0">
                <a:solidFill>
                  <a:srgbClr val="31346E"/>
                </a:solidFill>
                <a:latin typeface="Trebuchet MS"/>
                <a:cs typeface="Trebuchet MS"/>
              </a:rPr>
              <a:t> </a:t>
            </a:r>
            <a:r>
              <a:rPr sz="2100" b="1" spc="210" dirty="0">
                <a:solidFill>
                  <a:srgbClr val="31346E"/>
                </a:solidFill>
                <a:latin typeface="Trebuchet MS"/>
                <a:cs typeface="Trebuchet MS"/>
              </a:rPr>
              <a:t>E</a:t>
            </a:r>
            <a:r>
              <a:rPr sz="2100" b="1" dirty="0">
                <a:solidFill>
                  <a:srgbClr val="31346E"/>
                </a:solidFill>
                <a:latin typeface="Trebuchet MS"/>
                <a:cs typeface="Trebuchet MS"/>
              </a:rPr>
              <a:t>	</a:t>
            </a:r>
            <a:r>
              <a:rPr sz="2100" b="1" spc="135" dirty="0">
                <a:solidFill>
                  <a:srgbClr val="31346E"/>
                </a:solidFill>
                <a:latin typeface="Trebuchet MS"/>
                <a:cs typeface="Trebuchet MS"/>
              </a:rPr>
              <a:t>A</a:t>
            </a:r>
            <a:r>
              <a:rPr sz="2100" b="1" spc="-215" dirty="0">
                <a:solidFill>
                  <a:srgbClr val="31346E"/>
                </a:solidFill>
                <a:latin typeface="Trebuchet MS"/>
                <a:cs typeface="Trebuchet MS"/>
              </a:rPr>
              <a:t> </a:t>
            </a:r>
            <a:r>
              <a:rPr sz="2100" b="1" spc="190" dirty="0">
                <a:solidFill>
                  <a:srgbClr val="31346E"/>
                </a:solidFill>
                <a:latin typeface="Trebuchet MS"/>
                <a:cs typeface="Trebuchet MS"/>
              </a:rPr>
              <a:t>L</a:t>
            </a:r>
            <a:r>
              <a:rPr sz="2100" b="1" spc="-215" dirty="0">
                <a:solidFill>
                  <a:srgbClr val="31346E"/>
                </a:solidFill>
                <a:latin typeface="Trebuchet MS"/>
                <a:cs typeface="Trebuchet MS"/>
              </a:rPr>
              <a:t> </a:t>
            </a:r>
            <a:r>
              <a:rPr sz="2100" b="1" spc="195" dirty="0">
                <a:solidFill>
                  <a:srgbClr val="31346E"/>
                </a:solidFill>
                <a:latin typeface="Trebuchet MS"/>
                <a:cs typeface="Trebuchet MS"/>
              </a:rPr>
              <a:t>G</a:t>
            </a:r>
            <a:r>
              <a:rPr sz="2100" b="1" spc="-215" dirty="0">
                <a:solidFill>
                  <a:srgbClr val="31346E"/>
                </a:solidFill>
                <a:latin typeface="Trebuchet MS"/>
                <a:cs typeface="Trebuchet MS"/>
              </a:rPr>
              <a:t> </a:t>
            </a:r>
            <a:r>
              <a:rPr sz="2100" b="1" spc="320" dirty="0">
                <a:solidFill>
                  <a:srgbClr val="31346E"/>
                </a:solidFill>
                <a:latin typeface="Trebuchet MS"/>
                <a:cs typeface="Trebuchet MS"/>
              </a:rPr>
              <a:t>O</a:t>
            </a:r>
            <a:r>
              <a:rPr sz="2100" b="1" spc="-215" dirty="0">
                <a:solidFill>
                  <a:srgbClr val="31346E"/>
                </a:solidFill>
                <a:latin typeface="Trebuchet MS"/>
                <a:cs typeface="Trebuchet MS"/>
              </a:rPr>
              <a:t> </a:t>
            </a:r>
            <a:r>
              <a:rPr sz="2100" b="1" spc="160" dirty="0">
                <a:solidFill>
                  <a:srgbClr val="31346E"/>
                </a:solidFill>
                <a:latin typeface="Trebuchet MS"/>
                <a:cs typeface="Trebuchet MS"/>
              </a:rPr>
              <a:t>R</a:t>
            </a:r>
            <a:r>
              <a:rPr sz="2100" b="1" spc="-215" dirty="0">
                <a:solidFill>
                  <a:srgbClr val="31346E"/>
                </a:solidFill>
                <a:latin typeface="Trebuchet MS"/>
                <a:cs typeface="Trebuchet MS"/>
              </a:rPr>
              <a:t> </a:t>
            </a:r>
            <a:r>
              <a:rPr sz="2100" b="1" spc="120" dirty="0">
                <a:solidFill>
                  <a:srgbClr val="31346E"/>
                </a:solidFill>
                <a:latin typeface="Trebuchet MS"/>
                <a:cs typeface="Trebuchet MS"/>
              </a:rPr>
              <a:t>I</a:t>
            </a:r>
            <a:r>
              <a:rPr sz="2100" b="1" spc="-215" dirty="0">
                <a:solidFill>
                  <a:srgbClr val="31346E"/>
                </a:solidFill>
                <a:latin typeface="Trebuchet MS"/>
                <a:cs typeface="Trebuchet MS"/>
              </a:rPr>
              <a:t> </a:t>
            </a:r>
            <a:r>
              <a:rPr sz="2100" b="1" spc="-50" dirty="0">
                <a:solidFill>
                  <a:srgbClr val="31346E"/>
                </a:solidFill>
                <a:latin typeface="Trebuchet MS"/>
                <a:cs typeface="Trebuchet MS"/>
              </a:rPr>
              <a:t>T</a:t>
            </a:r>
            <a:r>
              <a:rPr sz="2100" b="1" spc="-215" dirty="0">
                <a:solidFill>
                  <a:srgbClr val="31346E"/>
                </a:solidFill>
                <a:latin typeface="Trebuchet MS"/>
                <a:cs typeface="Trebuchet MS"/>
              </a:rPr>
              <a:t> </a:t>
            </a:r>
            <a:r>
              <a:rPr sz="2100" b="1" spc="270" dirty="0">
                <a:solidFill>
                  <a:srgbClr val="31346E"/>
                </a:solidFill>
                <a:latin typeface="Trebuchet MS"/>
                <a:cs typeface="Trebuchet MS"/>
              </a:rPr>
              <a:t>H</a:t>
            </a:r>
            <a:r>
              <a:rPr sz="2100" b="1" spc="-215" dirty="0">
                <a:solidFill>
                  <a:srgbClr val="31346E"/>
                </a:solidFill>
                <a:latin typeface="Trebuchet MS"/>
                <a:cs typeface="Trebuchet MS"/>
              </a:rPr>
              <a:t> </a:t>
            </a:r>
            <a:r>
              <a:rPr sz="2100" b="1" spc="434" dirty="0">
                <a:solidFill>
                  <a:srgbClr val="31346E"/>
                </a:solidFill>
                <a:latin typeface="Trebuchet MS"/>
                <a:cs typeface="Trebuchet MS"/>
              </a:rPr>
              <a:t>M</a:t>
            </a:r>
            <a:endParaRPr sz="2100">
              <a:latin typeface="Trebuchet MS"/>
              <a:cs typeface="Trebuchet MS"/>
            </a:endParaRPr>
          </a:p>
          <a:p>
            <a:pPr>
              <a:lnSpc>
                <a:spcPct val="100000"/>
              </a:lnSpc>
              <a:spcBef>
                <a:spcPts val="20"/>
              </a:spcBef>
            </a:pPr>
            <a:endParaRPr sz="2650">
              <a:latin typeface="Trebuchet MS"/>
              <a:cs typeface="Trebuchet MS"/>
            </a:endParaRPr>
          </a:p>
          <a:p>
            <a:pPr marL="12700">
              <a:lnSpc>
                <a:spcPct val="100000"/>
              </a:lnSpc>
              <a:spcBef>
                <a:spcPts val="5"/>
              </a:spcBef>
            </a:pPr>
            <a:r>
              <a:rPr sz="3650" b="1" spc="-5" dirty="0">
                <a:solidFill>
                  <a:srgbClr val="FEFEFE"/>
                </a:solidFill>
                <a:latin typeface="Trebuchet MS"/>
                <a:cs typeface="Trebuchet MS"/>
              </a:rPr>
              <a:t>PPS:</a:t>
            </a:r>
            <a:endParaRPr sz="365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94DDDE"/>
          </a:solidFill>
        </p:spPr>
        <p:txBody>
          <a:bodyPr wrap="square" lIns="0" tIns="0" rIns="0" bIns="0" rtlCol="0"/>
          <a:lstStyle/>
          <a:p>
            <a:endParaRPr dirty="0"/>
          </a:p>
        </p:txBody>
      </p:sp>
      <p:grpSp>
        <p:nvGrpSpPr>
          <p:cNvPr id="3" name="object 3"/>
          <p:cNvGrpSpPr/>
          <p:nvPr/>
        </p:nvGrpSpPr>
        <p:grpSpPr>
          <a:xfrm>
            <a:off x="12673010" y="5565801"/>
            <a:ext cx="4584700" cy="4074795"/>
            <a:chOff x="12673010" y="5565801"/>
            <a:chExt cx="4584700" cy="4074795"/>
          </a:xfrm>
        </p:grpSpPr>
        <p:sp>
          <p:nvSpPr>
            <p:cNvPr id="4" name="object 4"/>
            <p:cNvSpPr/>
            <p:nvPr/>
          </p:nvSpPr>
          <p:spPr>
            <a:xfrm>
              <a:off x="14155375" y="8827516"/>
              <a:ext cx="1657985" cy="622935"/>
            </a:xfrm>
            <a:custGeom>
              <a:avLst/>
              <a:gdLst/>
              <a:ahLst/>
              <a:cxnLst/>
              <a:rect l="l" t="t" r="r" b="b"/>
              <a:pathLst>
                <a:path w="1657984" h="622934">
                  <a:moveTo>
                    <a:pt x="1657486" y="622802"/>
                  </a:moveTo>
                  <a:lnTo>
                    <a:pt x="0" y="622802"/>
                  </a:lnTo>
                  <a:lnTo>
                    <a:pt x="44619" y="593413"/>
                  </a:lnTo>
                  <a:lnTo>
                    <a:pt x="88776" y="563441"/>
                  </a:lnTo>
                  <a:lnTo>
                    <a:pt x="132121" y="532553"/>
                  </a:lnTo>
                  <a:lnTo>
                    <a:pt x="174308" y="500413"/>
                  </a:lnTo>
                  <a:lnTo>
                    <a:pt x="214988" y="466688"/>
                  </a:lnTo>
                  <a:lnTo>
                    <a:pt x="256320" y="428450"/>
                  </a:lnTo>
                  <a:lnTo>
                    <a:pt x="294703" y="387872"/>
                  </a:lnTo>
                  <a:lnTo>
                    <a:pt x="329750" y="344915"/>
                  </a:lnTo>
                  <a:lnTo>
                    <a:pt x="361072" y="299541"/>
                  </a:lnTo>
                  <a:lnTo>
                    <a:pt x="382923" y="262246"/>
                  </a:lnTo>
                  <a:lnTo>
                    <a:pt x="402465" y="223923"/>
                  </a:lnTo>
                  <a:lnTo>
                    <a:pt x="419899" y="184759"/>
                  </a:lnTo>
                  <a:lnTo>
                    <a:pt x="435425" y="144943"/>
                  </a:lnTo>
                  <a:lnTo>
                    <a:pt x="452763" y="94270"/>
                  </a:lnTo>
                  <a:lnTo>
                    <a:pt x="467153" y="42821"/>
                  </a:lnTo>
                  <a:lnTo>
                    <a:pt x="474326" y="0"/>
                  </a:lnTo>
                  <a:lnTo>
                    <a:pt x="1183160" y="0"/>
                  </a:lnTo>
                  <a:lnTo>
                    <a:pt x="1190402" y="42821"/>
                  </a:lnTo>
                  <a:lnTo>
                    <a:pt x="1204740" y="94270"/>
                  </a:lnTo>
                  <a:lnTo>
                    <a:pt x="1222129" y="144943"/>
                  </a:lnTo>
                  <a:lnTo>
                    <a:pt x="1237646" y="184759"/>
                  </a:lnTo>
                  <a:lnTo>
                    <a:pt x="1255064" y="223923"/>
                  </a:lnTo>
                  <a:lnTo>
                    <a:pt x="1274603" y="262246"/>
                  </a:lnTo>
                  <a:lnTo>
                    <a:pt x="1296482" y="299541"/>
                  </a:lnTo>
                  <a:lnTo>
                    <a:pt x="1327804" y="344915"/>
                  </a:lnTo>
                  <a:lnTo>
                    <a:pt x="1362851" y="387872"/>
                  </a:lnTo>
                  <a:lnTo>
                    <a:pt x="1401235" y="428450"/>
                  </a:lnTo>
                  <a:lnTo>
                    <a:pt x="1442567" y="466688"/>
                  </a:lnTo>
                  <a:lnTo>
                    <a:pt x="1483220" y="500413"/>
                  </a:lnTo>
                  <a:lnTo>
                    <a:pt x="1525399" y="532553"/>
                  </a:lnTo>
                  <a:lnTo>
                    <a:pt x="1568744" y="563441"/>
                  </a:lnTo>
                  <a:lnTo>
                    <a:pt x="1612893" y="593413"/>
                  </a:lnTo>
                  <a:lnTo>
                    <a:pt x="1657486" y="622802"/>
                  </a:lnTo>
                  <a:close/>
                </a:path>
              </a:pathLst>
            </a:custGeom>
            <a:solidFill>
              <a:srgbClr val="48C2C6"/>
            </a:solidFill>
          </p:spPr>
          <p:txBody>
            <a:bodyPr wrap="square" lIns="0" tIns="0" rIns="0" bIns="0" rtlCol="0"/>
            <a:lstStyle/>
            <a:p>
              <a:endParaRPr/>
            </a:p>
          </p:txBody>
        </p:sp>
        <p:sp>
          <p:nvSpPr>
            <p:cNvPr id="5" name="object 5"/>
            <p:cNvSpPr/>
            <p:nvPr/>
          </p:nvSpPr>
          <p:spPr>
            <a:xfrm>
              <a:off x="14155375" y="8827516"/>
              <a:ext cx="1657985" cy="622935"/>
            </a:xfrm>
            <a:custGeom>
              <a:avLst/>
              <a:gdLst/>
              <a:ahLst/>
              <a:cxnLst/>
              <a:rect l="l" t="t" r="r" b="b"/>
              <a:pathLst>
                <a:path w="1657984" h="622934">
                  <a:moveTo>
                    <a:pt x="1657486" y="622802"/>
                  </a:moveTo>
                  <a:lnTo>
                    <a:pt x="1612893" y="593413"/>
                  </a:lnTo>
                  <a:lnTo>
                    <a:pt x="1568744" y="563441"/>
                  </a:lnTo>
                  <a:lnTo>
                    <a:pt x="1525399" y="532552"/>
                  </a:lnTo>
                  <a:lnTo>
                    <a:pt x="1483220" y="500413"/>
                  </a:lnTo>
                  <a:lnTo>
                    <a:pt x="1442567" y="466688"/>
                  </a:lnTo>
                  <a:lnTo>
                    <a:pt x="1401235" y="428450"/>
                  </a:lnTo>
                  <a:lnTo>
                    <a:pt x="1362851" y="387872"/>
                  </a:lnTo>
                  <a:lnTo>
                    <a:pt x="1327804" y="344915"/>
                  </a:lnTo>
                  <a:lnTo>
                    <a:pt x="1296482" y="299540"/>
                  </a:lnTo>
                  <a:lnTo>
                    <a:pt x="1274603" y="262245"/>
                  </a:lnTo>
                  <a:lnTo>
                    <a:pt x="1255064" y="223923"/>
                  </a:lnTo>
                  <a:lnTo>
                    <a:pt x="1237646" y="184759"/>
                  </a:lnTo>
                  <a:lnTo>
                    <a:pt x="1222129" y="144943"/>
                  </a:lnTo>
                  <a:lnTo>
                    <a:pt x="1204740" y="94270"/>
                  </a:lnTo>
                  <a:lnTo>
                    <a:pt x="1190402" y="42821"/>
                  </a:lnTo>
                  <a:lnTo>
                    <a:pt x="1183160" y="0"/>
                  </a:lnTo>
                  <a:lnTo>
                    <a:pt x="474326" y="0"/>
                  </a:lnTo>
                  <a:lnTo>
                    <a:pt x="467153" y="42821"/>
                  </a:lnTo>
                  <a:lnTo>
                    <a:pt x="452763" y="94270"/>
                  </a:lnTo>
                  <a:lnTo>
                    <a:pt x="435425" y="144943"/>
                  </a:lnTo>
                  <a:lnTo>
                    <a:pt x="419899" y="184759"/>
                  </a:lnTo>
                  <a:lnTo>
                    <a:pt x="402465" y="223923"/>
                  </a:lnTo>
                  <a:lnTo>
                    <a:pt x="382923" y="262245"/>
                  </a:lnTo>
                  <a:lnTo>
                    <a:pt x="361072" y="299540"/>
                  </a:lnTo>
                  <a:lnTo>
                    <a:pt x="329750" y="344915"/>
                  </a:lnTo>
                  <a:lnTo>
                    <a:pt x="294703" y="387872"/>
                  </a:lnTo>
                  <a:lnTo>
                    <a:pt x="256320" y="428450"/>
                  </a:lnTo>
                  <a:lnTo>
                    <a:pt x="214988" y="466688"/>
                  </a:lnTo>
                  <a:lnTo>
                    <a:pt x="174308" y="500413"/>
                  </a:lnTo>
                  <a:lnTo>
                    <a:pt x="132121" y="532552"/>
                  </a:lnTo>
                  <a:lnTo>
                    <a:pt x="88776" y="563441"/>
                  </a:lnTo>
                  <a:lnTo>
                    <a:pt x="44619" y="593413"/>
                  </a:lnTo>
                  <a:lnTo>
                    <a:pt x="0" y="622802"/>
                  </a:lnTo>
                  <a:lnTo>
                    <a:pt x="1657486" y="622802"/>
                  </a:lnTo>
                  <a:close/>
                </a:path>
              </a:pathLst>
            </a:custGeom>
            <a:ln w="79438">
              <a:solidFill>
                <a:srgbClr val="313185"/>
              </a:solidFill>
            </a:ln>
          </p:spPr>
          <p:txBody>
            <a:bodyPr wrap="square" lIns="0" tIns="0" rIns="0" bIns="0" rtlCol="0"/>
            <a:lstStyle/>
            <a:p>
              <a:endParaRPr/>
            </a:p>
          </p:txBody>
        </p:sp>
        <p:sp>
          <p:nvSpPr>
            <p:cNvPr id="6" name="object 6"/>
            <p:cNvSpPr/>
            <p:nvPr/>
          </p:nvSpPr>
          <p:spPr>
            <a:xfrm>
              <a:off x="14155375" y="9450318"/>
              <a:ext cx="1657985" cy="150495"/>
            </a:xfrm>
            <a:custGeom>
              <a:avLst/>
              <a:gdLst/>
              <a:ahLst/>
              <a:cxnLst/>
              <a:rect l="l" t="t" r="r" b="b"/>
              <a:pathLst>
                <a:path w="1657984" h="150495">
                  <a:moveTo>
                    <a:pt x="1580443" y="150046"/>
                  </a:moveTo>
                  <a:lnTo>
                    <a:pt x="77042" y="150046"/>
                  </a:lnTo>
                  <a:lnTo>
                    <a:pt x="47051" y="145677"/>
                  </a:lnTo>
                  <a:lnTo>
                    <a:pt x="22562" y="133764"/>
                  </a:lnTo>
                  <a:lnTo>
                    <a:pt x="6053" y="116097"/>
                  </a:lnTo>
                  <a:lnTo>
                    <a:pt x="0" y="94468"/>
                  </a:lnTo>
                  <a:lnTo>
                    <a:pt x="0" y="0"/>
                  </a:lnTo>
                  <a:lnTo>
                    <a:pt x="1657486" y="0"/>
                  </a:lnTo>
                  <a:lnTo>
                    <a:pt x="1657486" y="94468"/>
                  </a:lnTo>
                  <a:lnTo>
                    <a:pt x="1651433" y="116097"/>
                  </a:lnTo>
                  <a:lnTo>
                    <a:pt x="1634923" y="133764"/>
                  </a:lnTo>
                  <a:lnTo>
                    <a:pt x="1610435" y="145677"/>
                  </a:lnTo>
                  <a:lnTo>
                    <a:pt x="1580443" y="150046"/>
                  </a:lnTo>
                  <a:close/>
                </a:path>
              </a:pathLst>
            </a:custGeom>
            <a:solidFill>
              <a:srgbClr val="FABD25"/>
            </a:solidFill>
          </p:spPr>
          <p:txBody>
            <a:bodyPr wrap="square" lIns="0" tIns="0" rIns="0" bIns="0" rtlCol="0"/>
            <a:lstStyle/>
            <a:p>
              <a:endParaRPr/>
            </a:p>
          </p:txBody>
        </p:sp>
        <p:sp>
          <p:nvSpPr>
            <p:cNvPr id="7" name="object 7"/>
            <p:cNvSpPr/>
            <p:nvPr/>
          </p:nvSpPr>
          <p:spPr>
            <a:xfrm>
              <a:off x="14155375" y="9450318"/>
              <a:ext cx="1657985" cy="150495"/>
            </a:xfrm>
            <a:custGeom>
              <a:avLst/>
              <a:gdLst/>
              <a:ahLst/>
              <a:cxnLst/>
              <a:rect l="l" t="t" r="r" b="b"/>
              <a:pathLst>
                <a:path w="1657984" h="150495">
                  <a:moveTo>
                    <a:pt x="1657486" y="0"/>
                  </a:moveTo>
                  <a:lnTo>
                    <a:pt x="1657486" y="94468"/>
                  </a:lnTo>
                  <a:lnTo>
                    <a:pt x="1651433" y="116097"/>
                  </a:lnTo>
                  <a:lnTo>
                    <a:pt x="1634923" y="133764"/>
                  </a:lnTo>
                  <a:lnTo>
                    <a:pt x="1610435" y="145677"/>
                  </a:lnTo>
                  <a:lnTo>
                    <a:pt x="1580443" y="150046"/>
                  </a:lnTo>
                  <a:lnTo>
                    <a:pt x="77042" y="150046"/>
                  </a:lnTo>
                  <a:lnTo>
                    <a:pt x="47051" y="145677"/>
                  </a:lnTo>
                  <a:lnTo>
                    <a:pt x="22562" y="133764"/>
                  </a:lnTo>
                  <a:lnTo>
                    <a:pt x="6053" y="116097"/>
                  </a:lnTo>
                  <a:lnTo>
                    <a:pt x="0" y="94468"/>
                  </a:lnTo>
                  <a:lnTo>
                    <a:pt x="0" y="0"/>
                  </a:lnTo>
                  <a:lnTo>
                    <a:pt x="1657486" y="0"/>
                  </a:lnTo>
                  <a:close/>
                </a:path>
              </a:pathLst>
            </a:custGeom>
            <a:ln w="79436">
              <a:solidFill>
                <a:srgbClr val="313185"/>
              </a:solidFill>
            </a:ln>
          </p:spPr>
          <p:txBody>
            <a:bodyPr wrap="square" lIns="0" tIns="0" rIns="0" bIns="0" rtlCol="0"/>
            <a:lstStyle/>
            <a:p>
              <a:endParaRPr/>
            </a:p>
          </p:txBody>
        </p:sp>
        <p:sp>
          <p:nvSpPr>
            <p:cNvPr id="8" name="object 8"/>
            <p:cNvSpPr/>
            <p:nvPr/>
          </p:nvSpPr>
          <p:spPr>
            <a:xfrm>
              <a:off x="13190238" y="6054003"/>
              <a:ext cx="3588385" cy="2813685"/>
            </a:xfrm>
            <a:custGeom>
              <a:avLst/>
              <a:gdLst/>
              <a:ahLst/>
              <a:cxnLst/>
              <a:rect l="l" t="t" r="r" b="b"/>
              <a:pathLst>
                <a:path w="3588384" h="2813684">
                  <a:moveTo>
                    <a:pt x="3404706" y="2813230"/>
                  </a:moveTo>
                  <a:lnTo>
                    <a:pt x="183053" y="2813230"/>
                  </a:lnTo>
                  <a:lnTo>
                    <a:pt x="134433" y="2806680"/>
                  </a:lnTo>
                  <a:lnTo>
                    <a:pt x="90717" y="2788202"/>
                  </a:lnTo>
                  <a:lnTo>
                    <a:pt x="53660" y="2759557"/>
                  </a:lnTo>
                  <a:lnTo>
                    <a:pt x="25019" y="2722506"/>
                  </a:lnTo>
                  <a:lnTo>
                    <a:pt x="6547" y="2678808"/>
                  </a:lnTo>
                  <a:lnTo>
                    <a:pt x="0" y="2630223"/>
                  </a:lnTo>
                  <a:lnTo>
                    <a:pt x="0" y="183006"/>
                  </a:lnTo>
                  <a:lnTo>
                    <a:pt x="6547" y="134422"/>
                  </a:lnTo>
                  <a:lnTo>
                    <a:pt x="25019" y="90724"/>
                  </a:lnTo>
                  <a:lnTo>
                    <a:pt x="53660" y="53672"/>
                  </a:lnTo>
                  <a:lnTo>
                    <a:pt x="90717" y="25028"/>
                  </a:lnTo>
                  <a:lnTo>
                    <a:pt x="134433" y="6550"/>
                  </a:lnTo>
                  <a:lnTo>
                    <a:pt x="183053" y="0"/>
                  </a:lnTo>
                  <a:lnTo>
                    <a:pt x="3404706" y="0"/>
                  </a:lnTo>
                  <a:lnTo>
                    <a:pt x="3453327" y="6550"/>
                  </a:lnTo>
                  <a:lnTo>
                    <a:pt x="3497043" y="25028"/>
                  </a:lnTo>
                  <a:lnTo>
                    <a:pt x="3534099" y="53672"/>
                  </a:lnTo>
                  <a:lnTo>
                    <a:pt x="3562741" y="90724"/>
                  </a:lnTo>
                  <a:lnTo>
                    <a:pt x="3581213" y="134422"/>
                  </a:lnTo>
                  <a:lnTo>
                    <a:pt x="3587760" y="183006"/>
                  </a:lnTo>
                  <a:lnTo>
                    <a:pt x="3587760" y="2630223"/>
                  </a:lnTo>
                  <a:lnTo>
                    <a:pt x="3581213" y="2678808"/>
                  </a:lnTo>
                  <a:lnTo>
                    <a:pt x="3562741" y="2722506"/>
                  </a:lnTo>
                  <a:lnTo>
                    <a:pt x="3534099" y="2759557"/>
                  </a:lnTo>
                  <a:lnTo>
                    <a:pt x="3497043" y="2788202"/>
                  </a:lnTo>
                  <a:lnTo>
                    <a:pt x="3453327" y="2806680"/>
                  </a:lnTo>
                  <a:lnTo>
                    <a:pt x="3404706" y="2813230"/>
                  </a:lnTo>
                  <a:close/>
                </a:path>
              </a:pathLst>
            </a:custGeom>
            <a:solidFill>
              <a:srgbClr val="48C2C6"/>
            </a:solidFill>
          </p:spPr>
          <p:txBody>
            <a:bodyPr wrap="square" lIns="0" tIns="0" rIns="0" bIns="0" rtlCol="0"/>
            <a:lstStyle/>
            <a:p>
              <a:endParaRPr/>
            </a:p>
          </p:txBody>
        </p:sp>
        <p:sp>
          <p:nvSpPr>
            <p:cNvPr id="9" name="object 9"/>
            <p:cNvSpPr/>
            <p:nvPr/>
          </p:nvSpPr>
          <p:spPr>
            <a:xfrm>
              <a:off x="13150509" y="6014285"/>
              <a:ext cx="3667760" cy="2893060"/>
            </a:xfrm>
            <a:custGeom>
              <a:avLst/>
              <a:gdLst/>
              <a:ahLst/>
              <a:cxnLst/>
              <a:rect l="l" t="t" r="r" b="b"/>
              <a:pathLst>
                <a:path w="3667759" h="2893059">
                  <a:moveTo>
                    <a:pt x="3444435" y="2892666"/>
                  </a:moveTo>
                  <a:lnTo>
                    <a:pt x="222782" y="2892666"/>
                  </a:lnTo>
                  <a:lnTo>
                    <a:pt x="177940" y="2888133"/>
                  </a:lnTo>
                  <a:lnTo>
                    <a:pt x="136149" y="2875136"/>
                  </a:lnTo>
                  <a:lnTo>
                    <a:pt x="98309" y="2854576"/>
                  </a:lnTo>
                  <a:lnTo>
                    <a:pt x="65325" y="2827357"/>
                  </a:lnTo>
                  <a:lnTo>
                    <a:pt x="38100" y="2794382"/>
                  </a:lnTo>
                  <a:lnTo>
                    <a:pt x="17535" y="2756552"/>
                  </a:lnTo>
                  <a:lnTo>
                    <a:pt x="4534" y="2714771"/>
                  </a:lnTo>
                  <a:lnTo>
                    <a:pt x="0" y="2669942"/>
                  </a:lnTo>
                  <a:lnTo>
                    <a:pt x="0" y="222725"/>
                  </a:lnTo>
                  <a:lnTo>
                    <a:pt x="4534" y="177895"/>
                  </a:lnTo>
                  <a:lnTo>
                    <a:pt x="17535" y="136114"/>
                  </a:lnTo>
                  <a:lnTo>
                    <a:pt x="38100" y="98284"/>
                  </a:lnTo>
                  <a:lnTo>
                    <a:pt x="65325" y="65309"/>
                  </a:lnTo>
                  <a:lnTo>
                    <a:pt x="98309" y="38090"/>
                  </a:lnTo>
                  <a:lnTo>
                    <a:pt x="136149" y="17530"/>
                  </a:lnTo>
                  <a:lnTo>
                    <a:pt x="177940" y="4533"/>
                  </a:lnTo>
                  <a:lnTo>
                    <a:pt x="222782" y="0"/>
                  </a:lnTo>
                  <a:lnTo>
                    <a:pt x="3444435" y="0"/>
                  </a:lnTo>
                  <a:lnTo>
                    <a:pt x="3489296" y="4533"/>
                  </a:lnTo>
                  <a:lnTo>
                    <a:pt x="3531097" y="17530"/>
                  </a:lnTo>
                  <a:lnTo>
                    <a:pt x="3568937" y="38090"/>
                  </a:lnTo>
                  <a:lnTo>
                    <a:pt x="3601917" y="65309"/>
                  </a:lnTo>
                  <a:lnTo>
                    <a:pt x="3613578" y="79436"/>
                  </a:lnTo>
                  <a:lnTo>
                    <a:pt x="222782" y="79436"/>
                  </a:lnTo>
                  <a:lnTo>
                    <a:pt x="177471" y="86738"/>
                  </a:lnTo>
                  <a:lnTo>
                    <a:pt x="138125" y="107075"/>
                  </a:lnTo>
                  <a:lnTo>
                    <a:pt x="107103" y="138090"/>
                  </a:lnTo>
                  <a:lnTo>
                    <a:pt x="86761" y="177425"/>
                  </a:lnTo>
                  <a:lnTo>
                    <a:pt x="79456" y="222725"/>
                  </a:lnTo>
                  <a:lnTo>
                    <a:pt x="79456" y="2669942"/>
                  </a:lnTo>
                  <a:lnTo>
                    <a:pt x="86761" y="2715215"/>
                  </a:lnTo>
                  <a:lnTo>
                    <a:pt x="107103" y="2754547"/>
                  </a:lnTo>
                  <a:lnTo>
                    <a:pt x="138125" y="2785571"/>
                  </a:lnTo>
                  <a:lnTo>
                    <a:pt x="177471" y="2805921"/>
                  </a:lnTo>
                  <a:lnTo>
                    <a:pt x="222782" y="2813230"/>
                  </a:lnTo>
                  <a:lnTo>
                    <a:pt x="3613578" y="2813230"/>
                  </a:lnTo>
                  <a:lnTo>
                    <a:pt x="3601917" y="2827357"/>
                  </a:lnTo>
                  <a:lnTo>
                    <a:pt x="3568937" y="2854576"/>
                  </a:lnTo>
                  <a:lnTo>
                    <a:pt x="3531097" y="2875136"/>
                  </a:lnTo>
                  <a:lnTo>
                    <a:pt x="3489296" y="2888133"/>
                  </a:lnTo>
                  <a:lnTo>
                    <a:pt x="3444435" y="2892666"/>
                  </a:lnTo>
                  <a:close/>
                </a:path>
                <a:path w="3667759" h="2893059">
                  <a:moveTo>
                    <a:pt x="3613578" y="2813230"/>
                  </a:moveTo>
                  <a:lnTo>
                    <a:pt x="3444435" y="2813230"/>
                  </a:lnTo>
                  <a:lnTo>
                    <a:pt x="3489746" y="2805921"/>
                  </a:lnTo>
                  <a:lnTo>
                    <a:pt x="3529091" y="2785571"/>
                  </a:lnTo>
                  <a:lnTo>
                    <a:pt x="3560114" y="2754547"/>
                  </a:lnTo>
                  <a:lnTo>
                    <a:pt x="3580456" y="2715215"/>
                  </a:lnTo>
                  <a:lnTo>
                    <a:pt x="3587760" y="2669942"/>
                  </a:lnTo>
                  <a:lnTo>
                    <a:pt x="3587760" y="222725"/>
                  </a:lnTo>
                  <a:lnTo>
                    <a:pt x="3580456" y="177425"/>
                  </a:lnTo>
                  <a:lnTo>
                    <a:pt x="3560114" y="138090"/>
                  </a:lnTo>
                  <a:lnTo>
                    <a:pt x="3529091" y="107075"/>
                  </a:lnTo>
                  <a:lnTo>
                    <a:pt x="3489746" y="86738"/>
                  </a:lnTo>
                  <a:lnTo>
                    <a:pt x="3444435" y="79436"/>
                  </a:lnTo>
                  <a:lnTo>
                    <a:pt x="3613578" y="79436"/>
                  </a:lnTo>
                  <a:lnTo>
                    <a:pt x="3629135" y="98284"/>
                  </a:lnTo>
                  <a:lnTo>
                    <a:pt x="3649691" y="136114"/>
                  </a:lnTo>
                  <a:lnTo>
                    <a:pt x="3662685" y="177895"/>
                  </a:lnTo>
                  <a:lnTo>
                    <a:pt x="3667217" y="222725"/>
                  </a:lnTo>
                  <a:lnTo>
                    <a:pt x="3667217" y="2669942"/>
                  </a:lnTo>
                  <a:lnTo>
                    <a:pt x="3662685" y="2714771"/>
                  </a:lnTo>
                  <a:lnTo>
                    <a:pt x="3649691" y="2756552"/>
                  </a:lnTo>
                  <a:lnTo>
                    <a:pt x="3629135" y="2794382"/>
                  </a:lnTo>
                  <a:lnTo>
                    <a:pt x="3613578" y="2813230"/>
                  </a:lnTo>
                  <a:close/>
                </a:path>
              </a:pathLst>
            </a:custGeom>
            <a:solidFill>
              <a:srgbClr val="313185"/>
            </a:solidFill>
          </p:spPr>
          <p:txBody>
            <a:bodyPr wrap="square" lIns="0" tIns="0" rIns="0" bIns="0" rtlCol="0"/>
            <a:lstStyle/>
            <a:p>
              <a:endParaRPr/>
            </a:p>
          </p:txBody>
        </p:sp>
        <p:sp>
          <p:nvSpPr>
            <p:cNvPr id="10" name="object 10"/>
            <p:cNvSpPr/>
            <p:nvPr/>
          </p:nvSpPr>
          <p:spPr>
            <a:xfrm>
              <a:off x="13331563" y="6268867"/>
              <a:ext cx="3305175" cy="2174240"/>
            </a:xfrm>
            <a:custGeom>
              <a:avLst/>
              <a:gdLst/>
              <a:ahLst/>
              <a:cxnLst/>
              <a:rect l="l" t="t" r="r" b="b"/>
              <a:pathLst>
                <a:path w="3305175" h="2174240">
                  <a:moveTo>
                    <a:pt x="3305179" y="2173878"/>
                  </a:moveTo>
                  <a:lnTo>
                    <a:pt x="0" y="2173878"/>
                  </a:lnTo>
                  <a:lnTo>
                    <a:pt x="0" y="127911"/>
                  </a:lnTo>
                  <a:lnTo>
                    <a:pt x="10048" y="78107"/>
                  </a:lnTo>
                  <a:lnTo>
                    <a:pt x="37452" y="37451"/>
                  </a:lnTo>
                  <a:lnTo>
                    <a:pt x="78098" y="10046"/>
                  </a:lnTo>
                  <a:lnTo>
                    <a:pt x="127875" y="0"/>
                  </a:lnTo>
                  <a:lnTo>
                    <a:pt x="3177234" y="0"/>
                  </a:lnTo>
                  <a:lnTo>
                    <a:pt x="3227051" y="10046"/>
                  </a:lnTo>
                  <a:lnTo>
                    <a:pt x="3267718" y="37451"/>
                  </a:lnTo>
                  <a:lnTo>
                    <a:pt x="3295129" y="78107"/>
                  </a:lnTo>
                  <a:lnTo>
                    <a:pt x="3305179" y="127911"/>
                  </a:lnTo>
                  <a:lnTo>
                    <a:pt x="3305179" y="2173878"/>
                  </a:lnTo>
                  <a:close/>
                </a:path>
              </a:pathLst>
            </a:custGeom>
            <a:solidFill>
              <a:srgbClr val="FEFFFF"/>
            </a:solidFill>
          </p:spPr>
          <p:txBody>
            <a:bodyPr wrap="square" lIns="0" tIns="0" rIns="0" bIns="0" rtlCol="0"/>
            <a:lstStyle/>
            <a:p>
              <a:endParaRPr/>
            </a:p>
          </p:txBody>
        </p:sp>
        <p:sp>
          <p:nvSpPr>
            <p:cNvPr id="11" name="object 11"/>
            <p:cNvSpPr/>
            <p:nvPr/>
          </p:nvSpPr>
          <p:spPr>
            <a:xfrm>
              <a:off x="13331563" y="6268868"/>
              <a:ext cx="3305175" cy="2174240"/>
            </a:xfrm>
            <a:custGeom>
              <a:avLst/>
              <a:gdLst/>
              <a:ahLst/>
              <a:cxnLst/>
              <a:rect l="l" t="t" r="r" b="b"/>
              <a:pathLst>
                <a:path w="3305175" h="2174240">
                  <a:moveTo>
                    <a:pt x="3305179" y="2173878"/>
                  </a:moveTo>
                  <a:lnTo>
                    <a:pt x="3305179" y="127911"/>
                  </a:lnTo>
                  <a:lnTo>
                    <a:pt x="3295129" y="78107"/>
                  </a:lnTo>
                  <a:lnTo>
                    <a:pt x="3267718" y="37451"/>
                  </a:lnTo>
                  <a:lnTo>
                    <a:pt x="3227051" y="10046"/>
                  </a:lnTo>
                  <a:lnTo>
                    <a:pt x="3177234" y="0"/>
                  </a:lnTo>
                  <a:lnTo>
                    <a:pt x="127875" y="0"/>
                  </a:lnTo>
                  <a:lnTo>
                    <a:pt x="78098" y="10046"/>
                  </a:lnTo>
                  <a:lnTo>
                    <a:pt x="37452" y="37451"/>
                  </a:lnTo>
                  <a:lnTo>
                    <a:pt x="10048" y="78107"/>
                  </a:lnTo>
                  <a:lnTo>
                    <a:pt x="0" y="127911"/>
                  </a:lnTo>
                  <a:lnTo>
                    <a:pt x="0" y="2173878"/>
                  </a:lnTo>
                  <a:lnTo>
                    <a:pt x="3305179" y="2173878"/>
                  </a:lnTo>
                  <a:close/>
                </a:path>
              </a:pathLst>
            </a:custGeom>
            <a:ln w="79442">
              <a:solidFill>
                <a:srgbClr val="313185"/>
              </a:solidFill>
            </a:ln>
          </p:spPr>
          <p:txBody>
            <a:bodyPr wrap="square" lIns="0" tIns="0" rIns="0" bIns="0" rtlCol="0"/>
            <a:lstStyle/>
            <a:p>
              <a:endParaRPr/>
            </a:p>
          </p:txBody>
        </p:sp>
        <p:sp>
          <p:nvSpPr>
            <p:cNvPr id="12" name="object 12"/>
            <p:cNvSpPr/>
            <p:nvPr/>
          </p:nvSpPr>
          <p:spPr>
            <a:xfrm>
              <a:off x="14795029" y="8553626"/>
              <a:ext cx="525780" cy="199390"/>
            </a:xfrm>
            <a:custGeom>
              <a:avLst/>
              <a:gdLst/>
              <a:ahLst/>
              <a:cxnLst/>
              <a:rect l="l" t="t" r="r" b="b"/>
              <a:pathLst>
                <a:path w="525780" h="199390">
                  <a:moveTo>
                    <a:pt x="437839" y="198797"/>
                  </a:moveTo>
                  <a:lnTo>
                    <a:pt x="87526" y="198797"/>
                  </a:lnTo>
                  <a:lnTo>
                    <a:pt x="53481" y="191923"/>
                  </a:lnTo>
                  <a:lnTo>
                    <a:pt x="25657" y="173180"/>
                  </a:lnTo>
                  <a:lnTo>
                    <a:pt x="6886" y="145387"/>
                  </a:lnTo>
                  <a:lnTo>
                    <a:pt x="0" y="111362"/>
                  </a:lnTo>
                  <a:lnTo>
                    <a:pt x="0" y="87434"/>
                  </a:lnTo>
                  <a:lnTo>
                    <a:pt x="6886" y="53439"/>
                  </a:lnTo>
                  <a:lnTo>
                    <a:pt x="25657" y="25642"/>
                  </a:lnTo>
                  <a:lnTo>
                    <a:pt x="53481" y="6883"/>
                  </a:lnTo>
                  <a:lnTo>
                    <a:pt x="87526" y="0"/>
                  </a:lnTo>
                  <a:lnTo>
                    <a:pt x="437839" y="0"/>
                  </a:lnTo>
                  <a:lnTo>
                    <a:pt x="471884" y="6883"/>
                  </a:lnTo>
                  <a:lnTo>
                    <a:pt x="499708" y="25642"/>
                  </a:lnTo>
                  <a:lnTo>
                    <a:pt x="518479" y="53439"/>
                  </a:lnTo>
                  <a:lnTo>
                    <a:pt x="525366" y="87434"/>
                  </a:lnTo>
                  <a:lnTo>
                    <a:pt x="525366" y="111362"/>
                  </a:lnTo>
                  <a:lnTo>
                    <a:pt x="518479" y="145387"/>
                  </a:lnTo>
                  <a:lnTo>
                    <a:pt x="499708" y="173180"/>
                  </a:lnTo>
                  <a:lnTo>
                    <a:pt x="471884" y="191923"/>
                  </a:lnTo>
                  <a:lnTo>
                    <a:pt x="437839" y="198797"/>
                  </a:lnTo>
                  <a:close/>
                </a:path>
              </a:pathLst>
            </a:custGeom>
            <a:solidFill>
              <a:srgbClr val="FABD25"/>
            </a:solidFill>
          </p:spPr>
          <p:txBody>
            <a:bodyPr wrap="square" lIns="0" tIns="0" rIns="0" bIns="0" rtlCol="0"/>
            <a:lstStyle/>
            <a:p>
              <a:endParaRPr/>
            </a:p>
          </p:txBody>
        </p:sp>
        <p:sp>
          <p:nvSpPr>
            <p:cNvPr id="13" name="object 13"/>
            <p:cNvSpPr/>
            <p:nvPr/>
          </p:nvSpPr>
          <p:spPr>
            <a:xfrm>
              <a:off x="14755301" y="8513908"/>
              <a:ext cx="605155" cy="278765"/>
            </a:xfrm>
            <a:custGeom>
              <a:avLst/>
              <a:gdLst/>
              <a:ahLst/>
              <a:cxnLst/>
              <a:rect l="l" t="t" r="r" b="b"/>
              <a:pathLst>
                <a:path w="605155" h="278765">
                  <a:moveTo>
                    <a:pt x="477568" y="278233"/>
                  </a:moveTo>
                  <a:lnTo>
                    <a:pt x="127254" y="278233"/>
                  </a:lnTo>
                  <a:lnTo>
                    <a:pt x="77778" y="268227"/>
                  </a:lnTo>
                  <a:lnTo>
                    <a:pt x="37322" y="240955"/>
                  </a:lnTo>
                  <a:lnTo>
                    <a:pt x="10019" y="200533"/>
                  </a:lnTo>
                  <a:lnTo>
                    <a:pt x="0" y="151080"/>
                  </a:lnTo>
                  <a:lnTo>
                    <a:pt x="0" y="127153"/>
                  </a:lnTo>
                  <a:lnTo>
                    <a:pt x="10019" y="77700"/>
                  </a:lnTo>
                  <a:lnTo>
                    <a:pt x="37322" y="37278"/>
                  </a:lnTo>
                  <a:lnTo>
                    <a:pt x="77778" y="10006"/>
                  </a:lnTo>
                  <a:lnTo>
                    <a:pt x="127254" y="0"/>
                  </a:lnTo>
                  <a:lnTo>
                    <a:pt x="477568" y="0"/>
                  </a:lnTo>
                  <a:lnTo>
                    <a:pt x="527073" y="10006"/>
                  </a:lnTo>
                  <a:lnTo>
                    <a:pt x="567525" y="37278"/>
                  </a:lnTo>
                  <a:lnTo>
                    <a:pt x="594813" y="77700"/>
                  </a:lnTo>
                  <a:lnTo>
                    <a:pt x="595164" y="79436"/>
                  </a:lnTo>
                  <a:lnTo>
                    <a:pt x="127254" y="79436"/>
                  </a:lnTo>
                  <a:lnTo>
                    <a:pt x="108641" y="83187"/>
                  </a:lnTo>
                  <a:lnTo>
                    <a:pt x="93449" y="93416"/>
                  </a:lnTo>
                  <a:lnTo>
                    <a:pt x="83210" y="108584"/>
                  </a:lnTo>
                  <a:lnTo>
                    <a:pt x="79456" y="127153"/>
                  </a:lnTo>
                  <a:lnTo>
                    <a:pt x="79456" y="151080"/>
                  </a:lnTo>
                  <a:lnTo>
                    <a:pt x="83210" y="169648"/>
                  </a:lnTo>
                  <a:lnTo>
                    <a:pt x="93449" y="184816"/>
                  </a:lnTo>
                  <a:lnTo>
                    <a:pt x="108641" y="195046"/>
                  </a:lnTo>
                  <a:lnTo>
                    <a:pt x="127254" y="198797"/>
                  </a:lnTo>
                  <a:lnTo>
                    <a:pt x="595164" y="198797"/>
                  </a:lnTo>
                  <a:lnTo>
                    <a:pt x="594813" y="200533"/>
                  </a:lnTo>
                  <a:lnTo>
                    <a:pt x="567525" y="240955"/>
                  </a:lnTo>
                  <a:lnTo>
                    <a:pt x="527073" y="268227"/>
                  </a:lnTo>
                  <a:lnTo>
                    <a:pt x="477568" y="278233"/>
                  </a:lnTo>
                  <a:close/>
                </a:path>
                <a:path w="605155" h="278765">
                  <a:moveTo>
                    <a:pt x="595164" y="198797"/>
                  </a:moveTo>
                  <a:lnTo>
                    <a:pt x="477568" y="198797"/>
                  </a:lnTo>
                  <a:lnTo>
                    <a:pt x="496181" y="195046"/>
                  </a:lnTo>
                  <a:lnTo>
                    <a:pt x="511373" y="184816"/>
                  </a:lnTo>
                  <a:lnTo>
                    <a:pt x="521612" y="169648"/>
                  </a:lnTo>
                  <a:lnTo>
                    <a:pt x="525366" y="151080"/>
                  </a:lnTo>
                  <a:lnTo>
                    <a:pt x="525366" y="127153"/>
                  </a:lnTo>
                  <a:lnTo>
                    <a:pt x="521612" y="108584"/>
                  </a:lnTo>
                  <a:lnTo>
                    <a:pt x="511373" y="93416"/>
                  </a:lnTo>
                  <a:lnTo>
                    <a:pt x="496181" y="83187"/>
                  </a:lnTo>
                  <a:lnTo>
                    <a:pt x="477568" y="79436"/>
                  </a:lnTo>
                  <a:lnTo>
                    <a:pt x="595164" y="79436"/>
                  </a:lnTo>
                  <a:lnTo>
                    <a:pt x="604822" y="127153"/>
                  </a:lnTo>
                  <a:lnTo>
                    <a:pt x="604822" y="151080"/>
                  </a:lnTo>
                  <a:lnTo>
                    <a:pt x="595164" y="198797"/>
                  </a:lnTo>
                  <a:close/>
                </a:path>
              </a:pathLst>
            </a:custGeom>
            <a:solidFill>
              <a:srgbClr val="313185"/>
            </a:solidFill>
          </p:spPr>
          <p:txBody>
            <a:bodyPr wrap="square" lIns="0" tIns="0" rIns="0" bIns="0" rtlCol="0"/>
            <a:lstStyle/>
            <a:p>
              <a:endParaRPr/>
            </a:p>
          </p:txBody>
        </p:sp>
        <p:sp>
          <p:nvSpPr>
            <p:cNvPr id="14" name="object 14"/>
            <p:cNvSpPr/>
            <p:nvPr/>
          </p:nvSpPr>
          <p:spPr>
            <a:xfrm>
              <a:off x="15150308" y="5680335"/>
              <a:ext cx="2067560" cy="347345"/>
            </a:xfrm>
            <a:custGeom>
              <a:avLst/>
              <a:gdLst/>
              <a:ahLst/>
              <a:cxnLst/>
              <a:rect l="l" t="t" r="r" b="b"/>
              <a:pathLst>
                <a:path w="2067559" h="347345">
                  <a:moveTo>
                    <a:pt x="2067461" y="346844"/>
                  </a:moveTo>
                  <a:lnTo>
                    <a:pt x="0" y="346844"/>
                  </a:lnTo>
                  <a:lnTo>
                    <a:pt x="0" y="111017"/>
                  </a:lnTo>
                  <a:lnTo>
                    <a:pt x="8717" y="67809"/>
                  </a:lnTo>
                  <a:lnTo>
                    <a:pt x="32494" y="32520"/>
                  </a:lnTo>
                  <a:lnTo>
                    <a:pt x="67769" y="8726"/>
                  </a:lnTo>
                  <a:lnTo>
                    <a:pt x="110977" y="0"/>
                  </a:lnTo>
                  <a:lnTo>
                    <a:pt x="1956483" y="0"/>
                  </a:lnTo>
                  <a:lnTo>
                    <a:pt x="1999692" y="8726"/>
                  </a:lnTo>
                  <a:lnTo>
                    <a:pt x="2034966" y="32520"/>
                  </a:lnTo>
                  <a:lnTo>
                    <a:pt x="2058743" y="67809"/>
                  </a:lnTo>
                  <a:lnTo>
                    <a:pt x="2067461" y="111017"/>
                  </a:lnTo>
                  <a:lnTo>
                    <a:pt x="2067461" y="346844"/>
                  </a:lnTo>
                  <a:close/>
                </a:path>
              </a:pathLst>
            </a:custGeom>
            <a:solidFill>
              <a:srgbClr val="F14A4D"/>
            </a:solidFill>
          </p:spPr>
          <p:txBody>
            <a:bodyPr wrap="square" lIns="0" tIns="0" rIns="0" bIns="0" rtlCol="0"/>
            <a:lstStyle/>
            <a:p>
              <a:endParaRPr/>
            </a:p>
          </p:txBody>
        </p:sp>
        <p:sp>
          <p:nvSpPr>
            <p:cNvPr id="15" name="object 15"/>
            <p:cNvSpPr/>
            <p:nvPr/>
          </p:nvSpPr>
          <p:spPr>
            <a:xfrm>
              <a:off x="15150308" y="5680336"/>
              <a:ext cx="2067560" cy="347345"/>
            </a:xfrm>
            <a:custGeom>
              <a:avLst/>
              <a:gdLst/>
              <a:ahLst/>
              <a:cxnLst/>
              <a:rect l="l" t="t" r="r" b="b"/>
              <a:pathLst>
                <a:path w="2067559" h="347345">
                  <a:moveTo>
                    <a:pt x="2067461" y="346844"/>
                  </a:moveTo>
                  <a:lnTo>
                    <a:pt x="2067461" y="111017"/>
                  </a:lnTo>
                  <a:lnTo>
                    <a:pt x="2058743" y="67809"/>
                  </a:lnTo>
                  <a:lnTo>
                    <a:pt x="2034966" y="32520"/>
                  </a:lnTo>
                  <a:lnTo>
                    <a:pt x="1999692" y="8726"/>
                  </a:lnTo>
                  <a:lnTo>
                    <a:pt x="1956483" y="0"/>
                  </a:lnTo>
                  <a:lnTo>
                    <a:pt x="110977" y="0"/>
                  </a:lnTo>
                  <a:lnTo>
                    <a:pt x="67769" y="8726"/>
                  </a:lnTo>
                  <a:lnTo>
                    <a:pt x="32494" y="32520"/>
                  </a:lnTo>
                  <a:lnTo>
                    <a:pt x="8717" y="67809"/>
                  </a:lnTo>
                  <a:lnTo>
                    <a:pt x="0" y="111017"/>
                  </a:lnTo>
                  <a:lnTo>
                    <a:pt x="0" y="346844"/>
                  </a:lnTo>
                  <a:lnTo>
                    <a:pt x="2067461" y="346844"/>
                  </a:lnTo>
                  <a:close/>
                </a:path>
              </a:pathLst>
            </a:custGeom>
            <a:ln w="79436">
              <a:solidFill>
                <a:srgbClr val="313185"/>
              </a:solidFill>
            </a:ln>
          </p:spPr>
          <p:txBody>
            <a:bodyPr wrap="square" lIns="0" tIns="0" rIns="0" bIns="0" rtlCol="0"/>
            <a:lstStyle/>
            <a:p>
              <a:endParaRPr/>
            </a:p>
          </p:txBody>
        </p:sp>
        <p:sp>
          <p:nvSpPr>
            <p:cNvPr id="16" name="object 16"/>
            <p:cNvSpPr/>
            <p:nvPr/>
          </p:nvSpPr>
          <p:spPr>
            <a:xfrm>
              <a:off x="15691400" y="6027180"/>
              <a:ext cx="1526540" cy="1235075"/>
            </a:xfrm>
            <a:custGeom>
              <a:avLst/>
              <a:gdLst/>
              <a:ahLst/>
              <a:cxnLst/>
              <a:rect l="l" t="t" r="r" b="b"/>
              <a:pathLst>
                <a:path w="1526540" h="1235075">
                  <a:moveTo>
                    <a:pt x="1415391" y="1234641"/>
                  </a:moveTo>
                  <a:lnTo>
                    <a:pt x="0" y="1234641"/>
                  </a:lnTo>
                  <a:lnTo>
                    <a:pt x="0" y="0"/>
                  </a:lnTo>
                  <a:lnTo>
                    <a:pt x="1526369" y="0"/>
                  </a:lnTo>
                  <a:lnTo>
                    <a:pt x="1526369" y="1123623"/>
                  </a:lnTo>
                  <a:lnTo>
                    <a:pt x="1517651" y="1166831"/>
                  </a:lnTo>
                  <a:lnTo>
                    <a:pt x="1493874" y="1202120"/>
                  </a:lnTo>
                  <a:lnTo>
                    <a:pt x="1458600" y="1225915"/>
                  </a:lnTo>
                  <a:lnTo>
                    <a:pt x="1415391" y="1234641"/>
                  </a:lnTo>
                  <a:close/>
                </a:path>
              </a:pathLst>
            </a:custGeom>
            <a:solidFill>
              <a:srgbClr val="FABD25"/>
            </a:solidFill>
          </p:spPr>
          <p:txBody>
            <a:bodyPr wrap="square" lIns="0" tIns="0" rIns="0" bIns="0" rtlCol="0"/>
            <a:lstStyle/>
            <a:p>
              <a:endParaRPr/>
            </a:p>
          </p:txBody>
        </p:sp>
        <p:sp>
          <p:nvSpPr>
            <p:cNvPr id="17" name="object 17"/>
            <p:cNvSpPr/>
            <p:nvPr/>
          </p:nvSpPr>
          <p:spPr>
            <a:xfrm>
              <a:off x="15691400" y="6027180"/>
              <a:ext cx="1526540" cy="1235075"/>
            </a:xfrm>
            <a:custGeom>
              <a:avLst/>
              <a:gdLst/>
              <a:ahLst/>
              <a:cxnLst/>
              <a:rect l="l" t="t" r="r" b="b"/>
              <a:pathLst>
                <a:path w="1526540" h="1235075">
                  <a:moveTo>
                    <a:pt x="0" y="1234641"/>
                  </a:moveTo>
                  <a:lnTo>
                    <a:pt x="1415391" y="1234641"/>
                  </a:lnTo>
                  <a:lnTo>
                    <a:pt x="1458600" y="1225915"/>
                  </a:lnTo>
                  <a:lnTo>
                    <a:pt x="1493874" y="1202120"/>
                  </a:lnTo>
                  <a:lnTo>
                    <a:pt x="1517651" y="1166831"/>
                  </a:lnTo>
                  <a:lnTo>
                    <a:pt x="1526369" y="1123623"/>
                  </a:lnTo>
                  <a:lnTo>
                    <a:pt x="1526369" y="0"/>
                  </a:lnTo>
                  <a:lnTo>
                    <a:pt x="0" y="0"/>
                  </a:lnTo>
                  <a:lnTo>
                    <a:pt x="0" y="1234641"/>
                  </a:lnTo>
                  <a:close/>
                </a:path>
              </a:pathLst>
            </a:custGeom>
            <a:ln w="79444">
              <a:solidFill>
                <a:srgbClr val="313185"/>
              </a:solidFill>
            </a:ln>
          </p:spPr>
          <p:txBody>
            <a:bodyPr wrap="square" lIns="0" tIns="0" rIns="0" bIns="0" rtlCol="0"/>
            <a:lstStyle/>
            <a:p>
              <a:endParaRPr/>
            </a:p>
          </p:txBody>
        </p:sp>
        <p:sp>
          <p:nvSpPr>
            <p:cNvPr id="18" name="object 18"/>
            <p:cNvSpPr/>
            <p:nvPr/>
          </p:nvSpPr>
          <p:spPr>
            <a:xfrm>
              <a:off x="15150308" y="6027180"/>
              <a:ext cx="541655" cy="1235075"/>
            </a:xfrm>
            <a:custGeom>
              <a:avLst/>
              <a:gdLst/>
              <a:ahLst/>
              <a:cxnLst/>
              <a:rect l="l" t="t" r="r" b="b"/>
              <a:pathLst>
                <a:path w="541655" h="1235075">
                  <a:moveTo>
                    <a:pt x="541092" y="1234641"/>
                  </a:moveTo>
                  <a:lnTo>
                    <a:pt x="110977" y="1234641"/>
                  </a:lnTo>
                  <a:lnTo>
                    <a:pt x="67769" y="1225915"/>
                  </a:lnTo>
                  <a:lnTo>
                    <a:pt x="32494" y="1202120"/>
                  </a:lnTo>
                  <a:lnTo>
                    <a:pt x="8717" y="1166831"/>
                  </a:lnTo>
                  <a:lnTo>
                    <a:pt x="0" y="1123623"/>
                  </a:lnTo>
                  <a:lnTo>
                    <a:pt x="0" y="0"/>
                  </a:lnTo>
                  <a:lnTo>
                    <a:pt x="541092" y="0"/>
                  </a:lnTo>
                  <a:lnTo>
                    <a:pt x="541092" y="1234641"/>
                  </a:lnTo>
                  <a:close/>
                </a:path>
              </a:pathLst>
            </a:custGeom>
            <a:solidFill>
              <a:srgbClr val="FABD25"/>
            </a:solidFill>
          </p:spPr>
          <p:txBody>
            <a:bodyPr wrap="square" lIns="0" tIns="0" rIns="0" bIns="0" rtlCol="0"/>
            <a:lstStyle/>
            <a:p>
              <a:endParaRPr/>
            </a:p>
          </p:txBody>
        </p:sp>
        <p:sp>
          <p:nvSpPr>
            <p:cNvPr id="19" name="object 19"/>
            <p:cNvSpPr/>
            <p:nvPr/>
          </p:nvSpPr>
          <p:spPr>
            <a:xfrm>
              <a:off x="15150308" y="6027180"/>
              <a:ext cx="541655" cy="1235075"/>
            </a:xfrm>
            <a:custGeom>
              <a:avLst/>
              <a:gdLst/>
              <a:ahLst/>
              <a:cxnLst/>
              <a:rect l="l" t="t" r="r" b="b"/>
              <a:pathLst>
                <a:path w="541655" h="1235075">
                  <a:moveTo>
                    <a:pt x="0" y="0"/>
                  </a:moveTo>
                  <a:lnTo>
                    <a:pt x="0" y="1123623"/>
                  </a:lnTo>
                  <a:lnTo>
                    <a:pt x="8717" y="1166831"/>
                  </a:lnTo>
                  <a:lnTo>
                    <a:pt x="32494" y="1202120"/>
                  </a:lnTo>
                  <a:lnTo>
                    <a:pt x="67769" y="1225915"/>
                  </a:lnTo>
                  <a:lnTo>
                    <a:pt x="110977" y="1234641"/>
                  </a:lnTo>
                  <a:lnTo>
                    <a:pt x="541092" y="1234641"/>
                  </a:lnTo>
                  <a:lnTo>
                    <a:pt x="541092" y="0"/>
                  </a:lnTo>
                  <a:lnTo>
                    <a:pt x="0" y="0"/>
                  </a:lnTo>
                  <a:close/>
                </a:path>
              </a:pathLst>
            </a:custGeom>
            <a:ln w="79453">
              <a:solidFill>
                <a:srgbClr val="313185"/>
              </a:solidFill>
            </a:ln>
          </p:spPr>
          <p:txBody>
            <a:bodyPr wrap="square" lIns="0" tIns="0" rIns="0" bIns="0" rtlCol="0"/>
            <a:lstStyle/>
            <a:p>
              <a:endParaRPr/>
            </a:p>
          </p:txBody>
        </p:sp>
        <p:pic>
          <p:nvPicPr>
            <p:cNvPr id="20" name="object 20"/>
            <p:cNvPicPr/>
            <p:nvPr/>
          </p:nvPicPr>
          <p:blipFill>
            <a:blip r:embed="rId3" cstate="print"/>
            <a:stretch>
              <a:fillRect/>
            </a:stretch>
          </p:blipFill>
          <p:spPr>
            <a:xfrm>
              <a:off x="16739448" y="5792383"/>
              <a:ext cx="409688" cy="177086"/>
            </a:xfrm>
            <a:prstGeom prst="rect">
              <a:avLst/>
            </a:prstGeom>
          </p:spPr>
        </p:pic>
        <p:sp>
          <p:nvSpPr>
            <p:cNvPr id="21" name="object 21"/>
            <p:cNvSpPr/>
            <p:nvPr/>
          </p:nvSpPr>
          <p:spPr>
            <a:xfrm>
              <a:off x="16141294" y="6331255"/>
              <a:ext cx="626745" cy="626745"/>
            </a:xfrm>
            <a:custGeom>
              <a:avLst/>
              <a:gdLst/>
              <a:ahLst/>
              <a:cxnLst/>
              <a:rect l="l" t="t" r="r" b="b"/>
              <a:pathLst>
                <a:path w="626744" h="626745">
                  <a:moveTo>
                    <a:pt x="360675" y="158751"/>
                  </a:moveTo>
                  <a:lnTo>
                    <a:pt x="386863" y="195013"/>
                  </a:lnTo>
                  <a:lnTo>
                    <a:pt x="399956" y="236173"/>
                  </a:lnTo>
                  <a:lnTo>
                    <a:pt x="399956" y="278973"/>
                  </a:lnTo>
                  <a:lnTo>
                    <a:pt x="386863" y="320150"/>
                  </a:lnTo>
                  <a:lnTo>
                    <a:pt x="360675" y="356445"/>
                  </a:lnTo>
                  <a:lnTo>
                    <a:pt x="320239" y="386796"/>
                  </a:lnTo>
                  <a:lnTo>
                    <a:pt x="279064" y="399903"/>
                  </a:lnTo>
                  <a:lnTo>
                    <a:pt x="236264" y="399903"/>
                  </a:lnTo>
                  <a:lnTo>
                    <a:pt x="195089" y="386796"/>
                  </a:lnTo>
                  <a:lnTo>
                    <a:pt x="158791" y="360582"/>
                  </a:lnTo>
                  <a:lnTo>
                    <a:pt x="39331" y="241152"/>
                  </a:lnTo>
                  <a:lnTo>
                    <a:pt x="13110" y="204856"/>
                  </a:lnTo>
                  <a:lnTo>
                    <a:pt x="0" y="163675"/>
                  </a:lnTo>
                  <a:lnTo>
                    <a:pt x="0" y="120866"/>
                  </a:lnTo>
                  <a:lnTo>
                    <a:pt x="13110" y="79685"/>
                  </a:lnTo>
                  <a:lnTo>
                    <a:pt x="39331" y="43389"/>
                  </a:lnTo>
                  <a:lnTo>
                    <a:pt x="79712" y="13106"/>
                  </a:lnTo>
                  <a:lnTo>
                    <a:pt x="120921" y="0"/>
                  </a:lnTo>
                  <a:lnTo>
                    <a:pt x="163762" y="0"/>
                  </a:lnTo>
                  <a:lnTo>
                    <a:pt x="204971" y="13106"/>
                  </a:lnTo>
                  <a:lnTo>
                    <a:pt x="241283" y="39320"/>
                  </a:lnTo>
                  <a:lnTo>
                    <a:pt x="360675" y="158751"/>
                  </a:lnTo>
                  <a:close/>
                </a:path>
                <a:path w="626744" h="626745">
                  <a:moveTo>
                    <a:pt x="587251" y="385337"/>
                  </a:moveTo>
                  <a:lnTo>
                    <a:pt x="613472" y="421599"/>
                  </a:lnTo>
                  <a:lnTo>
                    <a:pt x="626582" y="462756"/>
                  </a:lnTo>
                  <a:lnTo>
                    <a:pt x="626582" y="505544"/>
                  </a:lnTo>
                  <a:lnTo>
                    <a:pt x="613472" y="546701"/>
                  </a:lnTo>
                  <a:lnTo>
                    <a:pt x="587251" y="582962"/>
                  </a:lnTo>
                  <a:lnTo>
                    <a:pt x="546877" y="613314"/>
                  </a:lnTo>
                  <a:lnTo>
                    <a:pt x="505689" y="626421"/>
                  </a:lnTo>
                  <a:lnTo>
                    <a:pt x="462879" y="626421"/>
                  </a:lnTo>
                  <a:lnTo>
                    <a:pt x="421708" y="613314"/>
                  </a:lnTo>
                  <a:lnTo>
                    <a:pt x="385436" y="587100"/>
                  </a:lnTo>
                  <a:lnTo>
                    <a:pt x="265975" y="467670"/>
                  </a:lnTo>
                  <a:lnTo>
                    <a:pt x="239721" y="431374"/>
                  </a:lnTo>
                  <a:lnTo>
                    <a:pt x="226595" y="390197"/>
                  </a:lnTo>
                  <a:lnTo>
                    <a:pt x="226595" y="347398"/>
                  </a:lnTo>
                  <a:lnTo>
                    <a:pt x="239721" y="306237"/>
                  </a:lnTo>
                  <a:lnTo>
                    <a:pt x="265975" y="269975"/>
                  </a:lnTo>
                  <a:lnTo>
                    <a:pt x="306349" y="239624"/>
                  </a:lnTo>
                  <a:lnTo>
                    <a:pt x="347537" y="226517"/>
                  </a:lnTo>
                  <a:lnTo>
                    <a:pt x="390347" y="226517"/>
                  </a:lnTo>
                  <a:lnTo>
                    <a:pt x="431518" y="239624"/>
                  </a:lnTo>
                  <a:lnTo>
                    <a:pt x="467790" y="265838"/>
                  </a:lnTo>
                  <a:lnTo>
                    <a:pt x="587251" y="385337"/>
                  </a:lnTo>
                  <a:close/>
                </a:path>
              </a:pathLst>
            </a:custGeom>
            <a:ln w="79446">
              <a:solidFill>
                <a:srgbClr val="313185"/>
              </a:solidFill>
            </a:ln>
          </p:spPr>
          <p:txBody>
            <a:bodyPr wrap="square" lIns="0" tIns="0" rIns="0" bIns="0" rtlCol="0"/>
            <a:lstStyle/>
            <a:p>
              <a:endParaRPr/>
            </a:p>
          </p:txBody>
        </p:sp>
        <p:sp>
          <p:nvSpPr>
            <p:cNvPr id="22" name="object 22"/>
            <p:cNvSpPr/>
            <p:nvPr/>
          </p:nvSpPr>
          <p:spPr>
            <a:xfrm>
              <a:off x="15237076" y="6142266"/>
              <a:ext cx="367665" cy="295275"/>
            </a:xfrm>
            <a:custGeom>
              <a:avLst/>
              <a:gdLst/>
              <a:ahLst/>
              <a:cxnLst/>
              <a:rect l="l" t="t" r="r" b="b"/>
              <a:pathLst>
                <a:path w="367665" h="295275">
                  <a:moveTo>
                    <a:pt x="367556" y="294989"/>
                  </a:moveTo>
                  <a:lnTo>
                    <a:pt x="0" y="294989"/>
                  </a:lnTo>
                  <a:lnTo>
                    <a:pt x="0" y="0"/>
                  </a:lnTo>
                  <a:lnTo>
                    <a:pt x="367556" y="0"/>
                  </a:lnTo>
                  <a:lnTo>
                    <a:pt x="367556" y="294989"/>
                  </a:lnTo>
                  <a:close/>
                </a:path>
              </a:pathLst>
            </a:custGeom>
            <a:solidFill>
              <a:srgbClr val="48C2C6"/>
            </a:solidFill>
          </p:spPr>
          <p:txBody>
            <a:bodyPr wrap="square" lIns="0" tIns="0" rIns="0" bIns="0" rtlCol="0"/>
            <a:lstStyle/>
            <a:p>
              <a:endParaRPr/>
            </a:p>
          </p:txBody>
        </p:sp>
        <p:sp>
          <p:nvSpPr>
            <p:cNvPr id="23" name="object 23"/>
            <p:cNvSpPr/>
            <p:nvPr/>
          </p:nvSpPr>
          <p:spPr>
            <a:xfrm>
              <a:off x="15237076" y="6142266"/>
              <a:ext cx="367665" cy="295275"/>
            </a:xfrm>
            <a:custGeom>
              <a:avLst/>
              <a:gdLst/>
              <a:ahLst/>
              <a:cxnLst/>
              <a:rect l="l" t="t" r="r" b="b"/>
              <a:pathLst>
                <a:path w="367665" h="295275">
                  <a:moveTo>
                    <a:pt x="367556" y="294989"/>
                  </a:moveTo>
                  <a:lnTo>
                    <a:pt x="0" y="294989"/>
                  </a:lnTo>
                  <a:lnTo>
                    <a:pt x="0" y="0"/>
                  </a:lnTo>
                  <a:lnTo>
                    <a:pt x="367556" y="0"/>
                  </a:lnTo>
                  <a:lnTo>
                    <a:pt x="367556" y="294989"/>
                  </a:lnTo>
                  <a:close/>
                </a:path>
              </a:pathLst>
            </a:custGeom>
            <a:ln w="79444">
              <a:solidFill>
                <a:srgbClr val="313185"/>
              </a:solidFill>
            </a:ln>
          </p:spPr>
          <p:txBody>
            <a:bodyPr wrap="square" lIns="0" tIns="0" rIns="0" bIns="0" rtlCol="0"/>
            <a:lstStyle/>
            <a:p>
              <a:endParaRPr/>
            </a:p>
          </p:txBody>
        </p:sp>
        <p:sp>
          <p:nvSpPr>
            <p:cNvPr id="24" name="object 24"/>
            <p:cNvSpPr/>
            <p:nvPr/>
          </p:nvSpPr>
          <p:spPr>
            <a:xfrm>
              <a:off x="15237076" y="6585233"/>
              <a:ext cx="367665" cy="295275"/>
            </a:xfrm>
            <a:custGeom>
              <a:avLst/>
              <a:gdLst/>
              <a:ahLst/>
              <a:cxnLst/>
              <a:rect l="l" t="t" r="r" b="b"/>
              <a:pathLst>
                <a:path w="367665" h="295275">
                  <a:moveTo>
                    <a:pt x="367556" y="295058"/>
                  </a:moveTo>
                  <a:lnTo>
                    <a:pt x="0" y="295058"/>
                  </a:lnTo>
                  <a:lnTo>
                    <a:pt x="0" y="0"/>
                  </a:lnTo>
                  <a:lnTo>
                    <a:pt x="367556" y="0"/>
                  </a:lnTo>
                  <a:lnTo>
                    <a:pt x="367556" y="295058"/>
                  </a:lnTo>
                  <a:close/>
                </a:path>
              </a:pathLst>
            </a:custGeom>
            <a:solidFill>
              <a:srgbClr val="48C2C6"/>
            </a:solidFill>
          </p:spPr>
          <p:txBody>
            <a:bodyPr wrap="square" lIns="0" tIns="0" rIns="0" bIns="0" rtlCol="0"/>
            <a:lstStyle/>
            <a:p>
              <a:endParaRPr/>
            </a:p>
          </p:txBody>
        </p:sp>
        <p:sp>
          <p:nvSpPr>
            <p:cNvPr id="25" name="object 25"/>
            <p:cNvSpPr/>
            <p:nvPr/>
          </p:nvSpPr>
          <p:spPr>
            <a:xfrm>
              <a:off x="12673010" y="5565801"/>
              <a:ext cx="4415790" cy="3828415"/>
            </a:xfrm>
            <a:custGeom>
              <a:avLst/>
              <a:gdLst/>
              <a:ahLst/>
              <a:cxnLst/>
              <a:rect l="l" t="t" r="r" b="b"/>
              <a:pathLst>
                <a:path w="4415790" h="3828415">
                  <a:moveTo>
                    <a:pt x="2931621" y="1314491"/>
                  </a:moveTo>
                  <a:lnTo>
                    <a:pt x="2564065" y="1314491"/>
                  </a:lnTo>
                  <a:lnTo>
                    <a:pt x="2564065" y="1019432"/>
                  </a:lnTo>
                  <a:lnTo>
                    <a:pt x="2931621" y="1019432"/>
                  </a:lnTo>
                  <a:lnTo>
                    <a:pt x="2931621" y="1314491"/>
                  </a:lnTo>
                  <a:close/>
                </a:path>
                <a:path w="4415790" h="3828415">
                  <a:moveTo>
                    <a:pt x="733319" y="3687581"/>
                  </a:moveTo>
                  <a:lnTo>
                    <a:pt x="452392" y="3687581"/>
                  </a:lnTo>
                </a:path>
                <a:path w="4415790" h="3828415">
                  <a:moveTo>
                    <a:pt x="592890" y="3828042"/>
                  </a:moveTo>
                  <a:lnTo>
                    <a:pt x="592890" y="3547119"/>
                  </a:lnTo>
                </a:path>
                <a:path w="4415790" h="3828415">
                  <a:moveTo>
                    <a:pt x="452392" y="3373077"/>
                  </a:moveTo>
                  <a:lnTo>
                    <a:pt x="0" y="3373077"/>
                  </a:lnTo>
                </a:path>
                <a:path w="4415790" h="3828415">
                  <a:moveTo>
                    <a:pt x="226161" y="3599180"/>
                  </a:moveTo>
                  <a:lnTo>
                    <a:pt x="226161" y="3146904"/>
                  </a:lnTo>
                </a:path>
                <a:path w="4415790" h="3828415">
                  <a:moveTo>
                    <a:pt x="426528" y="0"/>
                  </a:moveTo>
                  <a:lnTo>
                    <a:pt x="426528" y="280923"/>
                  </a:lnTo>
                </a:path>
                <a:path w="4415790" h="3828415">
                  <a:moveTo>
                    <a:pt x="567025" y="140461"/>
                  </a:moveTo>
                  <a:lnTo>
                    <a:pt x="286099" y="140461"/>
                  </a:lnTo>
                </a:path>
                <a:path w="4415790" h="3828415">
                  <a:moveTo>
                    <a:pt x="4274730" y="3542706"/>
                  </a:moveTo>
                  <a:lnTo>
                    <a:pt x="4274730" y="3823560"/>
                  </a:lnTo>
                </a:path>
                <a:path w="4415790" h="3828415">
                  <a:moveTo>
                    <a:pt x="4415228" y="3683168"/>
                  </a:moveTo>
                  <a:lnTo>
                    <a:pt x="4134232" y="3683168"/>
                  </a:lnTo>
                </a:path>
              </a:pathLst>
            </a:custGeom>
            <a:ln w="79446">
              <a:solidFill>
                <a:srgbClr val="313185"/>
              </a:solidFill>
            </a:ln>
          </p:spPr>
          <p:txBody>
            <a:bodyPr wrap="square" lIns="0" tIns="0" rIns="0" bIns="0" rtlCol="0"/>
            <a:lstStyle/>
            <a:p>
              <a:endParaRPr/>
            </a:p>
          </p:txBody>
        </p:sp>
      </p:grpSp>
      <p:sp>
        <p:nvSpPr>
          <p:cNvPr id="26" name="object 26"/>
          <p:cNvSpPr txBox="1">
            <a:spLocks noGrp="1"/>
          </p:cNvSpPr>
          <p:nvPr>
            <p:ph type="title"/>
          </p:nvPr>
        </p:nvSpPr>
        <p:spPr>
          <a:xfrm>
            <a:off x="304800" y="614085"/>
            <a:ext cx="12613962" cy="1116331"/>
          </a:xfrm>
          <a:prstGeom prst="rect">
            <a:avLst/>
          </a:prstGeom>
        </p:spPr>
        <p:txBody>
          <a:bodyPr vert="horz" wrap="square" lIns="0" tIns="282575" rIns="0" bIns="0" rtlCol="0">
            <a:spAutoFit/>
          </a:bodyPr>
          <a:lstStyle/>
          <a:p>
            <a:pPr marL="12700">
              <a:lnSpc>
                <a:spcPct val="100000"/>
              </a:lnSpc>
              <a:spcBef>
                <a:spcPts val="2225"/>
              </a:spcBef>
            </a:pPr>
            <a:r>
              <a:rPr lang="en-US" spc="-180" dirty="0"/>
              <a:t>Overview:</a:t>
            </a:r>
            <a:endParaRPr spc="-180" dirty="0"/>
          </a:p>
        </p:txBody>
      </p:sp>
      <p:sp>
        <p:nvSpPr>
          <p:cNvPr id="27" name="object 27"/>
          <p:cNvSpPr txBox="1"/>
          <p:nvPr/>
        </p:nvSpPr>
        <p:spPr>
          <a:xfrm>
            <a:off x="626432" y="5950074"/>
            <a:ext cx="11889105" cy="2857500"/>
          </a:xfrm>
          <a:prstGeom prst="rect">
            <a:avLst/>
          </a:prstGeom>
        </p:spPr>
        <p:txBody>
          <a:bodyPr vert="horz" wrap="square" lIns="0" tIns="12700" rIns="0" bIns="0" rtlCol="0">
            <a:spAutoFit/>
          </a:bodyPr>
          <a:lstStyle/>
          <a:p>
            <a:pPr marL="95250" marR="5080">
              <a:lnSpc>
                <a:spcPct val="115500"/>
              </a:lnSpc>
              <a:spcBef>
                <a:spcPts val="100"/>
              </a:spcBef>
            </a:pPr>
            <a:r>
              <a:rPr sz="3300" spc="-45" dirty="0">
                <a:solidFill>
                  <a:srgbClr val="31346E"/>
                </a:solidFill>
                <a:latin typeface="Microsoft Sans Serif"/>
                <a:cs typeface="Microsoft Sans Serif"/>
              </a:rPr>
              <a:t>There</a:t>
            </a:r>
            <a:r>
              <a:rPr sz="3300" spc="165" dirty="0">
                <a:solidFill>
                  <a:srgbClr val="31346E"/>
                </a:solidFill>
                <a:latin typeface="Microsoft Sans Serif"/>
                <a:cs typeface="Microsoft Sans Serif"/>
              </a:rPr>
              <a:t> </a:t>
            </a:r>
            <a:r>
              <a:rPr sz="3300" spc="40" dirty="0">
                <a:solidFill>
                  <a:srgbClr val="31346E"/>
                </a:solidFill>
                <a:latin typeface="Microsoft Sans Serif"/>
                <a:cs typeface="Microsoft Sans Serif"/>
              </a:rPr>
              <a:t>are</a:t>
            </a:r>
            <a:r>
              <a:rPr sz="3300" spc="165" dirty="0">
                <a:solidFill>
                  <a:srgbClr val="31346E"/>
                </a:solidFill>
                <a:latin typeface="Microsoft Sans Serif"/>
                <a:cs typeface="Microsoft Sans Serif"/>
              </a:rPr>
              <a:t> </a:t>
            </a:r>
            <a:r>
              <a:rPr sz="3300" spc="10" dirty="0">
                <a:solidFill>
                  <a:srgbClr val="31346E"/>
                </a:solidFill>
                <a:latin typeface="Microsoft Sans Serif"/>
                <a:cs typeface="Microsoft Sans Serif"/>
              </a:rPr>
              <a:t>many</a:t>
            </a:r>
            <a:r>
              <a:rPr sz="3300" spc="170" dirty="0">
                <a:solidFill>
                  <a:srgbClr val="31346E"/>
                </a:solidFill>
                <a:latin typeface="Microsoft Sans Serif"/>
                <a:cs typeface="Microsoft Sans Serif"/>
              </a:rPr>
              <a:t> </a:t>
            </a:r>
            <a:r>
              <a:rPr sz="3300" spc="150" dirty="0">
                <a:solidFill>
                  <a:srgbClr val="31346E"/>
                </a:solidFill>
                <a:latin typeface="Microsoft Sans Serif"/>
                <a:cs typeface="Microsoft Sans Serif"/>
              </a:rPr>
              <a:t>of</a:t>
            </a:r>
            <a:r>
              <a:rPr sz="3300" spc="165" dirty="0">
                <a:solidFill>
                  <a:srgbClr val="31346E"/>
                </a:solidFill>
                <a:latin typeface="Microsoft Sans Serif"/>
                <a:cs typeface="Microsoft Sans Serif"/>
              </a:rPr>
              <a:t> </a:t>
            </a:r>
            <a:r>
              <a:rPr sz="3300" spc="-100" dirty="0">
                <a:solidFill>
                  <a:srgbClr val="31346E"/>
                </a:solidFill>
                <a:latin typeface="Microsoft Sans Serif"/>
                <a:cs typeface="Microsoft Sans Serif"/>
              </a:rPr>
              <a:t>CPU</a:t>
            </a:r>
            <a:r>
              <a:rPr sz="3300" spc="170" dirty="0">
                <a:solidFill>
                  <a:srgbClr val="31346E"/>
                </a:solidFill>
                <a:latin typeface="Microsoft Sans Serif"/>
                <a:cs typeface="Microsoft Sans Serif"/>
              </a:rPr>
              <a:t> </a:t>
            </a:r>
            <a:r>
              <a:rPr sz="3300" spc="-20" dirty="0">
                <a:solidFill>
                  <a:srgbClr val="31346E"/>
                </a:solidFill>
                <a:latin typeface="Microsoft Sans Serif"/>
                <a:cs typeface="Microsoft Sans Serif"/>
              </a:rPr>
              <a:t>Scheduling</a:t>
            </a:r>
            <a:r>
              <a:rPr sz="3300" spc="165" dirty="0">
                <a:solidFill>
                  <a:srgbClr val="31346E"/>
                </a:solidFill>
                <a:latin typeface="Microsoft Sans Serif"/>
                <a:cs typeface="Microsoft Sans Serif"/>
              </a:rPr>
              <a:t> </a:t>
            </a:r>
            <a:r>
              <a:rPr sz="3300" spc="70" dirty="0">
                <a:solidFill>
                  <a:srgbClr val="31346E"/>
                </a:solidFill>
                <a:latin typeface="Microsoft Sans Serif"/>
                <a:cs typeface="Microsoft Sans Serif"/>
              </a:rPr>
              <a:t>and</a:t>
            </a:r>
            <a:r>
              <a:rPr sz="3300" spc="170" dirty="0">
                <a:solidFill>
                  <a:srgbClr val="31346E"/>
                </a:solidFill>
                <a:latin typeface="Microsoft Sans Serif"/>
                <a:cs typeface="Microsoft Sans Serif"/>
              </a:rPr>
              <a:t> </a:t>
            </a:r>
            <a:r>
              <a:rPr sz="3300" spc="-140" dirty="0">
                <a:solidFill>
                  <a:srgbClr val="31346E"/>
                </a:solidFill>
                <a:latin typeface="Microsoft Sans Serif"/>
                <a:cs typeface="Microsoft Sans Serif"/>
              </a:rPr>
              <a:t>we</a:t>
            </a:r>
            <a:r>
              <a:rPr sz="3300" spc="165" dirty="0">
                <a:solidFill>
                  <a:srgbClr val="31346E"/>
                </a:solidFill>
                <a:latin typeface="Microsoft Sans Serif"/>
                <a:cs typeface="Microsoft Sans Serif"/>
              </a:rPr>
              <a:t> </a:t>
            </a:r>
            <a:r>
              <a:rPr sz="3300" spc="25" dirty="0">
                <a:solidFill>
                  <a:srgbClr val="31346E"/>
                </a:solidFill>
                <a:latin typeface="Microsoft Sans Serif"/>
                <a:cs typeface="Microsoft Sans Serif"/>
              </a:rPr>
              <a:t>will</a:t>
            </a:r>
            <a:r>
              <a:rPr sz="3300" spc="165" dirty="0">
                <a:solidFill>
                  <a:srgbClr val="31346E"/>
                </a:solidFill>
                <a:latin typeface="Microsoft Sans Serif"/>
                <a:cs typeface="Microsoft Sans Serif"/>
              </a:rPr>
              <a:t> </a:t>
            </a:r>
            <a:r>
              <a:rPr sz="3300" spc="110" dirty="0">
                <a:solidFill>
                  <a:srgbClr val="31346E"/>
                </a:solidFill>
                <a:latin typeface="Microsoft Sans Serif"/>
                <a:cs typeface="Microsoft Sans Serif"/>
              </a:rPr>
              <a:t>talk</a:t>
            </a:r>
            <a:r>
              <a:rPr sz="3300" spc="170" dirty="0">
                <a:solidFill>
                  <a:srgbClr val="31346E"/>
                </a:solidFill>
                <a:latin typeface="Microsoft Sans Serif"/>
                <a:cs typeface="Microsoft Sans Serif"/>
              </a:rPr>
              <a:t> </a:t>
            </a:r>
            <a:r>
              <a:rPr sz="3300" spc="85" dirty="0">
                <a:solidFill>
                  <a:srgbClr val="31346E"/>
                </a:solidFill>
                <a:latin typeface="Microsoft Sans Serif"/>
                <a:cs typeface="Microsoft Sans Serif"/>
              </a:rPr>
              <a:t>about</a:t>
            </a:r>
            <a:r>
              <a:rPr sz="3300" spc="165" dirty="0">
                <a:solidFill>
                  <a:srgbClr val="31346E"/>
                </a:solidFill>
                <a:latin typeface="Microsoft Sans Serif"/>
                <a:cs typeface="Microsoft Sans Serif"/>
              </a:rPr>
              <a:t> </a:t>
            </a:r>
            <a:r>
              <a:rPr sz="3300" spc="25" dirty="0">
                <a:solidFill>
                  <a:srgbClr val="31346E"/>
                </a:solidFill>
                <a:latin typeface="Microsoft Sans Serif"/>
                <a:cs typeface="Microsoft Sans Serif"/>
              </a:rPr>
              <a:t>two </a:t>
            </a:r>
            <a:r>
              <a:rPr sz="3300" spc="-860" dirty="0">
                <a:solidFill>
                  <a:srgbClr val="31346E"/>
                </a:solidFill>
                <a:latin typeface="Microsoft Sans Serif"/>
                <a:cs typeface="Microsoft Sans Serif"/>
              </a:rPr>
              <a:t> </a:t>
            </a:r>
            <a:r>
              <a:rPr sz="3300" spc="150" dirty="0">
                <a:solidFill>
                  <a:srgbClr val="31346E"/>
                </a:solidFill>
                <a:latin typeface="Microsoft Sans Serif"/>
                <a:cs typeface="Microsoft Sans Serif"/>
              </a:rPr>
              <a:t>of</a:t>
            </a:r>
            <a:r>
              <a:rPr sz="3300" spc="160" dirty="0">
                <a:solidFill>
                  <a:srgbClr val="31346E"/>
                </a:solidFill>
                <a:latin typeface="Microsoft Sans Serif"/>
                <a:cs typeface="Microsoft Sans Serif"/>
              </a:rPr>
              <a:t> </a:t>
            </a:r>
            <a:r>
              <a:rPr sz="3300" spc="25" dirty="0">
                <a:solidFill>
                  <a:srgbClr val="31346E"/>
                </a:solidFill>
                <a:latin typeface="Microsoft Sans Serif"/>
                <a:cs typeface="Microsoft Sans Serif"/>
              </a:rPr>
              <a:t>them</a:t>
            </a:r>
            <a:r>
              <a:rPr sz="3300" spc="165" dirty="0">
                <a:solidFill>
                  <a:srgbClr val="31346E"/>
                </a:solidFill>
                <a:latin typeface="Microsoft Sans Serif"/>
                <a:cs typeface="Microsoft Sans Serif"/>
              </a:rPr>
              <a:t> </a:t>
            </a:r>
            <a:r>
              <a:rPr sz="3300" spc="35" dirty="0">
                <a:solidFill>
                  <a:srgbClr val="31346E"/>
                </a:solidFill>
                <a:latin typeface="Microsoft Sans Serif"/>
                <a:cs typeface="Microsoft Sans Serif"/>
              </a:rPr>
              <a:t>in</a:t>
            </a:r>
            <a:r>
              <a:rPr sz="3300" spc="165" dirty="0">
                <a:solidFill>
                  <a:srgbClr val="31346E"/>
                </a:solidFill>
                <a:latin typeface="Microsoft Sans Serif"/>
                <a:cs typeface="Microsoft Sans Serif"/>
              </a:rPr>
              <a:t> </a:t>
            </a:r>
            <a:r>
              <a:rPr sz="3300" spc="25" dirty="0">
                <a:solidFill>
                  <a:srgbClr val="31346E"/>
                </a:solidFill>
                <a:latin typeface="Microsoft Sans Serif"/>
                <a:cs typeface="Microsoft Sans Serif"/>
              </a:rPr>
              <a:t>our</a:t>
            </a:r>
            <a:r>
              <a:rPr sz="3300" spc="165" dirty="0">
                <a:solidFill>
                  <a:srgbClr val="31346E"/>
                </a:solidFill>
                <a:latin typeface="Microsoft Sans Serif"/>
                <a:cs typeface="Microsoft Sans Serif"/>
              </a:rPr>
              <a:t> </a:t>
            </a:r>
            <a:r>
              <a:rPr sz="3300" spc="45" dirty="0">
                <a:solidFill>
                  <a:srgbClr val="31346E"/>
                </a:solidFill>
                <a:latin typeface="Microsoft Sans Serif"/>
                <a:cs typeface="Microsoft Sans Serif"/>
              </a:rPr>
              <a:t>project</a:t>
            </a:r>
            <a:endParaRPr sz="3300" dirty="0">
              <a:latin typeface="Microsoft Sans Serif"/>
              <a:cs typeface="Microsoft Sans Serif"/>
            </a:endParaRPr>
          </a:p>
          <a:p>
            <a:pPr>
              <a:lnSpc>
                <a:spcPct val="100000"/>
              </a:lnSpc>
              <a:spcBef>
                <a:spcPts val="40"/>
              </a:spcBef>
            </a:pPr>
            <a:endParaRPr sz="3800" dirty="0">
              <a:latin typeface="Microsoft Sans Serif"/>
              <a:cs typeface="Microsoft Sans Serif"/>
            </a:endParaRPr>
          </a:p>
          <a:p>
            <a:pPr marL="433070" indent="-421005">
              <a:lnSpc>
                <a:spcPct val="100000"/>
              </a:lnSpc>
              <a:spcBef>
                <a:spcPts val="5"/>
              </a:spcBef>
              <a:buAutoNum type="arabicPlain"/>
              <a:tabLst>
                <a:tab pos="433705" algn="l"/>
              </a:tabLst>
            </a:pPr>
            <a:r>
              <a:rPr sz="3400" b="1" spc="45" dirty="0">
                <a:solidFill>
                  <a:srgbClr val="31346E"/>
                </a:solidFill>
                <a:latin typeface="Trebuchet MS"/>
                <a:cs typeface="Trebuchet MS"/>
              </a:rPr>
              <a:t>Round-Robin</a:t>
            </a:r>
            <a:r>
              <a:rPr sz="3400" b="1" spc="65" dirty="0">
                <a:solidFill>
                  <a:srgbClr val="31346E"/>
                </a:solidFill>
                <a:latin typeface="Trebuchet MS"/>
                <a:cs typeface="Trebuchet MS"/>
              </a:rPr>
              <a:t> </a:t>
            </a:r>
            <a:r>
              <a:rPr sz="3400" b="1" spc="50" dirty="0">
                <a:solidFill>
                  <a:srgbClr val="31346E"/>
                </a:solidFill>
                <a:latin typeface="Trebuchet MS"/>
                <a:cs typeface="Trebuchet MS"/>
              </a:rPr>
              <a:t>Scheduling</a:t>
            </a:r>
            <a:endParaRPr sz="3400" dirty="0">
              <a:latin typeface="Trebuchet MS"/>
              <a:cs typeface="Trebuchet MS"/>
            </a:endParaRPr>
          </a:p>
          <a:p>
            <a:pPr marL="396875" indent="-384810">
              <a:lnSpc>
                <a:spcPct val="100000"/>
              </a:lnSpc>
              <a:spcBef>
                <a:spcPts val="645"/>
              </a:spcBef>
              <a:buAutoNum type="arabicPlain"/>
              <a:tabLst>
                <a:tab pos="397510" algn="l"/>
              </a:tabLst>
            </a:pPr>
            <a:r>
              <a:rPr sz="3400" b="1" spc="-5" dirty="0">
                <a:solidFill>
                  <a:srgbClr val="31346E"/>
                </a:solidFill>
                <a:latin typeface="Trebuchet MS"/>
                <a:cs typeface="Trebuchet MS"/>
              </a:rPr>
              <a:t>Preemptive</a:t>
            </a:r>
            <a:r>
              <a:rPr sz="3400" b="1" spc="65" dirty="0">
                <a:solidFill>
                  <a:srgbClr val="31346E"/>
                </a:solidFill>
                <a:latin typeface="Trebuchet MS"/>
                <a:cs typeface="Trebuchet MS"/>
              </a:rPr>
              <a:t> </a:t>
            </a:r>
            <a:r>
              <a:rPr sz="3400" b="1" spc="-10" dirty="0">
                <a:solidFill>
                  <a:srgbClr val="31346E"/>
                </a:solidFill>
                <a:latin typeface="Trebuchet MS"/>
                <a:cs typeface="Trebuchet MS"/>
              </a:rPr>
              <a:t>Priority</a:t>
            </a:r>
            <a:r>
              <a:rPr sz="3400" b="1" spc="65" dirty="0">
                <a:solidFill>
                  <a:srgbClr val="31346E"/>
                </a:solidFill>
                <a:latin typeface="Trebuchet MS"/>
                <a:cs typeface="Trebuchet MS"/>
              </a:rPr>
              <a:t> </a:t>
            </a:r>
            <a:r>
              <a:rPr sz="3400" b="1" spc="50" dirty="0">
                <a:solidFill>
                  <a:srgbClr val="31346E"/>
                </a:solidFill>
                <a:latin typeface="Trebuchet MS"/>
                <a:cs typeface="Trebuchet MS"/>
              </a:rPr>
              <a:t>Scheduling</a:t>
            </a:r>
            <a:endParaRPr sz="3400" dirty="0">
              <a:latin typeface="Trebuchet MS"/>
              <a:cs typeface="Trebuchet MS"/>
            </a:endParaRPr>
          </a:p>
        </p:txBody>
      </p:sp>
      <p:sp>
        <p:nvSpPr>
          <p:cNvPr id="28" name="TextBox 27">
            <a:extLst>
              <a:ext uri="{FF2B5EF4-FFF2-40B4-BE49-F238E27FC236}">
                <a16:creationId xmlns:a16="http://schemas.microsoft.com/office/drawing/2014/main" id="{0EAFD380-DB8E-C3B6-C94B-D521C408DCEA}"/>
              </a:ext>
            </a:extLst>
          </p:cNvPr>
          <p:cNvSpPr txBox="1"/>
          <p:nvPr/>
        </p:nvSpPr>
        <p:spPr>
          <a:xfrm>
            <a:off x="914400" y="4381499"/>
            <a:ext cx="9525000" cy="1410883"/>
          </a:xfrm>
          <a:prstGeom prst="rect">
            <a:avLst/>
          </a:prstGeom>
          <a:noFill/>
        </p:spPr>
        <p:txBody>
          <a:bodyPr wrap="square" rtlCol="0">
            <a:spAutoFit/>
          </a:bodyPr>
          <a:lstStyle/>
          <a:p>
            <a:endParaRPr lang="en-US" dirty="0"/>
          </a:p>
        </p:txBody>
      </p:sp>
      <p:sp>
        <p:nvSpPr>
          <p:cNvPr id="29" name="TextBox 28">
            <a:extLst>
              <a:ext uri="{FF2B5EF4-FFF2-40B4-BE49-F238E27FC236}">
                <a16:creationId xmlns:a16="http://schemas.microsoft.com/office/drawing/2014/main" id="{5FC06194-E98F-8C16-BE77-2145C0C505EA}"/>
              </a:ext>
            </a:extLst>
          </p:cNvPr>
          <p:cNvSpPr txBox="1"/>
          <p:nvPr/>
        </p:nvSpPr>
        <p:spPr>
          <a:xfrm>
            <a:off x="626432" y="2247899"/>
            <a:ext cx="11986242" cy="3693319"/>
          </a:xfrm>
          <a:prstGeom prst="rect">
            <a:avLst/>
          </a:prstGeom>
          <a:noFill/>
        </p:spPr>
        <p:txBody>
          <a:bodyPr wrap="square" rtlCol="0">
            <a:spAutoFit/>
          </a:bodyPr>
          <a:lstStyle/>
          <a:p>
            <a:r>
              <a:rPr lang="en-US" sz="3600" dirty="0">
                <a:effectLst/>
                <a:latin typeface="Calibri" panose="020F0502020204030204" pitchFamily="34" charset="0"/>
                <a:ea typeface="Calibri" panose="020F0502020204030204" pitchFamily="34" charset="0"/>
                <a:cs typeface="Arial" panose="020B0604020202020204" pitchFamily="34" charset="0"/>
              </a:rPr>
              <a:t>Computer processor scheduling is a course of figuring out which  interaction will claim CPU for execution while another cycle is  waiting. the principle errand of CPU booking is to ensure that  at whatever point the CPU stays inactive, the OS basically  select one of the cycles accessible in the prepared line for  execution....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94DDDE"/>
          </a:solidFill>
        </p:spPr>
        <p:txBody>
          <a:bodyPr wrap="square" lIns="0" tIns="0" rIns="0" bIns="0" rtlCol="0"/>
          <a:lstStyle/>
          <a:p>
            <a:endParaRPr/>
          </a:p>
        </p:txBody>
      </p:sp>
      <p:grpSp>
        <p:nvGrpSpPr>
          <p:cNvPr id="3" name="object 3"/>
          <p:cNvGrpSpPr/>
          <p:nvPr/>
        </p:nvGrpSpPr>
        <p:grpSpPr>
          <a:xfrm>
            <a:off x="11497813" y="3089880"/>
            <a:ext cx="5133975" cy="4102100"/>
            <a:chOff x="11497813" y="3089880"/>
            <a:chExt cx="5133975" cy="4102100"/>
          </a:xfrm>
        </p:grpSpPr>
        <p:sp>
          <p:nvSpPr>
            <p:cNvPr id="4" name="object 4"/>
            <p:cNvSpPr/>
            <p:nvPr/>
          </p:nvSpPr>
          <p:spPr>
            <a:xfrm>
              <a:off x="14093528" y="3200637"/>
              <a:ext cx="2510155" cy="2509520"/>
            </a:xfrm>
            <a:custGeom>
              <a:avLst/>
              <a:gdLst/>
              <a:ahLst/>
              <a:cxnLst/>
              <a:rect l="l" t="t" r="r" b="b"/>
              <a:pathLst>
                <a:path w="2510155" h="2509520">
                  <a:moveTo>
                    <a:pt x="1820638" y="2509043"/>
                  </a:moveTo>
                  <a:lnTo>
                    <a:pt x="1771297" y="2509043"/>
                  </a:lnTo>
                  <a:lnTo>
                    <a:pt x="1722052" y="2505652"/>
                  </a:lnTo>
                  <a:lnTo>
                    <a:pt x="1673097" y="2498870"/>
                  </a:lnTo>
                  <a:lnTo>
                    <a:pt x="1624626" y="2488696"/>
                  </a:lnTo>
                  <a:lnTo>
                    <a:pt x="1576831" y="2475132"/>
                  </a:lnTo>
                  <a:lnTo>
                    <a:pt x="1529907" y="2458177"/>
                  </a:lnTo>
                  <a:lnTo>
                    <a:pt x="1484046" y="2437830"/>
                  </a:lnTo>
                  <a:lnTo>
                    <a:pt x="1439441" y="2414093"/>
                  </a:lnTo>
                  <a:lnTo>
                    <a:pt x="1395489" y="2389570"/>
                  </a:lnTo>
                  <a:lnTo>
                    <a:pt x="1350938" y="2366546"/>
                  </a:lnTo>
                  <a:lnTo>
                    <a:pt x="1305827" y="2345021"/>
                  </a:lnTo>
                  <a:lnTo>
                    <a:pt x="1260192" y="2324994"/>
                  </a:lnTo>
                  <a:lnTo>
                    <a:pt x="1214071" y="2306465"/>
                  </a:lnTo>
                  <a:lnTo>
                    <a:pt x="1167503" y="2289434"/>
                  </a:lnTo>
                  <a:lnTo>
                    <a:pt x="1120524" y="2273900"/>
                  </a:lnTo>
                  <a:lnTo>
                    <a:pt x="1073171" y="2259863"/>
                  </a:lnTo>
                  <a:lnTo>
                    <a:pt x="1025484" y="2247322"/>
                  </a:lnTo>
                  <a:lnTo>
                    <a:pt x="977499" y="2236279"/>
                  </a:lnTo>
                  <a:lnTo>
                    <a:pt x="929253" y="2226731"/>
                  </a:lnTo>
                  <a:lnTo>
                    <a:pt x="880785" y="2218680"/>
                  </a:lnTo>
                  <a:lnTo>
                    <a:pt x="832132" y="2212124"/>
                  </a:lnTo>
                  <a:lnTo>
                    <a:pt x="783331" y="2207064"/>
                  </a:lnTo>
                  <a:lnTo>
                    <a:pt x="734420" y="2203499"/>
                  </a:lnTo>
                  <a:lnTo>
                    <a:pt x="685437" y="2201428"/>
                  </a:lnTo>
                  <a:lnTo>
                    <a:pt x="636419" y="2200853"/>
                  </a:lnTo>
                  <a:lnTo>
                    <a:pt x="587404" y="2201771"/>
                  </a:lnTo>
                  <a:lnTo>
                    <a:pt x="538429" y="2204184"/>
                  </a:lnTo>
                  <a:lnTo>
                    <a:pt x="489533" y="2208090"/>
                  </a:lnTo>
                  <a:lnTo>
                    <a:pt x="440752" y="2213490"/>
                  </a:lnTo>
                  <a:lnTo>
                    <a:pt x="392123" y="2220382"/>
                  </a:lnTo>
                  <a:lnTo>
                    <a:pt x="343686" y="2228768"/>
                  </a:lnTo>
                  <a:lnTo>
                    <a:pt x="295477" y="2238646"/>
                  </a:lnTo>
                  <a:lnTo>
                    <a:pt x="247534" y="2250017"/>
                  </a:lnTo>
                  <a:lnTo>
                    <a:pt x="199894" y="2262880"/>
                  </a:lnTo>
                  <a:lnTo>
                    <a:pt x="152595" y="2277234"/>
                  </a:lnTo>
                  <a:lnTo>
                    <a:pt x="105675" y="2293080"/>
                  </a:lnTo>
                  <a:lnTo>
                    <a:pt x="105675" y="2222319"/>
                  </a:lnTo>
                  <a:lnTo>
                    <a:pt x="0" y="2042851"/>
                  </a:lnTo>
                  <a:lnTo>
                    <a:pt x="46904" y="2026522"/>
                  </a:lnTo>
                  <a:lnTo>
                    <a:pt x="94144" y="2011470"/>
                  </a:lnTo>
                  <a:lnTo>
                    <a:pt x="141690" y="1997695"/>
                  </a:lnTo>
                  <a:lnTo>
                    <a:pt x="189517" y="1985198"/>
                  </a:lnTo>
                  <a:lnTo>
                    <a:pt x="237597" y="1973978"/>
                  </a:lnTo>
                  <a:lnTo>
                    <a:pt x="285902" y="1964036"/>
                  </a:lnTo>
                  <a:lnTo>
                    <a:pt x="334405" y="1955372"/>
                  </a:lnTo>
                  <a:lnTo>
                    <a:pt x="383080" y="1947986"/>
                  </a:lnTo>
                  <a:lnTo>
                    <a:pt x="431898" y="1941879"/>
                  </a:lnTo>
                  <a:lnTo>
                    <a:pt x="480834" y="1937050"/>
                  </a:lnTo>
                  <a:lnTo>
                    <a:pt x="529858" y="1933500"/>
                  </a:lnTo>
                  <a:lnTo>
                    <a:pt x="578945" y="1931228"/>
                  </a:lnTo>
                  <a:lnTo>
                    <a:pt x="628067" y="1930236"/>
                  </a:lnTo>
                  <a:lnTo>
                    <a:pt x="677196" y="1930523"/>
                  </a:lnTo>
                  <a:lnTo>
                    <a:pt x="726306" y="1932089"/>
                  </a:lnTo>
                  <a:lnTo>
                    <a:pt x="775369" y="1934935"/>
                  </a:lnTo>
                  <a:lnTo>
                    <a:pt x="824358" y="1939060"/>
                  </a:lnTo>
                  <a:lnTo>
                    <a:pt x="873246" y="1944465"/>
                  </a:lnTo>
                  <a:lnTo>
                    <a:pt x="922006" y="1951151"/>
                  </a:lnTo>
                  <a:lnTo>
                    <a:pt x="970609" y="1959116"/>
                  </a:lnTo>
                  <a:lnTo>
                    <a:pt x="1019030" y="1968362"/>
                  </a:lnTo>
                  <a:lnTo>
                    <a:pt x="1067241" y="1978889"/>
                  </a:lnTo>
                  <a:lnTo>
                    <a:pt x="1115214" y="1990696"/>
                  </a:lnTo>
                  <a:lnTo>
                    <a:pt x="1162922" y="2003784"/>
                  </a:lnTo>
                  <a:lnTo>
                    <a:pt x="1210339" y="2018153"/>
                  </a:lnTo>
                  <a:lnTo>
                    <a:pt x="1257437" y="2033804"/>
                  </a:lnTo>
                  <a:lnTo>
                    <a:pt x="1304188" y="2050736"/>
                  </a:lnTo>
                  <a:lnTo>
                    <a:pt x="1350565" y="2068949"/>
                  </a:lnTo>
                  <a:lnTo>
                    <a:pt x="1396542" y="2088445"/>
                  </a:lnTo>
                  <a:lnTo>
                    <a:pt x="1442091" y="2109222"/>
                  </a:lnTo>
                  <a:lnTo>
                    <a:pt x="1487184" y="2131281"/>
                  </a:lnTo>
                  <a:lnTo>
                    <a:pt x="1531795" y="2154623"/>
                  </a:lnTo>
                  <a:lnTo>
                    <a:pt x="1575896" y="2179247"/>
                  </a:lnTo>
                  <a:lnTo>
                    <a:pt x="1617752" y="2200567"/>
                  </a:lnTo>
                  <a:lnTo>
                    <a:pt x="1661183" y="2217150"/>
                  </a:lnTo>
                  <a:lnTo>
                    <a:pt x="1705797" y="2228995"/>
                  </a:lnTo>
                  <a:lnTo>
                    <a:pt x="1751198" y="2236102"/>
                  </a:lnTo>
                  <a:lnTo>
                    <a:pt x="1796993" y="2238471"/>
                  </a:lnTo>
                  <a:lnTo>
                    <a:pt x="1842789" y="2236102"/>
                  </a:lnTo>
                  <a:lnTo>
                    <a:pt x="1888190" y="2228995"/>
                  </a:lnTo>
                  <a:lnTo>
                    <a:pt x="1932804" y="2217150"/>
                  </a:lnTo>
                  <a:lnTo>
                    <a:pt x="1976235" y="2200567"/>
                  </a:lnTo>
                  <a:lnTo>
                    <a:pt x="2018091" y="2179247"/>
                  </a:lnTo>
                  <a:lnTo>
                    <a:pt x="2057675" y="2153418"/>
                  </a:lnTo>
                  <a:lnTo>
                    <a:pt x="2093824" y="2124106"/>
                  </a:lnTo>
                  <a:lnTo>
                    <a:pt x="2126366" y="2091582"/>
                  </a:lnTo>
                  <a:lnTo>
                    <a:pt x="2155128" y="2056118"/>
                  </a:lnTo>
                  <a:lnTo>
                    <a:pt x="2179938" y="2017982"/>
                  </a:lnTo>
                  <a:lnTo>
                    <a:pt x="2200624" y="1977447"/>
                  </a:lnTo>
                  <a:lnTo>
                    <a:pt x="2217013" y="1934783"/>
                  </a:lnTo>
                  <a:lnTo>
                    <a:pt x="2228933" y="1890261"/>
                  </a:lnTo>
                  <a:lnTo>
                    <a:pt x="2236211" y="1844151"/>
                  </a:lnTo>
                  <a:lnTo>
                    <a:pt x="2238675" y="1796725"/>
                  </a:lnTo>
                  <a:lnTo>
                    <a:pt x="2236239" y="1749298"/>
                  </a:lnTo>
                  <a:lnTo>
                    <a:pt x="2229031" y="1703188"/>
                  </a:lnTo>
                  <a:lnTo>
                    <a:pt x="2217207" y="1658666"/>
                  </a:lnTo>
                  <a:lnTo>
                    <a:pt x="2200919" y="1616002"/>
                  </a:lnTo>
                  <a:lnTo>
                    <a:pt x="2180323" y="1575467"/>
                  </a:lnTo>
                  <a:lnTo>
                    <a:pt x="2155571" y="1537332"/>
                  </a:lnTo>
                  <a:lnTo>
                    <a:pt x="2126818" y="1501867"/>
                  </a:lnTo>
                  <a:lnTo>
                    <a:pt x="2094218" y="1469343"/>
                  </a:lnTo>
                  <a:lnTo>
                    <a:pt x="2057924" y="1440032"/>
                  </a:lnTo>
                  <a:lnTo>
                    <a:pt x="2018091" y="1414203"/>
                  </a:lnTo>
                  <a:lnTo>
                    <a:pt x="1974575" y="1387028"/>
                  </a:lnTo>
                  <a:lnTo>
                    <a:pt x="1933543" y="1357279"/>
                  </a:lnTo>
                  <a:lnTo>
                    <a:pt x="1895072" y="1325088"/>
                  </a:lnTo>
                  <a:lnTo>
                    <a:pt x="1859239" y="1290590"/>
                  </a:lnTo>
                  <a:lnTo>
                    <a:pt x="1826120" y="1253916"/>
                  </a:lnTo>
                  <a:lnTo>
                    <a:pt x="1795791" y="1215201"/>
                  </a:lnTo>
                  <a:lnTo>
                    <a:pt x="1768330" y="1174577"/>
                  </a:lnTo>
                  <a:lnTo>
                    <a:pt x="1743812" y="1132177"/>
                  </a:lnTo>
                  <a:lnTo>
                    <a:pt x="1722315" y="1088134"/>
                  </a:lnTo>
                  <a:lnTo>
                    <a:pt x="1703915" y="1042582"/>
                  </a:lnTo>
                  <a:lnTo>
                    <a:pt x="1688688" y="995653"/>
                  </a:lnTo>
                  <a:lnTo>
                    <a:pt x="1676712" y="947481"/>
                  </a:lnTo>
                  <a:lnTo>
                    <a:pt x="1668063" y="898198"/>
                  </a:lnTo>
                  <a:lnTo>
                    <a:pt x="1662818" y="847939"/>
                  </a:lnTo>
                  <a:lnTo>
                    <a:pt x="1661052" y="796835"/>
                  </a:lnTo>
                  <a:lnTo>
                    <a:pt x="1662818" y="745731"/>
                  </a:lnTo>
                  <a:lnTo>
                    <a:pt x="1668063" y="695471"/>
                  </a:lnTo>
                  <a:lnTo>
                    <a:pt x="1676712" y="646189"/>
                  </a:lnTo>
                  <a:lnTo>
                    <a:pt x="1688688" y="598017"/>
                  </a:lnTo>
                  <a:lnTo>
                    <a:pt x="1703915" y="551088"/>
                  </a:lnTo>
                  <a:lnTo>
                    <a:pt x="1722315" y="505536"/>
                  </a:lnTo>
                  <a:lnTo>
                    <a:pt x="1743812" y="461493"/>
                  </a:lnTo>
                  <a:lnTo>
                    <a:pt x="1768330" y="419093"/>
                  </a:lnTo>
                  <a:lnTo>
                    <a:pt x="1795791" y="378469"/>
                  </a:lnTo>
                  <a:lnTo>
                    <a:pt x="1826120" y="339753"/>
                  </a:lnTo>
                  <a:lnTo>
                    <a:pt x="1859239" y="303080"/>
                  </a:lnTo>
                  <a:lnTo>
                    <a:pt x="1895072" y="268581"/>
                  </a:lnTo>
                  <a:lnTo>
                    <a:pt x="1933543" y="236391"/>
                  </a:lnTo>
                  <a:lnTo>
                    <a:pt x="1974575" y="206642"/>
                  </a:lnTo>
                  <a:lnTo>
                    <a:pt x="2018091" y="179467"/>
                  </a:lnTo>
                  <a:lnTo>
                    <a:pt x="2307416" y="12306"/>
                  </a:lnTo>
                  <a:lnTo>
                    <a:pt x="2335117" y="0"/>
                  </a:lnTo>
                  <a:lnTo>
                    <a:pt x="2372184" y="36828"/>
                  </a:lnTo>
                  <a:lnTo>
                    <a:pt x="2405360" y="78776"/>
                  </a:lnTo>
                  <a:lnTo>
                    <a:pt x="2433956" y="124564"/>
                  </a:lnTo>
                  <a:lnTo>
                    <a:pt x="2457282" y="172912"/>
                  </a:lnTo>
                  <a:lnTo>
                    <a:pt x="2474650" y="222539"/>
                  </a:lnTo>
                  <a:lnTo>
                    <a:pt x="2468109" y="229269"/>
                  </a:lnTo>
                  <a:lnTo>
                    <a:pt x="2460799" y="235615"/>
                  </a:lnTo>
                  <a:lnTo>
                    <a:pt x="2452720" y="241575"/>
                  </a:lnTo>
                  <a:lnTo>
                    <a:pt x="2443870" y="247152"/>
                  </a:lnTo>
                  <a:lnTo>
                    <a:pt x="2154546" y="414313"/>
                  </a:lnTo>
                  <a:lnTo>
                    <a:pt x="2114962" y="440142"/>
                  </a:lnTo>
                  <a:lnTo>
                    <a:pt x="2078812" y="469453"/>
                  </a:lnTo>
                  <a:lnTo>
                    <a:pt x="2046271" y="501977"/>
                  </a:lnTo>
                  <a:lnTo>
                    <a:pt x="2017508" y="537442"/>
                  </a:lnTo>
                  <a:lnTo>
                    <a:pt x="1992698" y="575577"/>
                  </a:lnTo>
                  <a:lnTo>
                    <a:pt x="1972013" y="616112"/>
                  </a:lnTo>
                  <a:lnTo>
                    <a:pt x="1955624" y="658776"/>
                  </a:lnTo>
                  <a:lnTo>
                    <a:pt x="1943704" y="703298"/>
                  </a:lnTo>
                  <a:lnTo>
                    <a:pt x="1936426" y="749408"/>
                  </a:lnTo>
                  <a:lnTo>
                    <a:pt x="1933961" y="796835"/>
                  </a:lnTo>
                  <a:lnTo>
                    <a:pt x="1936398" y="844261"/>
                  </a:lnTo>
                  <a:lnTo>
                    <a:pt x="1943605" y="890371"/>
                  </a:lnTo>
                  <a:lnTo>
                    <a:pt x="1955430" y="934893"/>
                  </a:lnTo>
                  <a:lnTo>
                    <a:pt x="1971717" y="977557"/>
                  </a:lnTo>
                  <a:lnTo>
                    <a:pt x="1992313" y="1018092"/>
                  </a:lnTo>
                  <a:lnTo>
                    <a:pt x="2017065" y="1056228"/>
                  </a:lnTo>
                  <a:lnTo>
                    <a:pt x="2045818" y="1091693"/>
                  </a:lnTo>
                  <a:lnTo>
                    <a:pt x="2078418" y="1124216"/>
                  </a:lnTo>
                  <a:lnTo>
                    <a:pt x="2114712" y="1153528"/>
                  </a:lnTo>
                  <a:lnTo>
                    <a:pt x="2154546" y="1179357"/>
                  </a:lnTo>
                  <a:lnTo>
                    <a:pt x="2198061" y="1206340"/>
                  </a:lnTo>
                  <a:lnTo>
                    <a:pt x="2239088" y="1235925"/>
                  </a:lnTo>
                  <a:lnTo>
                    <a:pt x="2277548" y="1267979"/>
                  </a:lnTo>
                  <a:lnTo>
                    <a:pt x="2313358" y="1302368"/>
                  </a:lnTo>
                  <a:lnTo>
                    <a:pt x="2346441" y="1338959"/>
                  </a:lnTo>
                  <a:lnTo>
                    <a:pt x="2376714" y="1377620"/>
                  </a:lnTo>
                  <a:lnTo>
                    <a:pt x="2404098" y="1418217"/>
                  </a:lnTo>
                  <a:lnTo>
                    <a:pt x="2428513" y="1460617"/>
                  </a:lnTo>
                  <a:lnTo>
                    <a:pt x="2449878" y="1504687"/>
                  </a:lnTo>
                  <a:lnTo>
                    <a:pt x="2468114" y="1550294"/>
                  </a:lnTo>
                  <a:lnTo>
                    <a:pt x="2483139" y="1597305"/>
                  </a:lnTo>
                  <a:lnTo>
                    <a:pt x="2494873" y="1645586"/>
                  </a:lnTo>
                  <a:lnTo>
                    <a:pt x="2503237" y="1695006"/>
                  </a:lnTo>
                  <a:lnTo>
                    <a:pt x="2508150" y="1745429"/>
                  </a:lnTo>
                  <a:lnTo>
                    <a:pt x="2509532" y="1796725"/>
                  </a:lnTo>
                  <a:lnTo>
                    <a:pt x="2507767" y="1847828"/>
                  </a:lnTo>
                  <a:lnTo>
                    <a:pt x="2502521" y="1898088"/>
                  </a:lnTo>
                  <a:lnTo>
                    <a:pt x="2493872" y="1947371"/>
                  </a:lnTo>
                  <a:lnTo>
                    <a:pt x="2481896" y="1995543"/>
                  </a:lnTo>
                  <a:lnTo>
                    <a:pt x="2466669" y="2042472"/>
                  </a:lnTo>
                  <a:lnTo>
                    <a:pt x="2448269" y="2088024"/>
                  </a:lnTo>
                  <a:lnTo>
                    <a:pt x="2426772" y="2132067"/>
                  </a:lnTo>
                  <a:lnTo>
                    <a:pt x="2402255" y="2174467"/>
                  </a:lnTo>
                  <a:lnTo>
                    <a:pt x="2374793" y="2215091"/>
                  </a:lnTo>
                  <a:lnTo>
                    <a:pt x="2344464" y="2253806"/>
                  </a:lnTo>
                  <a:lnTo>
                    <a:pt x="2311345" y="2290480"/>
                  </a:lnTo>
                  <a:lnTo>
                    <a:pt x="2275512" y="2324978"/>
                  </a:lnTo>
                  <a:lnTo>
                    <a:pt x="2237041" y="2357169"/>
                  </a:lnTo>
                  <a:lnTo>
                    <a:pt x="2196009" y="2386918"/>
                  </a:lnTo>
                  <a:lnTo>
                    <a:pt x="2152493" y="2414093"/>
                  </a:lnTo>
                  <a:lnTo>
                    <a:pt x="2107889" y="2437830"/>
                  </a:lnTo>
                  <a:lnTo>
                    <a:pt x="2062028" y="2458177"/>
                  </a:lnTo>
                  <a:lnTo>
                    <a:pt x="2015103" y="2475132"/>
                  </a:lnTo>
                  <a:lnTo>
                    <a:pt x="1967308" y="2488696"/>
                  </a:lnTo>
                  <a:lnTo>
                    <a:pt x="1918837" y="2498870"/>
                  </a:lnTo>
                  <a:lnTo>
                    <a:pt x="1869882" y="2505652"/>
                  </a:lnTo>
                  <a:lnTo>
                    <a:pt x="1820638" y="2509043"/>
                  </a:lnTo>
                  <a:close/>
                </a:path>
              </a:pathLst>
            </a:custGeom>
            <a:solidFill>
              <a:srgbClr val="F0ABC1"/>
            </a:solidFill>
          </p:spPr>
          <p:txBody>
            <a:bodyPr wrap="square" lIns="0" tIns="0" rIns="0" bIns="0" rtlCol="0"/>
            <a:lstStyle/>
            <a:p>
              <a:endParaRPr/>
            </a:p>
          </p:txBody>
        </p:sp>
        <p:sp>
          <p:nvSpPr>
            <p:cNvPr id="5" name="object 5"/>
            <p:cNvSpPr/>
            <p:nvPr/>
          </p:nvSpPr>
          <p:spPr>
            <a:xfrm>
              <a:off x="12099034" y="4363585"/>
              <a:ext cx="2102485" cy="2667000"/>
            </a:xfrm>
            <a:custGeom>
              <a:avLst/>
              <a:gdLst/>
              <a:ahLst/>
              <a:cxnLst/>
              <a:rect l="l" t="t" r="r" b="b"/>
              <a:pathLst>
                <a:path w="2102484" h="2667000">
                  <a:moveTo>
                    <a:pt x="1362493" y="2666373"/>
                  </a:moveTo>
                  <a:lnTo>
                    <a:pt x="1362493" y="1492143"/>
                  </a:lnTo>
                  <a:lnTo>
                    <a:pt x="1120363" y="1070651"/>
                  </a:lnTo>
                  <a:lnTo>
                    <a:pt x="0" y="423543"/>
                  </a:lnTo>
                  <a:lnTo>
                    <a:pt x="734597" y="0"/>
                  </a:lnTo>
                  <a:lnTo>
                    <a:pt x="1854961" y="646082"/>
                  </a:lnTo>
                  <a:lnTo>
                    <a:pt x="2102221" y="1065523"/>
                  </a:lnTo>
                  <a:lnTo>
                    <a:pt x="2102221" y="2239753"/>
                  </a:lnTo>
                  <a:lnTo>
                    <a:pt x="1362493" y="2666373"/>
                  </a:lnTo>
                  <a:close/>
                </a:path>
              </a:pathLst>
            </a:custGeom>
            <a:solidFill>
              <a:srgbClr val="F6B4A6"/>
            </a:solidFill>
          </p:spPr>
          <p:txBody>
            <a:bodyPr wrap="square" lIns="0" tIns="0" rIns="0" bIns="0" rtlCol="0"/>
            <a:lstStyle/>
            <a:p>
              <a:endParaRPr/>
            </a:p>
          </p:txBody>
        </p:sp>
        <p:sp>
          <p:nvSpPr>
            <p:cNvPr id="6" name="object 6"/>
            <p:cNvSpPr/>
            <p:nvPr/>
          </p:nvSpPr>
          <p:spPr>
            <a:xfrm>
              <a:off x="11856904" y="4788154"/>
              <a:ext cx="1604010" cy="2382520"/>
            </a:xfrm>
            <a:custGeom>
              <a:avLst/>
              <a:gdLst/>
              <a:ahLst/>
              <a:cxnLst/>
              <a:rect l="l" t="t" r="r" b="b"/>
              <a:pathLst>
                <a:path w="1604009" h="2382520">
                  <a:moveTo>
                    <a:pt x="1362493" y="2382301"/>
                  </a:moveTo>
                  <a:lnTo>
                    <a:pt x="603272" y="1944401"/>
                  </a:lnTo>
                  <a:lnTo>
                    <a:pt x="1149091" y="1629563"/>
                  </a:lnTo>
                  <a:lnTo>
                    <a:pt x="1149091" y="1120901"/>
                  </a:lnTo>
                  <a:lnTo>
                    <a:pt x="1073169" y="1089110"/>
                  </a:lnTo>
                  <a:lnTo>
                    <a:pt x="410389" y="1471632"/>
                  </a:lnTo>
                  <a:lnTo>
                    <a:pt x="373563" y="1499108"/>
                  </a:lnTo>
                  <a:lnTo>
                    <a:pt x="340813" y="1535898"/>
                  </a:lnTo>
                  <a:lnTo>
                    <a:pt x="313306" y="1579697"/>
                  </a:lnTo>
                  <a:lnTo>
                    <a:pt x="292212" y="1628196"/>
                  </a:lnTo>
                  <a:lnTo>
                    <a:pt x="278699" y="1679088"/>
                  </a:lnTo>
                  <a:lnTo>
                    <a:pt x="273935" y="1730065"/>
                  </a:lnTo>
                  <a:lnTo>
                    <a:pt x="273935" y="1753652"/>
                  </a:lnTo>
                  <a:lnTo>
                    <a:pt x="242129" y="1735193"/>
                  </a:lnTo>
                  <a:lnTo>
                    <a:pt x="107727" y="1503423"/>
                  </a:lnTo>
                  <a:lnTo>
                    <a:pt x="517091" y="1267552"/>
                  </a:lnTo>
                  <a:lnTo>
                    <a:pt x="517091" y="758890"/>
                  </a:lnTo>
                  <a:lnTo>
                    <a:pt x="441168" y="727099"/>
                  </a:lnTo>
                  <a:lnTo>
                    <a:pt x="0" y="981430"/>
                  </a:lnTo>
                  <a:lnTo>
                    <a:pt x="0" y="136395"/>
                  </a:lnTo>
                  <a:lnTo>
                    <a:pt x="241103" y="0"/>
                  </a:lnTo>
                  <a:lnTo>
                    <a:pt x="1361467" y="646082"/>
                  </a:lnTo>
                  <a:lnTo>
                    <a:pt x="1603597" y="1061421"/>
                  </a:lnTo>
                  <a:lnTo>
                    <a:pt x="1603597" y="2244881"/>
                  </a:lnTo>
                  <a:lnTo>
                    <a:pt x="1362493" y="2382301"/>
                  </a:lnTo>
                  <a:close/>
                </a:path>
              </a:pathLst>
            </a:custGeom>
            <a:solidFill>
              <a:srgbClr val="94DDDE"/>
            </a:solidFill>
          </p:spPr>
          <p:txBody>
            <a:bodyPr wrap="square" lIns="0" tIns="0" rIns="0" bIns="0" rtlCol="0"/>
            <a:lstStyle/>
            <a:p>
              <a:endParaRPr/>
            </a:p>
          </p:txBody>
        </p:sp>
        <p:sp>
          <p:nvSpPr>
            <p:cNvPr id="7" name="object 7"/>
            <p:cNvSpPr/>
            <p:nvPr/>
          </p:nvSpPr>
          <p:spPr>
            <a:xfrm>
              <a:off x="11596307" y="5587040"/>
              <a:ext cx="1385570" cy="1195070"/>
            </a:xfrm>
            <a:custGeom>
              <a:avLst/>
              <a:gdLst/>
              <a:ahLst/>
              <a:cxnLst/>
              <a:rect l="l" t="t" r="r" b="b"/>
              <a:pathLst>
                <a:path w="1385570" h="1195070">
                  <a:moveTo>
                    <a:pt x="85755" y="833803"/>
                  </a:moveTo>
                  <a:lnTo>
                    <a:pt x="51413" y="830045"/>
                  </a:lnTo>
                  <a:lnTo>
                    <a:pt x="24262" y="809650"/>
                  </a:lnTo>
                  <a:lnTo>
                    <a:pt x="6418" y="774142"/>
                  </a:lnTo>
                  <a:lnTo>
                    <a:pt x="0" y="725048"/>
                  </a:lnTo>
                  <a:lnTo>
                    <a:pt x="0" y="601984"/>
                  </a:lnTo>
                  <a:lnTo>
                    <a:pt x="4498" y="555014"/>
                  </a:lnTo>
                  <a:lnTo>
                    <a:pt x="17175" y="507902"/>
                  </a:lnTo>
                  <a:lnTo>
                    <a:pt x="36806" y="462897"/>
                  </a:lnTo>
                  <a:lnTo>
                    <a:pt x="62166" y="422251"/>
                  </a:lnTo>
                  <a:lnTo>
                    <a:pt x="92028" y="388214"/>
                  </a:lnTo>
                  <a:lnTo>
                    <a:pt x="125168" y="363036"/>
                  </a:lnTo>
                  <a:lnTo>
                    <a:pt x="754091" y="0"/>
                  </a:lnTo>
                  <a:lnTo>
                    <a:pt x="754091" y="456359"/>
                  </a:lnTo>
                  <a:lnTo>
                    <a:pt x="125168" y="819396"/>
                  </a:lnTo>
                  <a:lnTo>
                    <a:pt x="85755" y="833803"/>
                  </a:lnTo>
                  <a:close/>
                </a:path>
                <a:path w="1385570" h="1195070">
                  <a:moveTo>
                    <a:pt x="716729" y="1194789"/>
                  </a:moveTo>
                  <a:lnTo>
                    <a:pt x="682387" y="1191031"/>
                  </a:lnTo>
                  <a:lnTo>
                    <a:pt x="655236" y="1170636"/>
                  </a:lnTo>
                  <a:lnTo>
                    <a:pt x="637392" y="1135128"/>
                  </a:lnTo>
                  <a:lnTo>
                    <a:pt x="630974" y="1086034"/>
                  </a:lnTo>
                  <a:lnTo>
                    <a:pt x="630974" y="962970"/>
                  </a:lnTo>
                  <a:lnTo>
                    <a:pt x="635472" y="916000"/>
                  </a:lnTo>
                  <a:lnTo>
                    <a:pt x="648149" y="868888"/>
                  </a:lnTo>
                  <a:lnTo>
                    <a:pt x="667781" y="823883"/>
                  </a:lnTo>
                  <a:lnTo>
                    <a:pt x="693140" y="783237"/>
                  </a:lnTo>
                  <a:lnTo>
                    <a:pt x="723003" y="749200"/>
                  </a:lnTo>
                  <a:lnTo>
                    <a:pt x="756143" y="724022"/>
                  </a:lnTo>
                  <a:lnTo>
                    <a:pt x="1385065" y="360985"/>
                  </a:lnTo>
                  <a:lnTo>
                    <a:pt x="1385065" y="817345"/>
                  </a:lnTo>
                  <a:lnTo>
                    <a:pt x="756143" y="1180382"/>
                  </a:lnTo>
                  <a:lnTo>
                    <a:pt x="716729" y="1194789"/>
                  </a:lnTo>
                  <a:close/>
                </a:path>
              </a:pathLst>
            </a:custGeom>
            <a:solidFill>
              <a:srgbClr val="FEFEFE"/>
            </a:solidFill>
          </p:spPr>
          <p:txBody>
            <a:bodyPr wrap="square" lIns="0" tIns="0" rIns="0" bIns="0" rtlCol="0"/>
            <a:lstStyle/>
            <a:p>
              <a:endParaRPr/>
            </a:p>
          </p:txBody>
        </p:sp>
        <p:sp>
          <p:nvSpPr>
            <p:cNvPr id="8" name="object 8"/>
            <p:cNvSpPr/>
            <p:nvPr/>
          </p:nvSpPr>
          <p:spPr>
            <a:xfrm>
              <a:off x="11497805" y="3089884"/>
              <a:ext cx="5133975" cy="4102100"/>
            </a:xfrm>
            <a:custGeom>
              <a:avLst/>
              <a:gdLst/>
              <a:ahLst/>
              <a:cxnLst/>
              <a:rect l="l" t="t" r="r" b="b"/>
              <a:pathLst>
                <a:path w="5133975" h="4102100">
                  <a:moveTo>
                    <a:pt x="444246" y="2959100"/>
                  </a:moveTo>
                  <a:lnTo>
                    <a:pt x="435444" y="2908300"/>
                  </a:lnTo>
                  <a:lnTo>
                    <a:pt x="411543" y="2882900"/>
                  </a:lnTo>
                  <a:lnTo>
                    <a:pt x="376288" y="2882900"/>
                  </a:lnTo>
                  <a:lnTo>
                    <a:pt x="333438" y="2895600"/>
                  </a:lnTo>
                  <a:lnTo>
                    <a:pt x="298284" y="2921000"/>
                  </a:lnTo>
                  <a:lnTo>
                    <a:pt x="267843" y="2959100"/>
                  </a:lnTo>
                  <a:lnTo>
                    <a:pt x="243916" y="2997200"/>
                  </a:lnTo>
                  <a:lnTo>
                    <a:pt x="228257" y="3035300"/>
                  </a:lnTo>
                  <a:lnTo>
                    <a:pt x="222643" y="3086100"/>
                  </a:lnTo>
                  <a:lnTo>
                    <a:pt x="231292" y="3124200"/>
                  </a:lnTo>
                  <a:lnTo>
                    <a:pt x="254952" y="3149600"/>
                  </a:lnTo>
                  <a:lnTo>
                    <a:pt x="290156" y="3162300"/>
                  </a:lnTo>
                  <a:lnTo>
                    <a:pt x="333438" y="3149600"/>
                  </a:lnTo>
                  <a:lnTo>
                    <a:pt x="368604" y="3124200"/>
                  </a:lnTo>
                  <a:lnTo>
                    <a:pt x="399046" y="3086100"/>
                  </a:lnTo>
                  <a:lnTo>
                    <a:pt x="422973" y="3035300"/>
                  </a:lnTo>
                  <a:lnTo>
                    <a:pt x="438632" y="2997200"/>
                  </a:lnTo>
                  <a:lnTo>
                    <a:pt x="444246" y="2959100"/>
                  </a:lnTo>
                  <a:close/>
                </a:path>
                <a:path w="5133975" h="4102100">
                  <a:moveTo>
                    <a:pt x="1075220" y="3314700"/>
                  </a:moveTo>
                  <a:lnTo>
                    <a:pt x="1066571" y="3276600"/>
                  </a:lnTo>
                  <a:lnTo>
                    <a:pt x="1042911" y="3238500"/>
                  </a:lnTo>
                  <a:lnTo>
                    <a:pt x="1007706" y="3238500"/>
                  </a:lnTo>
                  <a:lnTo>
                    <a:pt x="964412" y="3251200"/>
                  </a:lnTo>
                  <a:lnTo>
                    <a:pt x="929259" y="3276600"/>
                  </a:lnTo>
                  <a:lnTo>
                    <a:pt x="898817" y="3314700"/>
                  </a:lnTo>
                  <a:lnTo>
                    <a:pt x="874890" y="3352800"/>
                  </a:lnTo>
                  <a:lnTo>
                    <a:pt x="859231" y="3403600"/>
                  </a:lnTo>
                  <a:lnTo>
                    <a:pt x="853617" y="3441700"/>
                  </a:lnTo>
                  <a:lnTo>
                    <a:pt x="862266" y="3492500"/>
                  </a:lnTo>
                  <a:lnTo>
                    <a:pt x="885926" y="3517900"/>
                  </a:lnTo>
                  <a:lnTo>
                    <a:pt x="921131" y="3517900"/>
                  </a:lnTo>
                  <a:lnTo>
                    <a:pt x="964412" y="3505200"/>
                  </a:lnTo>
                  <a:lnTo>
                    <a:pt x="999578" y="3479800"/>
                  </a:lnTo>
                  <a:lnTo>
                    <a:pt x="1030020" y="3441700"/>
                  </a:lnTo>
                  <a:lnTo>
                    <a:pt x="1053947" y="3403600"/>
                  </a:lnTo>
                  <a:lnTo>
                    <a:pt x="1069606" y="3352800"/>
                  </a:lnTo>
                  <a:lnTo>
                    <a:pt x="1075220" y="3314700"/>
                  </a:lnTo>
                  <a:close/>
                </a:path>
                <a:path w="5133975" h="4102100">
                  <a:moveTo>
                    <a:pt x="5133975" y="1905000"/>
                  </a:moveTo>
                  <a:lnTo>
                    <a:pt x="5131651" y="1854200"/>
                  </a:lnTo>
                  <a:lnTo>
                    <a:pt x="5126266" y="1803400"/>
                  </a:lnTo>
                  <a:lnTo>
                    <a:pt x="5117871" y="1752600"/>
                  </a:lnTo>
                  <a:lnTo>
                    <a:pt x="5106517" y="1701800"/>
                  </a:lnTo>
                  <a:lnTo>
                    <a:pt x="5092281" y="1663700"/>
                  </a:lnTo>
                  <a:lnTo>
                    <a:pt x="5083708" y="1638211"/>
                  </a:lnTo>
                  <a:lnTo>
                    <a:pt x="5083708" y="1905000"/>
                  </a:lnTo>
                  <a:lnTo>
                    <a:pt x="5082184" y="1955800"/>
                  </a:lnTo>
                  <a:lnTo>
                    <a:pt x="5077269" y="1993900"/>
                  </a:lnTo>
                  <a:lnTo>
                    <a:pt x="5069027" y="2044700"/>
                  </a:lnTo>
                  <a:lnTo>
                    <a:pt x="5057546" y="2095500"/>
                  </a:lnTo>
                  <a:lnTo>
                    <a:pt x="5042890" y="2133600"/>
                  </a:lnTo>
                  <a:lnTo>
                    <a:pt x="5025148" y="2184400"/>
                  </a:lnTo>
                  <a:lnTo>
                    <a:pt x="5004397" y="2222500"/>
                  </a:lnTo>
                  <a:lnTo>
                    <a:pt x="4980698" y="2260600"/>
                  </a:lnTo>
                  <a:lnTo>
                    <a:pt x="4954130" y="2311400"/>
                  </a:lnTo>
                  <a:lnTo>
                    <a:pt x="4924793" y="2349500"/>
                  </a:lnTo>
                  <a:lnTo>
                    <a:pt x="4892738" y="2374900"/>
                  </a:lnTo>
                  <a:lnTo>
                    <a:pt x="4858055" y="2413000"/>
                  </a:lnTo>
                  <a:lnTo>
                    <a:pt x="4820818" y="2438400"/>
                  </a:lnTo>
                  <a:lnTo>
                    <a:pt x="4781093" y="2476500"/>
                  </a:lnTo>
                  <a:lnTo>
                    <a:pt x="4738979" y="2501900"/>
                  </a:lnTo>
                  <a:lnTo>
                    <a:pt x="4695660" y="2527300"/>
                  </a:lnTo>
                  <a:lnTo>
                    <a:pt x="4465193" y="2590800"/>
                  </a:lnTo>
                  <a:lnTo>
                    <a:pt x="4322280" y="2590800"/>
                  </a:lnTo>
                  <a:lnTo>
                    <a:pt x="4091813" y="2527300"/>
                  </a:lnTo>
                  <a:lnTo>
                    <a:pt x="4004881" y="2476500"/>
                  </a:lnTo>
                  <a:lnTo>
                    <a:pt x="3915968" y="2425700"/>
                  </a:lnTo>
                  <a:lnTo>
                    <a:pt x="3870731" y="2413000"/>
                  </a:lnTo>
                  <a:lnTo>
                    <a:pt x="3825024" y="2387600"/>
                  </a:lnTo>
                  <a:lnTo>
                    <a:pt x="3590696" y="2324100"/>
                  </a:lnTo>
                  <a:lnTo>
                    <a:pt x="3494925" y="2298700"/>
                  </a:lnTo>
                  <a:lnTo>
                    <a:pt x="3446742" y="2298700"/>
                  </a:lnTo>
                  <a:lnTo>
                    <a:pt x="3398418" y="2286000"/>
                  </a:lnTo>
                  <a:lnTo>
                    <a:pt x="3107271" y="2286000"/>
                  </a:lnTo>
                  <a:lnTo>
                    <a:pt x="3058896" y="2298700"/>
                  </a:lnTo>
                  <a:lnTo>
                    <a:pt x="3010649" y="2298700"/>
                  </a:lnTo>
                  <a:lnTo>
                    <a:pt x="2962579" y="2311400"/>
                  </a:lnTo>
                  <a:lnTo>
                    <a:pt x="2914713" y="2311400"/>
                  </a:lnTo>
                  <a:lnTo>
                    <a:pt x="2726017" y="2362200"/>
                  </a:lnTo>
                  <a:lnTo>
                    <a:pt x="2726017" y="2324100"/>
                  </a:lnTo>
                  <a:lnTo>
                    <a:pt x="2680868" y="2248433"/>
                  </a:lnTo>
                  <a:lnTo>
                    <a:pt x="2680868" y="2374900"/>
                  </a:lnTo>
                  <a:lnTo>
                    <a:pt x="2680868" y="2421293"/>
                  </a:lnTo>
                  <a:lnTo>
                    <a:pt x="2680868" y="3492500"/>
                  </a:lnTo>
                  <a:lnTo>
                    <a:pt x="2407297" y="3652570"/>
                  </a:lnTo>
                  <a:lnTo>
                    <a:pt x="2680868" y="3379139"/>
                  </a:lnTo>
                  <a:lnTo>
                    <a:pt x="2680868" y="3369907"/>
                  </a:lnTo>
                  <a:lnTo>
                    <a:pt x="2385034" y="3665601"/>
                  </a:lnTo>
                  <a:lnTo>
                    <a:pt x="2080704" y="3843667"/>
                  </a:lnTo>
                  <a:lnTo>
                    <a:pt x="2680868" y="3243770"/>
                  </a:lnTo>
                  <a:lnTo>
                    <a:pt x="2680868" y="3234537"/>
                  </a:lnTo>
                  <a:lnTo>
                    <a:pt x="2058416" y="3856698"/>
                  </a:lnTo>
                  <a:lnTo>
                    <a:pt x="1986292" y="3898900"/>
                  </a:lnTo>
                  <a:lnTo>
                    <a:pt x="1986292" y="3802659"/>
                  </a:lnTo>
                  <a:lnTo>
                    <a:pt x="2680868" y="3108401"/>
                  </a:lnTo>
                  <a:lnTo>
                    <a:pt x="2680868" y="3099168"/>
                  </a:lnTo>
                  <a:lnTo>
                    <a:pt x="1986292" y="3793426"/>
                  </a:lnTo>
                  <a:lnTo>
                    <a:pt x="1986292" y="3666274"/>
                  </a:lnTo>
                  <a:lnTo>
                    <a:pt x="2680868" y="2972003"/>
                  </a:lnTo>
                  <a:lnTo>
                    <a:pt x="2680868" y="2962770"/>
                  </a:lnTo>
                  <a:lnTo>
                    <a:pt x="1986292" y="3657041"/>
                  </a:lnTo>
                  <a:lnTo>
                    <a:pt x="1986292" y="3530892"/>
                  </a:lnTo>
                  <a:lnTo>
                    <a:pt x="2680868" y="2836634"/>
                  </a:lnTo>
                  <a:lnTo>
                    <a:pt x="2680868" y="2827401"/>
                  </a:lnTo>
                  <a:lnTo>
                    <a:pt x="1986292" y="3521659"/>
                  </a:lnTo>
                  <a:lnTo>
                    <a:pt x="1986292" y="3395522"/>
                  </a:lnTo>
                  <a:lnTo>
                    <a:pt x="2680868" y="2701264"/>
                  </a:lnTo>
                  <a:lnTo>
                    <a:pt x="2680868" y="2692031"/>
                  </a:lnTo>
                  <a:lnTo>
                    <a:pt x="1986292" y="3386290"/>
                  </a:lnTo>
                  <a:lnTo>
                    <a:pt x="1986292" y="3260153"/>
                  </a:lnTo>
                  <a:lnTo>
                    <a:pt x="2680868" y="2565895"/>
                  </a:lnTo>
                  <a:lnTo>
                    <a:pt x="2680868" y="2556662"/>
                  </a:lnTo>
                  <a:lnTo>
                    <a:pt x="1986292" y="3250920"/>
                  </a:lnTo>
                  <a:lnTo>
                    <a:pt x="1986292" y="3124784"/>
                  </a:lnTo>
                  <a:lnTo>
                    <a:pt x="2680868" y="2430526"/>
                  </a:lnTo>
                  <a:lnTo>
                    <a:pt x="2680868" y="2421293"/>
                  </a:lnTo>
                  <a:lnTo>
                    <a:pt x="1986292" y="3115551"/>
                  </a:lnTo>
                  <a:lnTo>
                    <a:pt x="1986292" y="2989415"/>
                  </a:lnTo>
                  <a:lnTo>
                    <a:pt x="2496566" y="2479370"/>
                  </a:lnTo>
                  <a:lnTo>
                    <a:pt x="2680868" y="2374900"/>
                  </a:lnTo>
                  <a:lnTo>
                    <a:pt x="2680868" y="2248433"/>
                  </a:lnTo>
                  <a:lnTo>
                    <a:pt x="2672664" y="2234679"/>
                  </a:lnTo>
                  <a:lnTo>
                    <a:pt x="2672664" y="2324100"/>
                  </a:lnTo>
                  <a:lnTo>
                    <a:pt x="2623096" y="2352891"/>
                  </a:lnTo>
                  <a:lnTo>
                    <a:pt x="2664955" y="2311044"/>
                  </a:lnTo>
                  <a:lnTo>
                    <a:pt x="2672664" y="2324100"/>
                  </a:lnTo>
                  <a:lnTo>
                    <a:pt x="2672664" y="2234679"/>
                  </a:lnTo>
                  <a:lnTo>
                    <a:pt x="2661526" y="2216010"/>
                  </a:lnTo>
                  <a:lnTo>
                    <a:pt x="2661526" y="2305227"/>
                  </a:lnTo>
                  <a:lnTo>
                    <a:pt x="2601023" y="2365718"/>
                  </a:lnTo>
                  <a:lnTo>
                    <a:pt x="2475204" y="2438806"/>
                  </a:lnTo>
                  <a:lnTo>
                    <a:pt x="2475204" y="2491473"/>
                  </a:lnTo>
                  <a:lnTo>
                    <a:pt x="1986292" y="2980182"/>
                  </a:lnTo>
                  <a:lnTo>
                    <a:pt x="1986292" y="2853017"/>
                  </a:lnTo>
                  <a:lnTo>
                    <a:pt x="2181364" y="2658033"/>
                  </a:lnTo>
                  <a:lnTo>
                    <a:pt x="2475204" y="2491473"/>
                  </a:lnTo>
                  <a:lnTo>
                    <a:pt x="2475204" y="2438806"/>
                  </a:lnTo>
                  <a:lnTo>
                    <a:pt x="2297366" y="2542082"/>
                  </a:lnTo>
                  <a:lnTo>
                    <a:pt x="2614345" y="2225230"/>
                  </a:lnTo>
                  <a:lnTo>
                    <a:pt x="2661526" y="2305227"/>
                  </a:lnTo>
                  <a:lnTo>
                    <a:pt x="2661526" y="2216010"/>
                  </a:lnTo>
                  <a:lnTo>
                    <a:pt x="2627515" y="2159000"/>
                  </a:lnTo>
                  <a:lnTo>
                    <a:pt x="2777007" y="2120900"/>
                  </a:lnTo>
                  <a:lnTo>
                    <a:pt x="2980486" y="2070100"/>
                  </a:lnTo>
                  <a:lnTo>
                    <a:pt x="3083293" y="2070100"/>
                  </a:lnTo>
                  <a:lnTo>
                    <a:pt x="3134830" y="2057400"/>
                  </a:lnTo>
                  <a:lnTo>
                    <a:pt x="3338703" y="2057400"/>
                  </a:lnTo>
                  <a:lnTo>
                    <a:pt x="3388982" y="2070100"/>
                  </a:lnTo>
                  <a:lnTo>
                    <a:pt x="3489248" y="2070100"/>
                  </a:lnTo>
                  <a:lnTo>
                    <a:pt x="3588893" y="2095500"/>
                  </a:lnTo>
                  <a:lnTo>
                    <a:pt x="3638423" y="2095500"/>
                  </a:lnTo>
                  <a:lnTo>
                    <a:pt x="3736695" y="2120900"/>
                  </a:lnTo>
                  <a:lnTo>
                    <a:pt x="3785400" y="2146300"/>
                  </a:lnTo>
                  <a:lnTo>
                    <a:pt x="3881755" y="2171700"/>
                  </a:lnTo>
                  <a:lnTo>
                    <a:pt x="3929354" y="2197100"/>
                  </a:lnTo>
                  <a:lnTo>
                    <a:pt x="3976522" y="2209800"/>
                  </a:lnTo>
                  <a:lnTo>
                    <a:pt x="4069461" y="2260600"/>
                  </a:lnTo>
                  <a:lnTo>
                    <a:pt x="4115168" y="2273300"/>
                  </a:lnTo>
                  <a:lnTo>
                    <a:pt x="4160329" y="2298700"/>
                  </a:lnTo>
                  <a:lnTo>
                    <a:pt x="4204360" y="2324100"/>
                  </a:lnTo>
                  <a:lnTo>
                    <a:pt x="4250029" y="2349500"/>
                  </a:lnTo>
                  <a:lnTo>
                    <a:pt x="4296918" y="2362200"/>
                  </a:lnTo>
                  <a:lnTo>
                    <a:pt x="4488510" y="2362200"/>
                  </a:lnTo>
                  <a:lnTo>
                    <a:pt x="4535386" y="2349500"/>
                  </a:lnTo>
                  <a:lnTo>
                    <a:pt x="4581055" y="2324100"/>
                  </a:lnTo>
                  <a:lnTo>
                    <a:pt x="4625098" y="2298700"/>
                  </a:lnTo>
                  <a:lnTo>
                    <a:pt x="4666983" y="2273300"/>
                  </a:lnTo>
                  <a:lnTo>
                    <a:pt x="4705147" y="2247900"/>
                  </a:lnTo>
                  <a:lnTo>
                    <a:pt x="4739424" y="2209800"/>
                  </a:lnTo>
                  <a:lnTo>
                    <a:pt x="4769650" y="2171700"/>
                  </a:lnTo>
                  <a:lnTo>
                    <a:pt x="4795659" y="2133600"/>
                  </a:lnTo>
                  <a:lnTo>
                    <a:pt x="4817300" y="2095500"/>
                  </a:lnTo>
                  <a:lnTo>
                    <a:pt x="4834420" y="2044700"/>
                  </a:lnTo>
                  <a:lnTo>
                    <a:pt x="4846840" y="2006600"/>
                  </a:lnTo>
                  <a:lnTo>
                    <a:pt x="4854410" y="1955800"/>
                  </a:lnTo>
                  <a:lnTo>
                    <a:pt x="4856962" y="1905000"/>
                  </a:lnTo>
                  <a:lnTo>
                    <a:pt x="4854372" y="1854200"/>
                  </a:lnTo>
                  <a:lnTo>
                    <a:pt x="4846739" y="1803400"/>
                  </a:lnTo>
                  <a:lnTo>
                    <a:pt x="4834217" y="1752600"/>
                  </a:lnTo>
                  <a:lnTo>
                    <a:pt x="4817008" y="1714500"/>
                  </a:lnTo>
                  <a:lnTo>
                    <a:pt x="4795278" y="1663700"/>
                  </a:lnTo>
                  <a:lnTo>
                    <a:pt x="4769205" y="1625600"/>
                  </a:lnTo>
                  <a:lnTo>
                    <a:pt x="4738979" y="1587500"/>
                  </a:lnTo>
                  <a:lnTo>
                    <a:pt x="4704753" y="1562100"/>
                  </a:lnTo>
                  <a:lnTo>
                    <a:pt x="4666742" y="1524000"/>
                  </a:lnTo>
                  <a:lnTo>
                    <a:pt x="4582973" y="1473200"/>
                  </a:lnTo>
                  <a:lnTo>
                    <a:pt x="4543247" y="1447800"/>
                  </a:lnTo>
                  <a:lnTo>
                    <a:pt x="4506011" y="1409700"/>
                  </a:lnTo>
                  <a:lnTo>
                    <a:pt x="4471314" y="1384300"/>
                  </a:lnTo>
                  <a:lnTo>
                    <a:pt x="4439234" y="1346200"/>
                  </a:lnTo>
                  <a:lnTo>
                    <a:pt x="4409872" y="1308100"/>
                  </a:lnTo>
                  <a:lnTo>
                    <a:pt x="4383265" y="1270000"/>
                  </a:lnTo>
                  <a:lnTo>
                    <a:pt x="4359529" y="1231900"/>
                  </a:lnTo>
                  <a:lnTo>
                    <a:pt x="4338701" y="1181100"/>
                  </a:lnTo>
                  <a:lnTo>
                    <a:pt x="4320870" y="1143000"/>
                  </a:lnTo>
                  <a:lnTo>
                    <a:pt x="4306125" y="1092200"/>
                  </a:lnTo>
                  <a:lnTo>
                    <a:pt x="4294517" y="1054100"/>
                  </a:lnTo>
                  <a:lnTo>
                    <a:pt x="4286135" y="1003300"/>
                  </a:lnTo>
                  <a:lnTo>
                    <a:pt x="4281055" y="952500"/>
                  </a:lnTo>
                  <a:lnTo>
                    <a:pt x="4279341" y="901700"/>
                  </a:lnTo>
                  <a:lnTo>
                    <a:pt x="4281055" y="850900"/>
                  </a:lnTo>
                  <a:lnTo>
                    <a:pt x="4286135" y="800100"/>
                  </a:lnTo>
                  <a:lnTo>
                    <a:pt x="4294517" y="762000"/>
                  </a:lnTo>
                  <a:lnTo>
                    <a:pt x="4306125" y="711200"/>
                  </a:lnTo>
                  <a:lnTo>
                    <a:pt x="4320870" y="660400"/>
                  </a:lnTo>
                  <a:lnTo>
                    <a:pt x="4338701" y="622300"/>
                  </a:lnTo>
                  <a:lnTo>
                    <a:pt x="4359529" y="571500"/>
                  </a:lnTo>
                  <a:lnTo>
                    <a:pt x="4383265" y="533400"/>
                  </a:lnTo>
                  <a:lnTo>
                    <a:pt x="4409872" y="495300"/>
                  </a:lnTo>
                  <a:lnTo>
                    <a:pt x="4439234" y="457200"/>
                  </a:lnTo>
                  <a:lnTo>
                    <a:pt x="4471314" y="419100"/>
                  </a:lnTo>
                  <a:lnTo>
                    <a:pt x="4506011" y="393700"/>
                  </a:lnTo>
                  <a:lnTo>
                    <a:pt x="4543247" y="355600"/>
                  </a:lnTo>
                  <a:lnTo>
                    <a:pt x="4582973" y="330200"/>
                  </a:lnTo>
                  <a:lnTo>
                    <a:pt x="4625098" y="304800"/>
                  </a:lnTo>
                  <a:lnTo>
                    <a:pt x="4914417" y="139700"/>
                  </a:lnTo>
                  <a:lnTo>
                    <a:pt x="4923053" y="127000"/>
                  </a:lnTo>
                  <a:lnTo>
                    <a:pt x="4950333" y="127000"/>
                  </a:lnTo>
                  <a:lnTo>
                    <a:pt x="4984813" y="165100"/>
                  </a:lnTo>
                  <a:lnTo>
                    <a:pt x="5015344" y="203200"/>
                  </a:lnTo>
                  <a:lnTo>
                    <a:pt x="5041074" y="254000"/>
                  </a:lnTo>
                  <a:lnTo>
                    <a:pt x="5061128" y="304800"/>
                  </a:lnTo>
                  <a:lnTo>
                    <a:pt x="5006302" y="342900"/>
                  </a:lnTo>
                  <a:lnTo>
                    <a:pt x="4895697" y="406400"/>
                  </a:lnTo>
                  <a:lnTo>
                    <a:pt x="4787011" y="469900"/>
                  </a:lnTo>
                  <a:lnTo>
                    <a:pt x="4737951" y="495300"/>
                  </a:lnTo>
                  <a:lnTo>
                    <a:pt x="4696053" y="520700"/>
                  </a:lnTo>
                  <a:lnTo>
                    <a:pt x="4657890" y="558800"/>
                  </a:lnTo>
                  <a:lnTo>
                    <a:pt x="4623613" y="584200"/>
                  </a:lnTo>
                  <a:lnTo>
                    <a:pt x="4593399" y="622300"/>
                  </a:lnTo>
                  <a:lnTo>
                    <a:pt x="4567377" y="673100"/>
                  </a:lnTo>
                  <a:lnTo>
                    <a:pt x="4545736" y="711200"/>
                  </a:lnTo>
                  <a:lnTo>
                    <a:pt x="4528629" y="749300"/>
                  </a:lnTo>
                  <a:lnTo>
                    <a:pt x="4516209" y="800100"/>
                  </a:lnTo>
                  <a:lnTo>
                    <a:pt x="4508639" y="850900"/>
                  </a:lnTo>
                  <a:lnTo>
                    <a:pt x="4506074" y="901700"/>
                  </a:lnTo>
                  <a:lnTo>
                    <a:pt x="4508665" y="952500"/>
                  </a:lnTo>
                  <a:lnTo>
                    <a:pt x="4516310" y="1003300"/>
                  </a:lnTo>
                  <a:lnTo>
                    <a:pt x="4528820" y="1041400"/>
                  </a:lnTo>
                  <a:lnTo>
                    <a:pt x="4546041" y="1092200"/>
                  </a:lnTo>
                  <a:lnTo>
                    <a:pt x="4567771" y="1130300"/>
                  </a:lnTo>
                  <a:lnTo>
                    <a:pt x="4593844" y="1168400"/>
                  </a:lnTo>
                  <a:lnTo>
                    <a:pt x="4624070" y="1206500"/>
                  </a:lnTo>
                  <a:lnTo>
                    <a:pt x="4658284" y="1244600"/>
                  </a:lnTo>
                  <a:lnTo>
                    <a:pt x="4696307" y="1270000"/>
                  </a:lnTo>
                  <a:lnTo>
                    <a:pt x="4737951" y="1308100"/>
                  </a:lnTo>
                  <a:lnTo>
                    <a:pt x="4780077" y="1333500"/>
                  </a:lnTo>
                  <a:lnTo>
                    <a:pt x="4819789" y="1358900"/>
                  </a:lnTo>
                  <a:lnTo>
                    <a:pt x="4857039" y="1384300"/>
                  </a:lnTo>
                  <a:lnTo>
                    <a:pt x="4891735" y="1422400"/>
                  </a:lnTo>
                  <a:lnTo>
                    <a:pt x="4923802" y="1460500"/>
                  </a:lnTo>
                  <a:lnTo>
                    <a:pt x="4953178" y="1498600"/>
                  </a:lnTo>
                  <a:lnTo>
                    <a:pt x="4979771" y="1536700"/>
                  </a:lnTo>
                  <a:lnTo>
                    <a:pt x="5003520" y="1574800"/>
                  </a:lnTo>
                  <a:lnTo>
                    <a:pt x="5024348" y="1612900"/>
                  </a:lnTo>
                  <a:lnTo>
                    <a:pt x="5042166" y="1663700"/>
                  </a:lnTo>
                  <a:lnTo>
                    <a:pt x="5056924" y="1701800"/>
                  </a:lnTo>
                  <a:lnTo>
                    <a:pt x="5068532" y="1752600"/>
                  </a:lnTo>
                  <a:lnTo>
                    <a:pt x="5076914" y="1803400"/>
                  </a:lnTo>
                  <a:lnTo>
                    <a:pt x="5081994" y="1854200"/>
                  </a:lnTo>
                  <a:lnTo>
                    <a:pt x="5083708" y="1905000"/>
                  </a:lnTo>
                  <a:lnTo>
                    <a:pt x="5083708" y="1638211"/>
                  </a:lnTo>
                  <a:lnTo>
                    <a:pt x="5075199" y="1612900"/>
                  </a:lnTo>
                  <a:lnTo>
                    <a:pt x="5055349" y="1574800"/>
                  </a:lnTo>
                  <a:lnTo>
                    <a:pt x="5032794" y="1536700"/>
                  </a:lnTo>
                  <a:lnTo>
                    <a:pt x="5007572" y="1485900"/>
                  </a:lnTo>
                  <a:lnTo>
                    <a:pt x="4979746" y="1447800"/>
                  </a:lnTo>
                  <a:lnTo>
                    <a:pt x="4949393" y="1422400"/>
                  </a:lnTo>
                  <a:lnTo>
                    <a:pt x="4916551" y="1384300"/>
                  </a:lnTo>
                  <a:lnTo>
                    <a:pt x="4881283" y="1346200"/>
                  </a:lnTo>
                  <a:lnTo>
                    <a:pt x="4843665" y="1320800"/>
                  </a:lnTo>
                  <a:lnTo>
                    <a:pt x="4803724" y="1295400"/>
                  </a:lnTo>
                  <a:lnTo>
                    <a:pt x="4761547" y="1257300"/>
                  </a:lnTo>
                  <a:lnTo>
                    <a:pt x="4719777" y="1231900"/>
                  </a:lnTo>
                  <a:lnTo>
                    <a:pt x="4682172" y="1206500"/>
                  </a:lnTo>
                  <a:lnTo>
                    <a:pt x="4648924" y="1168400"/>
                  </a:lnTo>
                  <a:lnTo>
                    <a:pt x="4620222" y="1130300"/>
                  </a:lnTo>
                  <a:lnTo>
                    <a:pt x="4596295" y="1092200"/>
                  </a:lnTo>
                  <a:lnTo>
                    <a:pt x="4577334" y="1041400"/>
                  </a:lnTo>
                  <a:lnTo>
                    <a:pt x="4563529" y="1003300"/>
                  </a:lnTo>
                  <a:lnTo>
                    <a:pt x="4555109" y="952500"/>
                  </a:lnTo>
                  <a:lnTo>
                    <a:pt x="4552251" y="901700"/>
                  </a:lnTo>
                  <a:lnTo>
                    <a:pt x="4555109" y="850900"/>
                  </a:lnTo>
                  <a:lnTo>
                    <a:pt x="4563529" y="800100"/>
                  </a:lnTo>
                  <a:lnTo>
                    <a:pt x="4577334" y="749300"/>
                  </a:lnTo>
                  <a:lnTo>
                    <a:pt x="4596295" y="711200"/>
                  </a:lnTo>
                  <a:lnTo>
                    <a:pt x="4620222" y="673100"/>
                  </a:lnTo>
                  <a:lnTo>
                    <a:pt x="4648924" y="635000"/>
                  </a:lnTo>
                  <a:lnTo>
                    <a:pt x="4682172" y="596900"/>
                  </a:lnTo>
                  <a:lnTo>
                    <a:pt x="4719777" y="558800"/>
                  </a:lnTo>
                  <a:lnTo>
                    <a:pt x="4761547" y="533400"/>
                  </a:lnTo>
                  <a:lnTo>
                    <a:pt x="4786173" y="520700"/>
                  </a:lnTo>
                  <a:lnTo>
                    <a:pt x="4802695" y="533400"/>
                  </a:lnTo>
                  <a:lnTo>
                    <a:pt x="4819904" y="546100"/>
                  </a:lnTo>
                  <a:lnTo>
                    <a:pt x="4837684" y="558800"/>
                  </a:lnTo>
                  <a:lnTo>
                    <a:pt x="4855934" y="571500"/>
                  </a:lnTo>
                  <a:lnTo>
                    <a:pt x="4942789" y="609600"/>
                  </a:lnTo>
                  <a:lnTo>
                    <a:pt x="4970843" y="609600"/>
                  </a:lnTo>
                  <a:lnTo>
                    <a:pt x="5015319" y="596900"/>
                  </a:lnTo>
                  <a:lnTo>
                    <a:pt x="5053762" y="584200"/>
                  </a:lnTo>
                  <a:lnTo>
                    <a:pt x="5085245" y="558800"/>
                  </a:lnTo>
                  <a:lnTo>
                    <a:pt x="5108854" y="520700"/>
                  </a:lnTo>
                  <a:lnTo>
                    <a:pt x="5123700" y="469900"/>
                  </a:lnTo>
                  <a:lnTo>
                    <a:pt x="5128844" y="419100"/>
                  </a:lnTo>
                  <a:lnTo>
                    <a:pt x="5125936" y="368300"/>
                  </a:lnTo>
                  <a:lnTo>
                    <a:pt x="5117465" y="330200"/>
                  </a:lnTo>
                  <a:lnTo>
                    <a:pt x="5103888" y="279400"/>
                  </a:lnTo>
                  <a:lnTo>
                    <a:pt x="5085613" y="241300"/>
                  </a:lnTo>
                  <a:lnTo>
                    <a:pt x="5063058" y="190500"/>
                  </a:lnTo>
                  <a:lnTo>
                    <a:pt x="5036655" y="152400"/>
                  </a:lnTo>
                  <a:lnTo>
                    <a:pt x="5006835" y="114300"/>
                  </a:lnTo>
                  <a:lnTo>
                    <a:pt x="4974018" y="76200"/>
                  </a:lnTo>
                  <a:lnTo>
                    <a:pt x="4938623" y="50800"/>
                  </a:lnTo>
                  <a:lnTo>
                    <a:pt x="4901082" y="25400"/>
                  </a:lnTo>
                  <a:lnTo>
                    <a:pt x="4843754" y="0"/>
                  </a:lnTo>
                  <a:lnTo>
                    <a:pt x="4742726" y="0"/>
                  </a:lnTo>
                  <a:lnTo>
                    <a:pt x="4704283" y="12700"/>
                  </a:lnTo>
                  <a:lnTo>
                    <a:pt x="4672800" y="50800"/>
                  </a:lnTo>
                  <a:lnTo>
                    <a:pt x="4649190" y="88900"/>
                  </a:lnTo>
                  <a:lnTo>
                    <a:pt x="4634344" y="127000"/>
                  </a:lnTo>
                  <a:lnTo>
                    <a:pt x="4629201" y="177800"/>
                  </a:lnTo>
                  <a:lnTo>
                    <a:pt x="4629582" y="203200"/>
                  </a:lnTo>
                  <a:lnTo>
                    <a:pt x="4630737" y="215900"/>
                  </a:lnTo>
                  <a:lnTo>
                    <a:pt x="4632655" y="228600"/>
                  </a:lnTo>
                  <a:lnTo>
                    <a:pt x="4635360" y="241300"/>
                  </a:lnTo>
                  <a:lnTo>
                    <a:pt x="4603547" y="266700"/>
                  </a:lnTo>
                  <a:lnTo>
                    <a:pt x="4561370" y="292100"/>
                  </a:lnTo>
                  <a:lnTo>
                    <a:pt x="4521441" y="317500"/>
                  </a:lnTo>
                  <a:lnTo>
                    <a:pt x="4483836" y="342900"/>
                  </a:lnTo>
                  <a:lnTo>
                    <a:pt x="4448607" y="381000"/>
                  </a:lnTo>
                  <a:lnTo>
                    <a:pt x="4415828" y="419100"/>
                  </a:lnTo>
                  <a:lnTo>
                    <a:pt x="4385564" y="457200"/>
                  </a:lnTo>
                  <a:lnTo>
                    <a:pt x="4357865" y="495300"/>
                  </a:lnTo>
                  <a:lnTo>
                    <a:pt x="4332821" y="533400"/>
                  </a:lnTo>
                  <a:lnTo>
                    <a:pt x="4310469" y="571500"/>
                  </a:lnTo>
                  <a:lnTo>
                    <a:pt x="4290898" y="622300"/>
                  </a:lnTo>
                  <a:lnTo>
                    <a:pt x="4274159" y="660400"/>
                  </a:lnTo>
                  <a:lnTo>
                    <a:pt x="4260316" y="711200"/>
                  </a:lnTo>
                  <a:lnTo>
                    <a:pt x="4249432" y="749300"/>
                  </a:lnTo>
                  <a:lnTo>
                    <a:pt x="4241584" y="800100"/>
                  </a:lnTo>
                  <a:lnTo>
                    <a:pt x="4236821" y="850900"/>
                  </a:lnTo>
                  <a:lnTo>
                    <a:pt x="4235221" y="901700"/>
                  </a:lnTo>
                  <a:lnTo>
                    <a:pt x="4236821" y="952500"/>
                  </a:lnTo>
                  <a:lnTo>
                    <a:pt x="4241584" y="1003300"/>
                  </a:lnTo>
                  <a:lnTo>
                    <a:pt x="4249432" y="1041400"/>
                  </a:lnTo>
                  <a:lnTo>
                    <a:pt x="4260316" y="1092200"/>
                  </a:lnTo>
                  <a:lnTo>
                    <a:pt x="4274159" y="1143000"/>
                  </a:lnTo>
                  <a:lnTo>
                    <a:pt x="4290898" y="1181100"/>
                  </a:lnTo>
                  <a:lnTo>
                    <a:pt x="4310469" y="1231900"/>
                  </a:lnTo>
                  <a:lnTo>
                    <a:pt x="4332821" y="1270000"/>
                  </a:lnTo>
                  <a:lnTo>
                    <a:pt x="4357865" y="1308100"/>
                  </a:lnTo>
                  <a:lnTo>
                    <a:pt x="4385564" y="1346200"/>
                  </a:lnTo>
                  <a:lnTo>
                    <a:pt x="4415828" y="1384300"/>
                  </a:lnTo>
                  <a:lnTo>
                    <a:pt x="4448607" y="1422400"/>
                  </a:lnTo>
                  <a:lnTo>
                    <a:pt x="4483836" y="1447800"/>
                  </a:lnTo>
                  <a:lnTo>
                    <a:pt x="4521441" y="1485900"/>
                  </a:lnTo>
                  <a:lnTo>
                    <a:pt x="4561370" y="1511300"/>
                  </a:lnTo>
                  <a:lnTo>
                    <a:pt x="4645317" y="1562100"/>
                  </a:lnTo>
                  <a:lnTo>
                    <a:pt x="4682922" y="1600200"/>
                  </a:lnTo>
                  <a:lnTo>
                    <a:pt x="4716183" y="1625600"/>
                  </a:lnTo>
                  <a:lnTo>
                    <a:pt x="4744872" y="1663700"/>
                  </a:lnTo>
                  <a:lnTo>
                    <a:pt x="4768799" y="1714500"/>
                  </a:lnTo>
                  <a:lnTo>
                    <a:pt x="4787773" y="1752600"/>
                  </a:lnTo>
                  <a:lnTo>
                    <a:pt x="4801565" y="1803400"/>
                  </a:lnTo>
                  <a:lnTo>
                    <a:pt x="4809998" y="1854200"/>
                  </a:lnTo>
                  <a:lnTo>
                    <a:pt x="4812843" y="1905000"/>
                  </a:lnTo>
                  <a:lnTo>
                    <a:pt x="4809998" y="1955800"/>
                  </a:lnTo>
                  <a:lnTo>
                    <a:pt x="4801565" y="1993900"/>
                  </a:lnTo>
                  <a:lnTo>
                    <a:pt x="4787773" y="2044700"/>
                  </a:lnTo>
                  <a:lnTo>
                    <a:pt x="4768799" y="2082800"/>
                  </a:lnTo>
                  <a:lnTo>
                    <a:pt x="4744872" y="2133600"/>
                  </a:lnTo>
                  <a:lnTo>
                    <a:pt x="4716183" y="2171700"/>
                  </a:lnTo>
                  <a:lnTo>
                    <a:pt x="4682922" y="2209800"/>
                  </a:lnTo>
                  <a:lnTo>
                    <a:pt x="4645317" y="2235200"/>
                  </a:lnTo>
                  <a:lnTo>
                    <a:pt x="4603547" y="2260600"/>
                  </a:lnTo>
                  <a:lnTo>
                    <a:pt x="4559363" y="2286000"/>
                  </a:lnTo>
                  <a:lnTo>
                    <a:pt x="4417923" y="2324100"/>
                  </a:lnTo>
                  <a:lnTo>
                    <a:pt x="4369549" y="2324100"/>
                  </a:lnTo>
                  <a:lnTo>
                    <a:pt x="4228109" y="2286000"/>
                  </a:lnTo>
                  <a:lnTo>
                    <a:pt x="4095038" y="2209800"/>
                  </a:lnTo>
                  <a:lnTo>
                    <a:pt x="4049865" y="2197100"/>
                  </a:lnTo>
                  <a:lnTo>
                    <a:pt x="3958183" y="2146300"/>
                  </a:lnTo>
                  <a:lnTo>
                    <a:pt x="3864914" y="2120900"/>
                  </a:lnTo>
                  <a:lnTo>
                    <a:pt x="3817747" y="2095500"/>
                  </a:lnTo>
                  <a:lnTo>
                    <a:pt x="3626154" y="2044700"/>
                  </a:lnTo>
                  <a:lnTo>
                    <a:pt x="3577653" y="2044700"/>
                  </a:lnTo>
                  <a:lnTo>
                    <a:pt x="3528974" y="2032000"/>
                  </a:lnTo>
                  <a:lnTo>
                    <a:pt x="3480130" y="2032000"/>
                  </a:lnTo>
                  <a:lnTo>
                    <a:pt x="3431146" y="2019300"/>
                  </a:lnTo>
                  <a:lnTo>
                    <a:pt x="3332911" y="2019300"/>
                  </a:lnTo>
                  <a:lnTo>
                    <a:pt x="3283686" y="2006600"/>
                  </a:lnTo>
                  <a:lnTo>
                    <a:pt x="3185210" y="2006600"/>
                  </a:lnTo>
                  <a:lnTo>
                    <a:pt x="3135985" y="2019300"/>
                  </a:lnTo>
                  <a:lnTo>
                    <a:pt x="3037738" y="2019300"/>
                  </a:lnTo>
                  <a:lnTo>
                    <a:pt x="2988754" y="2032000"/>
                  </a:lnTo>
                  <a:lnTo>
                    <a:pt x="2939910" y="2032000"/>
                  </a:lnTo>
                  <a:lnTo>
                    <a:pt x="2842717" y="2057400"/>
                  </a:lnTo>
                  <a:lnTo>
                    <a:pt x="2794431" y="2057400"/>
                  </a:lnTo>
                  <a:lnTo>
                    <a:pt x="2698597" y="2082800"/>
                  </a:lnTo>
                  <a:lnTo>
                    <a:pt x="2651099" y="2108200"/>
                  </a:lnTo>
                  <a:lnTo>
                    <a:pt x="2610929" y="2119020"/>
                  </a:lnTo>
                  <a:lnTo>
                    <a:pt x="2610929" y="2219426"/>
                  </a:lnTo>
                  <a:lnTo>
                    <a:pt x="2275319" y="2554884"/>
                  </a:lnTo>
                  <a:lnTo>
                    <a:pt x="2160028" y="2621851"/>
                  </a:lnTo>
                  <a:lnTo>
                    <a:pt x="2160028" y="2670124"/>
                  </a:lnTo>
                  <a:lnTo>
                    <a:pt x="1986292" y="2843784"/>
                  </a:lnTo>
                  <a:lnTo>
                    <a:pt x="1986292" y="2768600"/>
                  </a:lnTo>
                  <a:lnTo>
                    <a:pt x="2053501" y="2730500"/>
                  </a:lnTo>
                  <a:lnTo>
                    <a:pt x="2160028" y="2670124"/>
                  </a:lnTo>
                  <a:lnTo>
                    <a:pt x="2160028" y="2621851"/>
                  </a:lnTo>
                  <a:lnTo>
                    <a:pt x="1974113" y="2729827"/>
                  </a:lnTo>
                  <a:lnTo>
                    <a:pt x="2564117" y="2140064"/>
                  </a:lnTo>
                  <a:lnTo>
                    <a:pt x="2610929" y="2219426"/>
                  </a:lnTo>
                  <a:lnTo>
                    <a:pt x="2610929" y="2119020"/>
                  </a:lnTo>
                  <a:lnTo>
                    <a:pt x="2603919" y="2120900"/>
                  </a:lnTo>
                  <a:lnTo>
                    <a:pt x="2560701" y="2045665"/>
                  </a:lnTo>
                  <a:lnTo>
                    <a:pt x="2560701" y="2134260"/>
                  </a:lnTo>
                  <a:lnTo>
                    <a:pt x="1969681" y="2725026"/>
                  </a:lnTo>
                  <a:lnTo>
                    <a:pt x="1938070" y="2671889"/>
                  </a:lnTo>
                  <a:lnTo>
                    <a:pt x="1938070" y="2755900"/>
                  </a:lnTo>
                  <a:lnTo>
                    <a:pt x="1938070" y="3924300"/>
                  </a:lnTo>
                  <a:lnTo>
                    <a:pt x="1719529" y="4051300"/>
                  </a:lnTo>
                  <a:lnTo>
                    <a:pt x="1026223" y="3644900"/>
                  </a:lnTo>
                  <a:lnTo>
                    <a:pt x="982891" y="3619500"/>
                  </a:lnTo>
                  <a:lnTo>
                    <a:pt x="1506131" y="3327400"/>
                  </a:lnTo>
                  <a:lnTo>
                    <a:pt x="1506131" y="2895600"/>
                  </a:lnTo>
                  <a:lnTo>
                    <a:pt x="1506131" y="2806700"/>
                  </a:lnTo>
                  <a:lnTo>
                    <a:pt x="1460995" y="2791599"/>
                  </a:lnTo>
                  <a:lnTo>
                    <a:pt x="1460995" y="2895600"/>
                  </a:lnTo>
                  <a:lnTo>
                    <a:pt x="1460995" y="3289300"/>
                  </a:lnTo>
                  <a:lnTo>
                    <a:pt x="843356" y="3657600"/>
                  </a:lnTo>
                  <a:lnTo>
                    <a:pt x="783844" y="3657600"/>
                  </a:lnTo>
                  <a:lnTo>
                    <a:pt x="770216" y="3644900"/>
                  </a:lnTo>
                  <a:lnTo>
                    <a:pt x="760247" y="3632200"/>
                  </a:lnTo>
                  <a:lnTo>
                    <a:pt x="754126" y="3606800"/>
                  </a:lnTo>
                  <a:lnTo>
                    <a:pt x="752043" y="3581400"/>
                  </a:lnTo>
                  <a:lnTo>
                    <a:pt x="752043" y="3454400"/>
                  </a:lnTo>
                  <a:lnTo>
                    <a:pt x="756488" y="3416300"/>
                  </a:lnTo>
                  <a:lnTo>
                    <a:pt x="774395" y="3352800"/>
                  </a:lnTo>
                  <a:lnTo>
                    <a:pt x="799249" y="3302000"/>
                  </a:lnTo>
                  <a:lnTo>
                    <a:pt x="830440" y="3263900"/>
                  </a:lnTo>
                  <a:lnTo>
                    <a:pt x="865924" y="3238500"/>
                  </a:lnTo>
                  <a:lnTo>
                    <a:pt x="1460995" y="2895600"/>
                  </a:lnTo>
                  <a:lnTo>
                    <a:pt x="1460995" y="2791599"/>
                  </a:lnTo>
                  <a:lnTo>
                    <a:pt x="767435" y="3162300"/>
                  </a:lnTo>
                  <a:lnTo>
                    <a:pt x="730605" y="3187700"/>
                  </a:lnTo>
                  <a:lnTo>
                    <a:pt x="697852" y="3225800"/>
                  </a:lnTo>
                  <a:lnTo>
                    <a:pt x="670344" y="3276600"/>
                  </a:lnTo>
                  <a:lnTo>
                    <a:pt x="649249" y="3314700"/>
                  </a:lnTo>
                  <a:lnTo>
                    <a:pt x="635736" y="3365500"/>
                  </a:lnTo>
                  <a:lnTo>
                    <a:pt x="630974" y="3416300"/>
                  </a:lnTo>
                  <a:lnTo>
                    <a:pt x="615581" y="3416300"/>
                  </a:lnTo>
                  <a:lnTo>
                    <a:pt x="491553" y="3200400"/>
                  </a:lnTo>
                  <a:lnTo>
                    <a:pt x="484263" y="3187700"/>
                  </a:lnTo>
                  <a:lnTo>
                    <a:pt x="874128" y="2959100"/>
                  </a:lnTo>
                  <a:lnTo>
                    <a:pt x="874128" y="2527300"/>
                  </a:lnTo>
                  <a:lnTo>
                    <a:pt x="874128" y="2451100"/>
                  </a:lnTo>
                  <a:lnTo>
                    <a:pt x="830021" y="2436355"/>
                  </a:lnTo>
                  <a:lnTo>
                    <a:pt x="830021" y="2527300"/>
                  </a:lnTo>
                  <a:lnTo>
                    <a:pt x="830021" y="2933700"/>
                  </a:lnTo>
                  <a:lnTo>
                    <a:pt x="212382" y="3289300"/>
                  </a:lnTo>
                  <a:lnTo>
                    <a:pt x="198894" y="3302000"/>
                  </a:lnTo>
                  <a:lnTo>
                    <a:pt x="152869" y="3302000"/>
                  </a:lnTo>
                  <a:lnTo>
                    <a:pt x="139242" y="3289300"/>
                  </a:lnTo>
                  <a:lnTo>
                    <a:pt x="129273" y="3263900"/>
                  </a:lnTo>
                  <a:lnTo>
                    <a:pt x="123151" y="3238500"/>
                  </a:lnTo>
                  <a:lnTo>
                    <a:pt x="121069" y="3213100"/>
                  </a:lnTo>
                  <a:lnTo>
                    <a:pt x="121069" y="3086100"/>
                  </a:lnTo>
                  <a:lnTo>
                    <a:pt x="127000" y="3035300"/>
                  </a:lnTo>
                  <a:lnTo>
                    <a:pt x="143421" y="2984500"/>
                  </a:lnTo>
                  <a:lnTo>
                    <a:pt x="168275" y="2946400"/>
                  </a:lnTo>
                  <a:lnTo>
                    <a:pt x="199466" y="2895600"/>
                  </a:lnTo>
                  <a:lnTo>
                    <a:pt x="234950" y="2870200"/>
                  </a:lnTo>
                  <a:lnTo>
                    <a:pt x="565543" y="2679700"/>
                  </a:lnTo>
                  <a:lnTo>
                    <a:pt x="830021" y="2527300"/>
                  </a:lnTo>
                  <a:lnTo>
                    <a:pt x="830021" y="2436355"/>
                  </a:lnTo>
                  <a:lnTo>
                    <a:pt x="798207" y="2425700"/>
                  </a:lnTo>
                  <a:lnTo>
                    <a:pt x="380644" y="2665552"/>
                  </a:lnTo>
                  <a:lnTo>
                    <a:pt x="380644" y="1841500"/>
                  </a:lnTo>
                  <a:lnTo>
                    <a:pt x="599173" y="1714500"/>
                  </a:lnTo>
                  <a:lnTo>
                    <a:pt x="1703120" y="2349500"/>
                  </a:lnTo>
                  <a:lnTo>
                    <a:pt x="1850859" y="2603500"/>
                  </a:lnTo>
                  <a:lnTo>
                    <a:pt x="1938070" y="2755900"/>
                  </a:lnTo>
                  <a:lnTo>
                    <a:pt x="1938070" y="2671889"/>
                  </a:lnTo>
                  <a:lnTo>
                    <a:pt x="1922246" y="2645283"/>
                  </a:lnTo>
                  <a:lnTo>
                    <a:pt x="2513520" y="2054263"/>
                  </a:lnTo>
                  <a:lnTo>
                    <a:pt x="2560701" y="2134260"/>
                  </a:lnTo>
                  <a:lnTo>
                    <a:pt x="2560701" y="2045665"/>
                  </a:lnTo>
                  <a:lnTo>
                    <a:pt x="2510104" y="1957590"/>
                  </a:lnTo>
                  <a:lnTo>
                    <a:pt x="2510104" y="2048471"/>
                  </a:lnTo>
                  <a:lnTo>
                    <a:pt x="2160473" y="2398712"/>
                  </a:lnTo>
                  <a:lnTo>
                    <a:pt x="1918817" y="2639517"/>
                  </a:lnTo>
                  <a:lnTo>
                    <a:pt x="1889848" y="2590800"/>
                  </a:lnTo>
                  <a:lnTo>
                    <a:pt x="1872234" y="2559888"/>
                  </a:lnTo>
                  <a:lnTo>
                    <a:pt x="2463292" y="1969084"/>
                  </a:lnTo>
                  <a:lnTo>
                    <a:pt x="2510104" y="2048471"/>
                  </a:lnTo>
                  <a:lnTo>
                    <a:pt x="2510104" y="1957590"/>
                  </a:lnTo>
                  <a:lnTo>
                    <a:pt x="2501785" y="1943100"/>
                  </a:lnTo>
                  <a:lnTo>
                    <a:pt x="2472601" y="1892300"/>
                  </a:lnTo>
                  <a:lnTo>
                    <a:pt x="2459863" y="1885048"/>
                  </a:lnTo>
                  <a:lnTo>
                    <a:pt x="2459863" y="1963280"/>
                  </a:lnTo>
                  <a:lnTo>
                    <a:pt x="1868881" y="2554020"/>
                  </a:lnTo>
                  <a:lnTo>
                    <a:pt x="1823085" y="2473642"/>
                  </a:lnTo>
                  <a:lnTo>
                    <a:pt x="2221534" y="2075370"/>
                  </a:lnTo>
                  <a:lnTo>
                    <a:pt x="2447975" y="1943100"/>
                  </a:lnTo>
                  <a:lnTo>
                    <a:pt x="2459863" y="1963280"/>
                  </a:lnTo>
                  <a:lnTo>
                    <a:pt x="2459863" y="1885048"/>
                  </a:lnTo>
                  <a:lnTo>
                    <a:pt x="2411044" y="1857235"/>
                  </a:lnTo>
                  <a:lnTo>
                    <a:pt x="2411044" y="1917700"/>
                  </a:lnTo>
                  <a:lnTo>
                    <a:pt x="2336952" y="1960016"/>
                  </a:lnTo>
                  <a:lnTo>
                    <a:pt x="2390927" y="1906066"/>
                  </a:lnTo>
                  <a:lnTo>
                    <a:pt x="2411044" y="1917700"/>
                  </a:lnTo>
                  <a:lnTo>
                    <a:pt x="2411044" y="1857235"/>
                  </a:lnTo>
                  <a:lnTo>
                    <a:pt x="2385072" y="1842439"/>
                  </a:lnTo>
                  <a:lnTo>
                    <a:pt x="2385072" y="1902675"/>
                  </a:lnTo>
                  <a:lnTo>
                    <a:pt x="2315387" y="1972322"/>
                  </a:lnTo>
                  <a:lnTo>
                    <a:pt x="2199309" y="2038616"/>
                  </a:lnTo>
                  <a:lnTo>
                    <a:pt x="2199309" y="2088349"/>
                  </a:lnTo>
                  <a:lnTo>
                    <a:pt x="1819744" y="2467762"/>
                  </a:lnTo>
                  <a:lnTo>
                    <a:pt x="1773948" y="2387396"/>
                  </a:lnTo>
                  <a:lnTo>
                    <a:pt x="1895690" y="2265705"/>
                  </a:lnTo>
                  <a:lnTo>
                    <a:pt x="2199309" y="2088349"/>
                  </a:lnTo>
                  <a:lnTo>
                    <a:pt x="2199309" y="2038616"/>
                  </a:lnTo>
                  <a:lnTo>
                    <a:pt x="2021052" y="2140394"/>
                  </a:lnTo>
                  <a:lnTo>
                    <a:pt x="2305151" y="1856422"/>
                  </a:lnTo>
                  <a:lnTo>
                    <a:pt x="2385072" y="1902675"/>
                  </a:lnTo>
                  <a:lnTo>
                    <a:pt x="2385072" y="1842439"/>
                  </a:lnTo>
                  <a:lnTo>
                    <a:pt x="2299297" y="1793557"/>
                  </a:lnTo>
                  <a:lnTo>
                    <a:pt x="2299297" y="1853031"/>
                  </a:lnTo>
                  <a:lnTo>
                    <a:pt x="1999500" y="2152700"/>
                  </a:lnTo>
                  <a:lnTo>
                    <a:pt x="1873465" y="2224671"/>
                  </a:lnTo>
                  <a:lnTo>
                    <a:pt x="1873465" y="2278684"/>
                  </a:lnTo>
                  <a:lnTo>
                    <a:pt x="1770595" y="2381504"/>
                  </a:lnTo>
                  <a:lnTo>
                    <a:pt x="1752371" y="2349500"/>
                  </a:lnTo>
                  <a:lnTo>
                    <a:pt x="1817458" y="2311400"/>
                  </a:lnTo>
                  <a:lnTo>
                    <a:pt x="1873465" y="2278684"/>
                  </a:lnTo>
                  <a:lnTo>
                    <a:pt x="1873465" y="2224671"/>
                  </a:lnTo>
                  <a:lnTo>
                    <a:pt x="1721586" y="2311400"/>
                  </a:lnTo>
                  <a:lnTo>
                    <a:pt x="1717116" y="2308822"/>
                  </a:lnTo>
                  <a:lnTo>
                    <a:pt x="2219388" y="1806790"/>
                  </a:lnTo>
                  <a:lnTo>
                    <a:pt x="2299297" y="1853031"/>
                  </a:lnTo>
                  <a:lnTo>
                    <a:pt x="2299297" y="1793557"/>
                  </a:lnTo>
                  <a:lnTo>
                    <a:pt x="2213533" y="1744700"/>
                  </a:lnTo>
                  <a:lnTo>
                    <a:pt x="2213533" y="1803400"/>
                  </a:lnTo>
                  <a:lnTo>
                    <a:pt x="1711274" y="2305443"/>
                  </a:lnTo>
                  <a:lnTo>
                    <a:pt x="1631353" y="2259190"/>
                  </a:lnTo>
                  <a:lnTo>
                    <a:pt x="2133625" y="1757146"/>
                  </a:lnTo>
                  <a:lnTo>
                    <a:pt x="2213533" y="1803400"/>
                  </a:lnTo>
                  <a:lnTo>
                    <a:pt x="2213533" y="1744700"/>
                  </a:lnTo>
                  <a:lnTo>
                    <a:pt x="2127770" y="1695831"/>
                  </a:lnTo>
                  <a:lnTo>
                    <a:pt x="2127770" y="1753755"/>
                  </a:lnTo>
                  <a:lnTo>
                    <a:pt x="1625511" y="2255799"/>
                  </a:lnTo>
                  <a:lnTo>
                    <a:pt x="1544929" y="2209165"/>
                  </a:lnTo>
                  <a:lnTo>
                    <a:pt x="2047201" y="1707134"/>
                  </a:lnTo>
                  <a:lnTo>
                    <a:pt x="2127770" y="1753755"/>
                  </a:lnTo>
                  <a:lnTo>
                    <a:pt x="2127770" y="1695831"/>
                  </a:lnTo>
                  <a:lnTo>
                    <a:pt x="2041347" y="1646593"/>
                  </a:lnTo>
                  <a:lnTo>
                    <a:pt x="2041347" y="1703743"/>
                  </a:lnTo>
                  <a:lnTo>
                    <a:pt x="1539100" y="2205786"/>
                  </a:lnTo>
                  <a:lnTo>
                    <a:pt x="1459814" y="2159901"/>
                  </a:lnTo>
                  <a:lnTo>
                    <a:pt x="1962086" y="1657870"/>
                  </a:lnTo>
                  <a:lnTo>
                    <a:pt x="2041347" y="1703743"/>
                  </a:lnTo>
                  <a:lnTo>
                    <a:pt x="2041347" y="1646593"/>
                  </a:lnTo>
                  <a:lnTo>
                    <a:pt x="1956231" y="1598091"/>
                  </a:lnTo>
                  <a:lnTo>
                    <a:pt x="1956231" y="1654479"/>
                  </a:lnTo>
                  <a:lnTo>
                    <a:pt x="1453972" y="2156523"/>
                  </a:lnTo>
                  <a:lnTo>
                    <a:pt x="1374051" y="2110270"/>
                  </a:lnTo>
                  <a:lnTo>
                    <a:pt x="1876310" y="1608226"/>
                  </a:lnTo>
                  <a:lnTo>
                    <a:pt x="1956231" y="1654479"/>
                  </a:lnTo>
                  <a:lnTo>
                    <a:pt x="1956231" y="1598091"/>
                  </a:lnTo>
                  <a:lnTo>
                    <a:pt x="1870468" y="1549234"/>
                  </a:lnTo>
                  <a:lnTo>
                    <a:pt x="1870468" y="1604848"/>
                  </a:lnTo>
                  <a:lnTo>
                    <a:pt x="1368196" y="2106879"/>
                  </a:lnTo>
                  <a:lnTo>
                    <a:pt x="1287627" y="2060244"/>
                  </a:lnTo>
                  <a:lnTo>
                    <a:pt x="1789899" y="1558213"/>
                  </a:lnTo>
                  <a:lnTo>
                    <a:pt x="1870468" y="1604848"/>
                  </a:lnTo>
                  <a:lnTo>
                    <a:pt x="1870468" y="1549234"/>
                  </a:lnTo>
                  <a:lnTo>
                    <a:pt x="1784045" y="1499984"/>
                  </a:lnTo>
                  <a:lnTo>
                    <a:pt x="1784045" y="1554822"/>
                  </a:lnTo>
                  <a:lnTo>
                    <a:pt x="1281785" y="2056866"/>
                  </a:lnTo>
                  <a:lnTo>
                    <a:pt x="1201864" y="2010613"/>
                  </a:lnTo>
                  <a:lnTo>
                    <a:pt x="1704124" y="1508569"/>
                  </a:lnTo>
                  <a:lnTo>
                    <a:pt x="1784045" y="1554822"/>
                  </a:lnTo>
                  <a:lnTo>
                    <a:pt x="1784045" y="1499984"/>
                  </a:lnTo>
                  <a:lnTo>
                    <a:pt x="1698282" y="1451127"/>
                  </a:lnTo>
                  <a:lnTo>
                    <a:pt x="1698282" y="1505191"/>
                  </a:lnTo>
                  <a:lnTo>
                    <a:pt x="1196009" y="2007222"/>
                  </a:lnTo>
                  <a:lnTo>
                    <a:pt x="1116749" y="1961349"/>
                  </a:lnTo>
                  <a:lnTo>
                    <a:pt x="1619008" y="1459306"/>
                  </a:lnTo>
                  <a:lnTo>
                    <a:pt x="1698282" y="1505191"/>
                  </a:lnTo>
                  <a:lnTo>
                    <a:pt x="1698282" y="1451127"/>
                  </a:lnTo>
                  <a:lnTo>
                    <a:pt x="1613166" y="1402626"/>
                  </a:lnTo>
                  <a:lnTo>
                    <a:pt x="1613166" y="1455928"/>
                  </a:lnTo>
                  <a:lnTo>
                    <a:pt x="1110894" y="1957959"/>
                  </a:lnTo>
                  <a:lnTo>
                    <a:pt x="1030338" y="1911337"/>
                  </a:lnTo>
                  <a:lnTo>
                    <a:pt x="1532597" y="1409293"/>
                  </a:lnTo>
                  <a:lnTo>
                    <a:pt x="1613166" y="1455928"/>
                  </a:lnTo>
                  <a:lnTo>
                    <a:pt x="1613166" y="1402626"/>
                  </a:lnTo>
                  <a:lnTo>
                    <a:pt x="1526743" y="1353388"/>
                  </a:lnTo>
                  <a:lnTo>
                    <a:pt x="1526743" y="1405902"/>
                  </a:lnTo>
                  <a:lnTo>
                    <a:pt x="1024483" y="1907946"/>
                  </a:lnTo>
                  <a:lnTo>
                    <a:pt x="944562" y="1861693"/>
                  </a:lnTo>
                  <a:lnTo>
                    <a:pt x="1446822" y="1359649"/>
                  </a:lnTo>
                  <a:lnTo>
                    <a:pt x="1526743" y="1405902"/>
                  </a:lnTo>
                  <a:lnTo>
                    <a:pt x="1526743" y="1353388"/>
                  </a:lnTo>
                  <a:lnTo>
                    <a:pt x="1440980" y="1304518"/>
                  </a:lnTo>
                  <a:lnTo>
                    <a:pt x="1440980" y="1356271"/>
                  </a:lnTo>
                  <a:lnTo>
                    <a:pt x="938707" y="1858302"/>
                  </a:lnTo>
                  <a:lnTo>
                    <a:pt x="858799" y="1812061"/>
                  </a:lnTo>
                  <a:lnTo>
                    <a:pt x="1361059" y="1310017"/>
                  </a:lnTo>
                  <a:lnTo>
                    <a:pt x="1440980" y="1356271"/>
                  </a:lnTo>
                  <a:lnTo>
                    <a:pt x="1440980" y="1304518"/>
                  </a:lnTo>
                  <a:lnTo>
                    <a:pt x="1424978" y="1295400"/>
                  </a:lnTo>
                  <a:lnTo>
                    <a:pt x="1354569" y="1255293"/>
                  </a:lnTo>
                  <a:lnTo>
                    <a:pt x="1354569" y="1306258"/>
                  </a:lnTo>
                  <a:lnTo>
                    <a:pt x="852919" y="1808657"/>
                  </a:lnTo>
                  <a:lnTo>
                    <a:pt x="773036" y="1762417"/>
                  </a:lnTo>
                  <a:lnTo>
                    <a:pt x="1112875" y="1422717"/>
                  </a:lnTo>
                  <a:lnTo>
                    <a:pt x="1335824" y="1295400"/>
                  </a:lnTo>
                  <a:lnTo>
                    <a:pt x="1354569" y="1306258"/>
                  </a:lnTo>
                  <a:lnTo>
                    <a:pt x="1354569" y="1255293"/>
                  </a:lnTo>
                  <a:lnTo>
                    <a:pt x="1335824" y="1244600"/>
                  </a:lnTo>
                  <a:lnTo>
                    <a:pt x="1091349" y="1384427"/>
                  </a:lnTo>
                  <a:lnTo>
                    <a:pt x="1091349" y="1435011"/>
                  </a:lnTo>
                  <a:lnTo>
                    <a:pt x="767181" y="1759038"/>
                  </a:lnTo>
                  <a:lnTo>
                    <a:pt x="690257" y="1714500"/>
                  </a:lnTo>
                  <a:lnTo>
                    <a:pt x="686612" y="1712404"/>
                  </a:lnTo>
                  <a:lnTo>
                    <a:pt x="794613" y="1604454"/>
                  </a:lnTo>
                  <a:lnTo>
                    <a:pt x="1091349" y="1435011"/>
                  </a:lnTo>
                  <a:lnTo>
                    <a:pt x="1091349" y="1384427"/>
                  </a:lnTo>
                  <a:lnTo>
                    <a:pt x="773061" y="1566456"/>
                  </a:lnTo>
                  <a:lnTo>
                    <a:pt x="773061" y="1616760"/>
                  </a:lnTo>
                  <a:lnTo>
                    <a:pt x="680758" y="1709013"/>
                  </a:lnTo>
                  <a:lnTo>
                    <a:pt x="646366" y="1689100"/>
                  </a:lnTo>
                  <a:lnTo>
                    <a:pt x="773061" y="1616760"/>
                  </a:lnTo>
                  <a:lnTo>
                    <a:pt x="773061" y="1566456"/>
                  </a:lnTo>
                  <a:lnTo>
                    <a:pt x="336524" y="1816100"/>
                  </a:lnTo>
                  <a:lnTo>
                    <a:pt x="336524" y="2692400"/>
                  </a:lnTo>
                  <a:lnTo>
                    <a:pt x="136461" y="2806700"/>
                  </a:lnTo>
                  <a:lnTo>
                    <a:pt x="99631" y="2832100"/>
                  </a:lnTo>
                  <a:lnTo>
                    <a:pt x="66878" y="2870200"/>
                  </a:lnTo>
                  <a:lnTo>
                    <a:pt x="39370" y="2908300"/>
                  </a:lnTo>
                  <a:lnTo>
                    <a:pt x="18275" y="2959100"/>
                  </a:lnTo>
                  <a:lnTo>
                    <a:pt x="4762" y="3009900"/>
                  </a:lnTo>
                  <a:lnTo>
                    <a:pt x="0" y="3060700"/>
                  </a:lnTo>
                  <a:lnTo>
                    <a:pt x="0" y="3187700"/>
                  </a:lnTo>
                  <a:lnTo>
                    <a:pt x="3594" y="3225800"/>
                  </a:lnTo>
                  <a:lnTo>
                    <a:pt x="14109" y="3263900"/>
                  </a:lnTo>
                  <a:lnTo>
                    <a:pt x="31165" y="3289300"/>
                  </a:lnTo>
                  <a:lnTo>
                    <a:pt x="54381" y="3302000"/>
                  </a:lnTo>
                  <a:lnTo>
                    <a:pt x="60540" y="3302000"/>
                  </a:lnTo>
                  <a:lnTo>
                    <a:pt x="64643" y="3314700"/>
                  </a:lnTo>
                  <a:lnTo>
                    <a:pt x="136461" y="3340100"/>
                  </a:lnTo>
                  <a:lnTo>
                    <a:pt x="154940" y="3340100"/>
                  </a:lnTo>
                  <a:lnTo>
                    <a:pt x="161213" y="3352800"/>
                  </a:lnTo>
                  <a:lnTo>
                    <a:pt x="189230" y="3352800"/>
                  </a:lnTo>
                  <a:lnTo>
                    <a:pt x="204431" y="3340100"/>
                  </a:lnTo>
                  <a:lnTo>
                    <a:pt x="220014" y="3340100"/>
                  </a:lnTo>
                  <a:lnTo>
                    <a:pt x="235978" y="3327400"/>
                  </a:lnTo>
                  <a:lnTo>
                    <a:pt x="469900" y="3200400"/>
                  </a:lnTo>
                  <a:lnTo>
                    <a:pt x="447332" y="3213100"/>
                  </a:lnTo>
                  <a:lnTo>
                    <a:pt x="584809" y="3441700"/>
                  </a:lnTo>
                  <a:lnTo>
                    <a:pt x="633031" y="3467100"/>
                  </a:lnTo>
                  <a:lnTo>
                    <a:pt x="633031" y="3543300"/>
                  </a:lnTo>
                  <a:lnTo>
                    <a:pt x="636612" y="3581400"/>
                  </a:lnTo>
                  <a:lnTo>
                    <a:pt x="647141" y="3619500"/>
                  </a:lnTo>
                  <a:lnTo>
                    <a:pt x="664197" y="3644900"/>
                  </a:lnTo>
                  <a:lnTo>
                    <a:pt x="687400" y="3670300"/>
                  </a:lnTo>
                  <a:lnTo>
                    <a:pt x="697661" y="3670300"/>
                  </a:lnTo>
                  <a:lnTo>
                    <a:pt x="769480" y="3695700"/>
                  </a:lnTo>
                  <a:lnTo>
                    <a:pt x="772566" y="3708400"/>
                  </a:lnTo>
                  <a:lnTo>
                    <a:pt x="837450" y="3708400"/>
                  </a:lnTo>
                  <a:lnTo>
                    <a:pt x="853033" y="3695700"/>
                  </a:lnTo>
                  <a:lnTo>
                    <a:pt x="868997" y="3695700"/>
                  </a:lnTo>
                  <a:lnTo>
                    <a:pt x="923632" y="3657600"/>
                  </a:lnTo>
                  <a:lnTo>
                    <a:pt x="941844" y="3644900"/>
                  </a:lnTo>
                  <a:lnTo>
                    <a:pt x="1723644" y="4102100"/>
                  </a:lnTo>
                  <a:lnTo>
                    <a:pt x="1811159" y="4051300"/>
                  </a:lnTo>
                  <a:lnTo>
                    <a:pt x="2073719" y="3898900"/>
                  </a:lnTo>
                  <a:lnTo>
                    <a:pt x="2730119" y="3517900"/>
                  </a:lnTo>
                  <a:lnTo>
                    <a:pt x="2730119" y="2413000"/>
                  </a:lnTo>
                  <a:lnTo>
                    <a:pt x="2873768" y="2374900"/>
                  </a:lnTo>
                  <a:lnTo>
                    <a:pt x="2922308" y="2362200"/>
                  </a:lnTo>
                  <a:lnTo>
                    <a:pt x="2971101" y="2349500"/>
                  </a:lnTo>
                  <a:lnTo>
                    <a:pt x="3020136" y="2349500"/>
                  </a:lnTo>
                  <a:lnTo>
                    <a:pt x="3069336" y="2336800"/>
                  </a:lnTo>
                  <a:lnTo>
                    <a:pt x="3118688" y="2336800"/>
                  </a:lnTo>
                  <a:lnTo>
                    <a:pt x="3168129" y="2324100"/>
                  </a:lnTo>
                  <a:lnTo>
                    <a:pt x="3316694" y="2324100"/>
                  </a:lnTo>
                  <a:lnTo>
                    <a:pt x="3366147" y="2336800"/>
                  </a:lnTo>
                  <a:lnTo>
                    <a:pt x="3415512" y="2336800"/>
                  </a:lnTo>
                  <a:lnTo>
                    <a:pt x="3464737" y="2349500"/>
                  </a:lnTo>
                  <a:lnTo>
                    <a:pt x="3513772" y="2349500"/>
                  </a:lnTo>
                  <a:lnTo>
                    <a:pt x="3802049" y="2425700"/>
                  </a:lnTo>
                  <a:lnTo>
                    <a:pt x="3848722" y="2451100"/>
                  </a:lnTo>
                  <a:lnTo>
                    <a:pt x="3894899" y="2463800"/>
                  </a:lnTo>
                  <a:lnTo>
                    <a:pt x="3985590" y="2514600"/>
                  </a:lnTo>
                  <a:lnTo>
                    <a:pt x="4030027" y="2540000"/>
                  </a:lnTo>
                  <a:lnTo>
                    <a:pt x="4073169" y="2565400"/>
                  </a:lnTo>
                  <a:lnTo>
                    <a:pt x="4117441" y="2578100"/>
                  </a:lnTo>
                  <a:lnTo>
                    <a:pt x="4162679" y="2603500"/>
                  </a:lnTo>
                  <a:lnTo>
                    <a:pt x="4255452" y="2628900"/>
                  </a:lnTo>
                  <a:lnTo>
                    <a:pt x="4350156" y="2628900"/>
                  </a:lnTo>
                  <a:lnTo>
                    <a:pt x="4397845" y="2641600"/>
                  </a:lnTo>
                  <a:lnTo>
                    <a:pt x="4445520" y="2628900"/>
                  </a:lnTo>
                  <a:lnTo>
                    <a:pt x="4540237" y="2628900"/>
                  </a:lnTo>
                  <a:lnTo>
                    <a:pt x="4632998" y="2603500"/>
                  </a:lnTo>
                  <a:lnTo>
                    <a:pt x="4655617" y="2590800"/>
                  </a:lnTo>
                  <a:lnTo>
                    <a:pt x="4678248" y="2578100"/>
                  </a:lnTo>
                  <a:lnTo>
                    <a:pt x="4722520" y="2565400"/>
                  </a:lnTo>
                  <a:lnTo>
                    <a:pt x="4765649" y="2540000"/>
                  </a:lnTo>
                  <a:lnTo>
                    <a:pt x="4807826" y="2514600"/>
                  </a:lnTo>
                  <a:lnTo>
                    <a:pt x="4847755" y="2489200"/>
                  </a:lnTo>
                  <a:lnTo>
                    <a:pt x="4885360" y="2451100"/>
                  </a:lnTo>
                  <a:lnTo>
                    <a:pt x="4920589" y="2425700"/>
                  </a:lnTo>
                  <a:lnTo>
                    <a:pt x="4953368" y="2387600"/>
                  </a:lnTo>
                  <a:lnTo>
                    <a:pt x="4983632" y="2349500"/>
                  </a:lnTo>
                  <a:lnTo>
                    <a:pt x="5011331" y="2311400"/>
                  </a:lnTo>
                  <a:lnTo>
                    <a:pt x="5036375" y="2273300"/>
                  </a:lnTo>
                  <a:lnTo>
                    <a:pt x="5058727" y="2222500"/>
                  </a:lnTo>
                  <a:lnTo>
                    <a:pt x="5078298" y="2184400"/>
                  </a:lnTo>
                  <a:lnTo>
                    <a:pt x="5095049" y="2133600"/>
                  </a:lnTo>
                  <a:lnTo>
                    <a:pt x="5108892" y="2095500"/>
                  </a:lnTo>
                  <a:lnTo>
                    <a:pt x="5119763" y="2044700"/>
                  </a:lnTo>
                  <a:lnTo>
                    <a:pt x="5127625" y="1993900"/>
                  </a:lnTo>
                  <a:lnTo>
                    <a:pt x="5132375" y="1955800"/>
                  </a:lnTo>
                  <a:lnTo>
                    <a:pt x="5133975" y="1905000"/>
                  </a:lnTo>
                  <a:close/>
                </a:path>
              </a:pathLst>
            </a:custGeom>
            <a:solidFill>
              <a:srgbClr val="2A4A81"/>
            </a:solidFill>
          </p:spPr>
          <p:txBody>
            <a:bodyPr wrap="square" lIns="0" tIns="0" rIns="0" bIns="0" rtlCol="0"/>
            <a:lstStyle/>
            <a:p>
              <a:endParaRPr/>
            </a:p>
          </p:txBody>
        </p:sp>
      </p:grpSp>
      <p:sp>
        <p:nvSpPr>
          <p:cNvPr id="9" name="object 9"/>
          <p:cNvSpPr txBox="1">
            <a:spLocks noGrp="1"/>
          </p:cNvSpPr>
          <p:nvPr>
            <p:ph type="title"/>
          </p:nvPr>
        </p:nvSpPr>
        <p:spPr>
          <a:xfrm>
            <a:off x="642544" y="1340587"/>
            <a:ext cx="8258809" cy="1972310"/>
          </a:xfrm>
          <a:prstGeom prst="rect">
            <a:avLst/>
          </a:prstGeom>
        </p:spPr>
        <p:txBody>
          <a:bodyPr vert="horz" wrap="square" lIns="0" tIns="29209" rIns="0" bIns="0" rtlCol="0">
            <a:spAutoFit/>
          </a:bodyPr>
          <a:lstStyle/>
          <a:p>
            <a:pPr marL="12700" marR="5080">
              <a:lnSpc>
                <a:spcPts val="7650"/>
              </a:lnSpc>
              <a:spcBef>
                <a:spcPts val="229"/>
              </a:spcBef>
            </a:pPr>
            <a:r>
              <a:rPr sz="6400" spc="345" dirty="0"/>
              <a:t>What</a:t>
            </a:r>
            <a:r>
              <a:rPr sz="6400" spc="110" dirty="0"/>
              <a:t> </a:t>
            </a:r>
            <a:r>
              <a:rPr sz="6400" spc="5" dirty="0"/>
              <a:t>is</a:t>
            </a:r>
            <a:r>
              <a:rPr sz="6400" spc="110" dirty="0"/>
              <a:t> </a:t>
            </a:r>
            <a:r>
              <a:rPr sz="6400" spc="95" dirty="0"/>
              <a:t>Round-Robin </a:t>
            </a:r>
            <a:r>
              <a:rPr sz="6400" spc="-1910" dirty="0"/>
              <a:t> </a:t>
            </a:r>
            <a:r>
              <a:rPr sz="6400" spc="105" dirty="0"/>
              <a:t>Scheduling?</a:t>
            </a:r>
            <a:endParaRPr sz="6400"/>
          </a:p>
        </p:txBody>
      </p:sp>
      <p:sp>
        <p:nvSpPr>
          <p:cNvPr id="10" name="object 10"/>
          <p:cNvSpPr txBox="1"/>
          <p:nvPr/>
        </p:nvSpPr>
        <p:spPr>
          <a:xfrm>
            <a:off x="642544" y="4061142"/>
            <a:ext cx="9788525" cy="4144010"/>
          </a:xfrm>
          <a:prstGeom prst="rect">
            <a:avLst/>
          </a:prstGeom>
        </p:spPr>
        <p:txBody>
          <a:bodyPr vert="horz" wrap="square" lIns="0" tIns="29209" rIns="0" bIns="0" rtlCol="0">
            <a:spAutoFit/>
          </a:bodyPr>
          <a:lstStyle/>
          <a:p>
            <a:pPr marL="12700" marR="5080">
              <a:lnSpc>
                <a:spcPts val="4050"/>
              </a:lnSpc>
              <a:spcBef>
                <a:spcPts val="229"/>
              </a:spcBef>
            </a:pPr>
            <a:r>
              <a:rPr sz="3400" spc="-85" dirty="0">
                <a:solidFill>
                  <a:srgbClr val="2A4A81"/>
                </a:solidFill>
                <a:latin typeface="Microsoft Sans Serif"/>
                <a:cs typeface="Microsoft Sans Serif"/>
              </a:rPr>
              <a:t>The</a:t>
            </a:r>
            <a:r>
              <a:rPr sz="3400" spc="165" dirty="0">
                <a:solidFill>
                  <a:srgbClr val="2A4A81"/>
                </a:solidFill>
                <a:latin typeface="Microsoft Sans Serif"/>
                <a:cs typeface="Microsoft Sans Serif"/>
              </a:rPr>
              <a:t> </a:t>
            </a:r>
            <a:r>
              <a:rPr sz="3400" spc="-20" dirty="0">
                <a:solidFill>
                  <a:srgbClr val="2A4A81"/>
                </a:solidFill>
                <a:latin typeface="Microsoft Sans Serif"/>
                <a:cs typeface="Microsoft Sans Serif"/>
              </a:rPr>
              <a:t>name</a:t>
            </a:r>
            <a:r>
              <a:rPr sz="3400" spc="170" dirty="0">
                <a:solidFill>
                  <a:srgbClr val="2A4A81"/>
                </a:solidFill>
                <a:latin typeface="Microsoft Sans Serif"/>
                <a:cs typeface="Microsoft Sans Serif"/>
              </a:rPr>
              <a:t> </a:t>
            </a:r>
            <a:r>
              <a:rPr sz="3400" spc="150" dirty="0">
                <a:solidFill>
                  <a:srgbClr val="2A4A81"/>
                </a:solidFill>
                <a:latin typeface="Microsoft Sans Serif"/>
                <a:cs typeface="Microsoft Sans Serif"/>
              </a:rPr>
              <a:t>of</a:t>
            </a:r>
            <a:r>
              <a:rPr sz="3400" spc="170" dirty="0">
                <a:solidFill>
                  <a:srgbClr val="2A4A81"/>
                </a:solidFill>
                <a:latin typeface="Microsoft Sans Serif"/>
                <a:cs typeface="Microsoft Sans Serif"/>
              </a:rPr>
              <a:t> </a:t>
            </a:r>
            <a:r>
              <a:rPr sz="3400" spc="45" dirty="0">
                <a:solidFill>
                  <a:srgbClr val="2A4A81"/>
                </a:solidFill>
                <a:latin typeface="Microsoft Sans Serif"/>
                <a:cs typeface="Microsoft Sans Serif"/>
              </a:rPr>
              <a:t>the</a:t>
            </a:r>
            <a:r>
              <a:rPr sz="3400" spc="165" dirty="0">
                <a:solidFill>
                  <a:srgbClr val="2A4A81"/>
                </a:solidFill>
                <a:latin typeface="Microsoft Sans Serif"/>
                <a:cs typeface="Microsoft Sans Serif"/>
              </a:rPr>
              <a:t> </a:t>
            </a:r>
            <a:r>
              <a:rPr sz="3400" spc="80" dirty="0">
                <a:solidFill>
                  <a:srgbClr val="2A4A81"/>
                </a:solidFill>
                <a:latin typeface="Microsoft Sans Serif"/>
                <a:cs typeface="Microsoft Sans Serif"/>
              </a:rPr>
              <a:t>algorithm</a:t>
            </a:r>
            <a:r>
              <a:rPr sz="3400" spc="170" dirty="0">
                <a:solidFill>
                  <a:srgbClr val="2A4A81"/>
                </a:solidFill>
                <a:latin typeface="Microsoft Sans Serif"/>
                <a:cs typeface="Microsoft Sans Serif"/>
              </a:rPr>
              <a:t> </a:t>
            </a:r>
            <a:r>
              <a:rPr sz="3400" spc="-135" dirty="0">
                <a:solidFill>
                  <a:srgbClr val="2A4A81"/>
                </a:solidFill>
                <a:latin typeface="Microsoft Sans Serif"/>
                <a:cs typeface="Microsoft Sans Serif"/>
              </a:rPr>
              <a:t>comes</a:t>
            </a:r>
            <a:r>
              <a:rPr sz="3400" spc="170" dirty="0">
                <a:solidFill>
                  <a:srgbClr val="2A4A81"/>
                </a:solidFill>
                <a:latin typeface="Microsoft Sans Serif"/>
                <a:cs typeface="Microsoft Sans Serif"/>
              </a:rPr>
              <a:t> </a:t>
            </a:r>
            <a:r>
              <a:rPr sz="3400" spc="100" dirty="0">
                <a:solidFill>
                  <a:srgbClr val="2A4A81"/>
                </a:solidFill>
                <a:latin typeface="Microsoft Sans Serif"/>
                <a:cs typeface="Microsoft Sans Serif"/>
              </a:rPr>
              <a:t>from</a:t>
            </a:r>
            <a:r>
              <a:rPr sz="3400" spc="165" dirty="0">
                <a:solidFill>
                  <a:srgbClr val="2A4A81"/>
                </a:solidFill>
                <a:latin typeface="Microsoft Sans Serif"/>
                <a:cs typeface="Microsoft Sans Serif"/>
              </a:rPr>
              <a:t> </a:t>
            </a:r>
            <a:r>
              <a:rPr sz="3400" spc="45" dirty="0">
                <a:solidFill>
                  <a:srgbClr val="2A4A81"/>
                </a:solidFill>
                <a:latin typeface="Microsoft Sans Serif"/>
                <a:cs typeface="Microsoft Sans Serif"/>
              </a:rPr>
              <a:t>the</a:t>
            </a:r>
            <a:r>
              <a:rPr sz="3400" spc="170" dirty="0">
                <a:solidFill>
                  <a:srgbClr val="2A4A81"/>
                </a:solidFill>
                <a:latin typeface="Microsoft Sans Serif"/>
                <a:cs typeface="Microsoft Sans Serif"/>
              </a:rPr>
              <a:t> </a:t>
            </a:r>
            <a:r>
              <a:rPr sz="3400" spc="10" dirty="0">
                <a:solidFill>
                  <a:srgbClr val="2A4A81"/>
                </a:solidFill>
                <a:latin typeface="Microsoft Sans Serif"/>
                <a:cs typeface="Microsoft Sans Serif"/>
              </a:rPr>
              <a:t>round- </a:t>
            </a:r>
            <a:r>
              <a:rPr sz="3400" spc="-885" dirty="0">
                <a:solidFill>
                  <a:srgbClr val="2A4A81"/>
                </a:solidFill>
                <a:latin typeface="Microsoft Sans Serif"/>
                <a:cs typeface="Microsoft Sans Serif"/>
              </a:rPr>
              <a:t> </a:t>
            </a:r>
            <a:r>
              <a:rPr sz="3400" spc="55" dirty="0">
                <a:solidFill>
                  <a:srgbClr val="2A4A81"/>
                </a:solidFill>
                <a:latin typeface="Microsoft Sans Serif"/>
                <a:cs typeface="Microsoft Sans Serif"/>
              </a:rPr>
              <a:t>robin</a:t>
            </a:r>
            <a:r>
              <a:rPr sz="3400" spc="165" dirty="0">
                <a:solidFill>
                  <a:srgbClr val="2A4A81"/>
                </a:solidFill>
                <a:latin typeface="Microsoft Sans Serif"/>
                <a:cs typeface="Microsoft Sans Serif"/>
              </a:rPr>
              <a:t> </a:t>
            </a:r>
            <a:r>
              <a:rPr sz="3400" spc="10" dirty="0">
                <a:solidFill>
                  <a:srgbClr val="2A4A81"/>
                </a:solidFill>
                <a:latin typeface="Microsoft Sans Serif"/>
                <a:cs typeface="Microsoft Sans Serif"/>
              </a:rPr>
              <a:t>principle,</a:t>
            </a:r>
            <a:r>
              <a:rPr sz="3400" spc="165" dirty="0">
                <a:solidFill>
                  <a:srgbClr val="2A4A81"/>
                </a:solidFill>
                <a:latin typeface="Microsoft Sans Serif"/>
                <a:cs typeface="Microsoft Sans Serif"/>
              </a:rPr>
              <a:t> </a:t>
            </a:r>
            <a:r>
              <a:rPr sz="3400" spc="-60" dirty="0">
                <a:solidFill>
                  <a:srgbClr val="2A4A81"/>
                </a:solidFill>
                <a:latin typeface="Microsoft Sans Serif"/>
                <a:cs typeface="Microsoft Sans Serif"/>
              </a:rPr>
              <a:t>where</a:t>
            </a:r>
            <a:r>
              <a:rPr sz="3400" spc="165" dirty="0">
                <a:solidFill>
                  <a:srgbClr val="2A4A81"/>
                </a:solidFill>
                <a:latin typeface="Microsoft Sans Serif"/>
                <a:cs typeface="Microsoft Sans Serif"/>
              </a:rPr>
              <a:t> </a:t>
            </a:r>
            <a:r>
              <a:rPr sz="3400" spc="-45" dirty="0">
                <a:solidFill>
                  <a:srgbClr val="2A4A81"/>
                </a:solidFill>
                <a:latin typeface="Microsoft Sans Serif"/>
                <a:cs typeface="Microsoft Sans Serif"/>
              </a:rPr>
              <a:t>everyone</a:t>
            </a:r>
            <a:r>
              <a:rPr sz="3400" spc="165" dirty="0">
                <a:solidFill>
                  <a:srgbClr val="2A4A81"/>
                </a:solidFill>
                <a:latin typeface="Microsoft Sans Serif"/>
                <a:cs typeface="Microsoft Sans Serif"/>
              </a:rPr>
              <a:t> </a:t>
            </a:r>
            <a:r>
              <a:rPr sz="3400" spc="-15" dirty="0">
                <a:solidFill>
                  <a:srgbClr val="2A4A81"/>
                </a:solidFill>
                <a:latin typeface="Microsoft Sans Serif"/>
                <a:cs typeface="Microsoft Sans Serif"/>
              </a:rPr>
              <a:t>takes</a:t>
            </a:r>
            <a:r>
              <a:rPr sz="3400" spc="165" dirty="0">
                <a:solidFill>
                  <a:srgbClr val="2A4A81"/>
                </a:solidFill>
                <a:latin typeface="Microsoft Sans Serif"/>
                <a:cs typeface="Microsoft Sans Serif"/>
              </a:rPr>
              <a:t> </a:t>
            </a:r>
            <a:r>
              <a:rPr sz="3400" spc="10" dirty="0">
                <a:solidFill>
                  <a:srgbClr val="2A4A81"/>
                </a:solidFill>
                <a:latin typeface="Microsoft Sans Serif"/>
                <a:cs typeface="Microsoft Sans Serif"/>
              </a:rPr>
              <a:t>turns</a:t>
            </a:r>
            <a:r>
              <a:rPr sz="3400" spc="170" dirty="0">
                <a:solidFill>
                  <a:srgbClr val="2A4A81"/>
                </a:solidFill>
                <a:latin typeface="Microsoft Sans Serif"/>
                <a:cs typeface="Microsoft Sans Serif"/>
              </a:rPr>
              <a:t> </a:t>
            </a:r>
            <a:r>
              <a:rPr sz="3400" spc="114" dirty="0">
                <a:solidFill>
                  <a:srgbClr val="2A4A81"/>
                </a:solidFill>
                <a:latin typeface="Microsoft Sans Serif"/>
                <a:cs typeface="Microsoft Sans Serif"/>
              </a:rPr>
              <a:t>to</a:t>
            </a:r>
            <a:r>
              <a:rPr sz="3400" spc="165" dirty="0">
                <a:solidFill>
                  <a:srgbClr val="2A4A81"/>
                </a:solidFill>
                <a:latin typeface="Microsoft Sans Serif"/>
                <a:cs typeface="Microsoft Sans Serif"/>
              </a:rPr>
              <a:t> </a:t>
            </a:r>
            <a:r>
              <a:rPr sz="3400" spc="95" dirty="0">
                <a:solidFill>
                  <a:srgbClr val="2A4A81"/>
                </a:solidFill>
                <a:latin typeface="Microsoft Sans Serif"/>
                <a:cs typeface="Microsoft Sans Serif"/>
              </a:rPr>
              <a:t>get </a:t>
            </a:r>
            <a:r>
              <a:rPr sz="3400" spc="100" dirty="0">
                <a:solidFill>
                  <a:srgbClr val="2A4A81"/>
                </a:solidFill>
                <a:latin typeface="Microsoft Sans Serif"/>
                <a:cs typeface="Microsoft Sans Serif"/>
              </a:rPr>
              <a:t> </a:t>
            </a:r>
            <a:r>
              <a:rPr sz="3400" spc="40" dirty="0">
                <a:solidFill>
                  <a:srgbClr val="2A4A81"/>
                </a:solidFill>
                <a:latin typeface="Microsoft Sans Serif"/>
                <a:cs typeface="Microsoft Sans Serif"/>
              </a:rPr>
              <a:t>an</a:t>
            </a:r>
            <a:r>
              <a:rPr sz="3400" spc="170" dirty="0">
                <a:solidFill>
                  <a:srgbClr val="2A4A81"/>
                </a:solidFill>
                <a:latin typeface="Microsoft Sans Serif"/>
                <a:cs typeface="Microsoft Sans Serif"/>
              </a:rPr>
              <a:t> </a:t>
            </a:r>
            <a:r>
              <a:rPr sz="3400" spc="25" dirty="0">
                <a:solidFill>
                  <a:srgbClr val="2A4A81"/>
                </a:solidFill>
                <a:latin typeface="Microsoft Sans Serif"/>
                <a:cs typeface="Microsoft Sans Serif"/>
              </a:rPr>
              <a:t>equal</a:t>
            </a:r>
            <a:r>
              <a:rPr sz="3400" spc="170" dirty="0">
                <a:solidFill>
                  <a:srgbClr val="2A4A81"/>
                </a:solidFill>
                <a:latin typeface="Microsoft Sans Serif"/>
                <a:cs typeface="Microsoft Sans Serif"/>
              </a:rPr>
              <a:t> </a:t>
            </a:r>
            <a:r>
              <a:rPr sz="3400" spc="-45" dirty="0">
                <a:solidFill>
                  <a:srgbClr val="2A4A81"/>
                </a:solidFill>
                <a:latin typeface="Microsoft Sans Serif"/>
                <a:cs typeface="Microsoft Sans Serif"/>
              </a:rPr>
              <a:t>share</a:t>
            </a:r>
            <a:r>
              <a:rPr sz="3400" spc="170" dirty="0">
                <a:solidFill>
                  <a:srgbClr val="2A4A81"/>
                </a:solidFill>
                <a:latin typeface="Microsoft Sans Serif"/>
                <a:cs typeface="Microsoft Sans Serif"/>
              </a:rPr>
              <a:t> </a:t>
            </a:r>
            <a:r>
              <a:rPr sz="3400" spc="150" dirty="0">
                <a:solidFill>
                  <a:srgbClr val="2A4A81"/>
                </a:solidFill>
                <a:latin typeface="Microsoft Sans Serif"/>
                <a:cs typeface="Microsoft Sans Serif"/>
              </a:rPr>
              <a:t>of</a:t>
            </a:r>
            <a:r>
              <a:rPr sz="3400" spc="170" dirty="0">
                <a:solidFill>
                  <a:srgbClr val="2A4A81"/>
                </a:solidFill>
                <a:latin typeface="Microsoft Sans Serif"/>
                <a:cs typeface="Microsoft Sans Serif"/>
              </a:rPr>
              <a:t> </a:t>
            </a:r>
            <a:r>
              <a:rPr sz="3400" spc="-35" dirty="0">
                <a:solidFill>
                  <a:srgbClr val="2A4A81"/>
                </a:solidFill>
                <a:latin typeface="Microsoft Sans Serif"/>
                <a:cs typeface="Microsoft Sans Serif"/>
              </a:rPr>
              <a:t>things.</a:t>
            </a:r>
            <a:r>
              <a:rPr sz="3400" spc="170" dirty="0">
                <a:solidFill>
                  <a:srgbClr val="2A4A81"/>
                </a:solidFill>
                <a:latin typeface="Microsoft Sans Serif"/>
                <a:cs typeface="Microsoft Sans Serif"/>
              </a:rPr>
              <a:t> </a:t>
            </a:r>
            <a:r>
              <a:rPr sz="3400" spc="185" dirty="0">
                <a:solidFill>
                  <a:srgbClr val="2A4A81"/>
                </a:solidFill>
                <a:latin typeface="Microsoft Sans Serif"/>
                <a:cs typeface="Microsoft Sans Serif"/>
              </a:rPr>
              <a:t>It</a:t>
            </a:r>
            <a:r>
              <a:rPr sz="3400" spc="170" dirty="0">
                <a:solidFill>
                  <a:srgbClr val="2A4A81"/>
                </a:solidFill>
                <a:latin typeface="Microsoft Sans Serif"/>
                <a:cs typeface="Microsoft Sans Serif"/>
              </a:rPr>
              <a:t> </a:t>
            </a:r>
            <a:r>
              <a:rPr sz="3400" spc="-114" dirty="0">
                <a:solidFill>
                  <a:srgbClr val="2A4A81"/>
                </a:solidFill>
                <a:latin typeface="Microsoft Sans Serif"/>
                <a:cs typeface="Microsoft Sans Serif"/>
              </a:rPr>
              <a:t>is</a:t>
            </a:r>
            <a:r>
              <a:rPr sz="3400" spc="170" dirty="0">
                <a:solidFill>
                  <a:srgbClr val="2A4A81"/>
                </a:solidFill>
                <a:latin typeface="Microsoft Sans Serif"/>
                <a:cs typeface="Microsoft Sans Serif"/>
              </a:rPr>
              <a:t> </a:t>
            </a:r>
            <a:r>
              <a:rPr sz="3400" spc="45" dirty="0">
                <a:solidFill>
                  <a:srgbClr val="2A4A81"/>
                </a:solidFill>
                <a:latin typeface="Microsoft Sans Serif"/>
                <a:cs typeface="Microsoft Sans Serif"/>
              </a:rPr>
              <a:t>the</a:t>
            </a:r>
            <a:r>
              <a:rPr sz="3400" spc="170" dirty="0">
                <a:solidFill>
                  <a:srgbClr val="2A4A81"/>
                </a:solidFill>
                <a:latin typeface="Microsoft Sans Serif"/>
                <a:cs typeface="Microsoft Sans Serif"/>
              </a:rPr>
              <a:t> </a:t>
            </a:r>
            <a:r>
              <a:rPr sz="3400" dirty="0">
                <a:solidFill>
                  <a:srgbClr val="2A4A81"/>
                </a:solidFill>
                <a:latin typeface="Microsoft Sans Serif"/>
                <a:cs typeface="Microsoft Sans Serif"/>
              </a:rPr>
              <a:t>oldest</a:t>
            </a:r>
            <a:r>
              <a:rPr sz="3400" spc="170" dirty="0">
                <a:solidFill>
                  <a:srgbClr val="2A4A81"/>
                </a:solidFill>
                <a:latin typeface="Microsoft Sans Serif"/>
                <a:cs typeface="Microsoft Sans Serif"/>
              </a:rPr>
              <a:t> </a:t>
            </a:r>
            <a:r>
              <a:rPr sz="3400" spc="65" dirty="0">
                <a:solidFill>
                  <a:srgbClr val="2A4A81"/>
                </a:solidFill>
                <a:latin typeface="Microsoft Sans Serif"/>
                <a:cs typeface="Microsoft Sans Serif"/>
              </a:rPr>
              <a:t>and </a:t>
            </a:r>
            <a:r>
              <a:rPr sz="3400" spc="70" dirty="0">
                <a:solidFill>
                  <a:srgbClr val="2A4A81"/>
                </a:solidFill>
                <a:latin typeface="Microsoft Sans Serif"/>
                <a:cs typeface="Microsoft Sans Serif"/>
              </a:rPr>
              <a:t> </a:t>
            </a:r>
            <a:r>
              <a:rPr sz="3400" spc="-30" dirty="0">
                <a:solidFill>
                  <a:srgbClr val="2A4A81"/>
                </a:solidFill>
                <a:latin typeface="Microsoft Sans Serif"/>
                <a:cs typeface="Microsoft Sans Serif"/>
              </a:rPr>
              <a:t>simplest</a:t>
            </a:r>
            <a:r>
              <a:rPr sz="3400" spc="170" dirty="0">
                <a:solidFill>
                  <a:srgbClr val="2A4A81"/>
                </a:solidFill>
                <a:latin typeface="Microsoft Sans Serif"/>
                <a:cs typeface="Microsoft Sans Serif"/>
              </a:rPr>
              <a:t> </a:t>
            </a:r>
            <a:r>
              <a:rPr sz="3400" spc="-25" dirty="0">
                <a:solidFill>
                  <a:srgbClr val="2A4A81"/>
                </a:solidFill>
                <a:latin typeface="Microsoft Sans Serif"/>
                <a:cs typeface="Microsoft Sans Serif"/>
              </a:rPr>
              <a:t>scheduling</a:t>
            </a:r>
            <a:r>
              <a:rPr sz="3400" spc="170" dirty="0">
                <a:solidFill>
                  <a:srgbClr val="2A4A81"/>
                </a:solidFill>
                <a:latin typeface="Microsoft Sans Serif"/>
                <a:cs typeface="Microsoft Sans Serif"/>
              </a:rPr>
              <a:t> </a:t>
            </a:r>
            <a:r>
              <a:rPr sz="3400" spc="45" dirty="0">
                <a:solidFill>
                  <a:srgbClr val="2A4A81"/>
                </a:solidFill>
                <a:latin typeface="Microsoft Sans Serif"/>
                <a:cs typeface="Microsoft Sans Serif"/>
              </a:rPr>
              <a:t>algorithm,</a:t>
            </a:r>
            <a:r>
              <a:rPr sz="3400" spc="175" dirty="0">
                <a:solidFill>
                  <a:srgbClr val="2A4A81"/>
                </a:solidFill>
                <a:latin typeface="Microsoft Sans Serif"/>
                <a:cs typeface="Microsoft Sans Serif"/>
              </a:rPr>
              <a:t> </a:t>
            </a:r>
            <a:r>
              <a:rPr sz="3400" spc="35" dirty="0">
                <a:solidFill>
                  <a:srgbClr val="2A4A81"/>
                </a:solidFill>
                <a:latin typeface="Microsoft Sans Serif"/>
                <a:cs typeface="Microsoft Sans Serif"/>
              </a:rPr>
              <a:t>mainly</a:t>
            </a:r>
            <a:r>
              <a:rPr sz="3400" spc="170" dirty="0">
                <a:solidFill>
                  <a:srgbClr val="2A4A81"/>
                </a:solidFill>
                <a:latin typeface="Microsoft Sans Serif"/>
                <a:cs typeface="Microsoft Sans Serif"/>
              </a:rPr>
              <a:t> </a:t>
            </a:r>
            <a:r>
              <a:rPr sz="3400" spc="-90" dirty="0">
                <a:solidFill>
                  <a:srgbClr val="2A4A81"/>
                </a:solidFill>
                <a:latin typeface="Microsoft Sans Serif"/>
                <a:cs typeface="Microsoft Sans Serif"/>
              </a:rPr>
              <a:t>used</a:t>
            </a:r>
            <a:r>
              <a:rPr sz="3400" spc="175" dirty="0">
                <a:solidFill>
                  <a:srgbClr val="2A4A81"/>
                </a:solidFill>
                <a:latin typeface="Microsoft Sans Serif"/>
                <a:cs typeface="Microsoft Sans Serif"/>
              </a:rPr>
              <a:t> </a:t>
            </a:r>
            <a:r>
              <a:rPr sz="3400" spc="145" dirty="0">
                <a:solidFill>
                  <a:srgbClr val="2A4A81"/>
                </a:solidFill>
                <a:latin typeface="Microsoft Sans Serif"/>
                <a:cs typeface="Microsoft Sans Serif"/>
              </a:rPr>
              <a:t>for </a:t>
            </a:r>
            <a:r>
              <a:rPr sz="3400" spc="150" dirty="0">
                <a:solidFill>
                  <a:srgbClr val="2A4A81"/>
                </a:solidFill>
                <a:latin typeface="Microsoft Sans Serif"/>
                <a:cs typeface="Microsoft Sans Serif"/>
              </a:rPr>
              <a:t> </a:t>
            </a:r>
            <a:r>
              <a:rPr sz="3400" spc="20" dirty="0">
                <a:solidFill>
                  <a:srgbClr val="2A4A81"/>
                </a:solidFill>
                <a:latin typeface="Microsoft Sans Serif"/>
                <a:cs typeface="Microsoft Sans Serif"/>
              </a:rPr>
              <a:t>multitasking.</a:t>
            </a:r>
            <a:r>
              <a:rPr sz="3400" spc="165" dirty="0">
                <a:solidFill>
                  <a:srgbClr val="2A4A81"/>
                </a:solidFill>
                <a:latin typeface="Microsoft Sans Serif"/>
                <a:cs typeface="Microsoft Sans Serif"/>
              </a:rPr>
              <a:t> </a:t>
            </a:r>
            <a:r>
              <a:rPr sz="3400" spc="40" dirty="0">
                <a:solidFill>
                  <a:srgbClr val="2A4A81"/>
                </a:solidFill>
                <a:latin typeface="Microsoft Sans Serif"/>
                <a:cs typeface="Microsoft Sans Serif"/>
              </a:rPr>
              <a:t>In</a:t>
            </a:r>
            <a:r>
              <a:rPr sz="3400" spc="165" dirty="0">
                <a:solidFill>
                  <a:srgbClr val="2A4A81"/>
                </a:solidFill>
                <a:latin typeface="Microsoft Sans Serif"/>
                <a:cs typeface="Microsoft Sans Serif"/>
              </a:rPr>
              <a:t> </a:t>
            </a:r>
            <a:r>
              <a:rPr sz="3400" dirty="0">
                <a:solidFill>
                  <a:srgbClr val="2A4A81"/>
                </a:solidFill>
                <a:latin typeface="Microsoft Sans Serif"/>
                <a:cs typeface="Microsoft Sans Serif"/>
              </a:rPr>
              <a:t>Round-robin</a:t>
            </a:r>
            <a:r>
              <a:rPr sz="3400" spc="165" dirty="0">
                <a:solidFill>
                  <a:srgbClr val="2A4A81"/>
                </a:solidFill>
                <a:latin typeface="Microsoft Sans Serif"/>
                <a:cs typeface="Microsoft Sans Serif"/>
              </a:rPr>
              <a:t> </a:t>
            </a:r>
            <a:r>
              <a:rPr sz="3400" spc="-45" dirty="0">
                <a:solidFill>
                  <a:srgbClr val="2A4A81"/>
                </a:solidFill>
                <a:latin typeface="Microsoft Sans Serif"/>
                <a:cs typeface="Microsoft Sans Serif"/>
              </a:rPr>
              <a:t>scheduling,</a:t>
            </a:r>
            <a:r>
              <a:rPr sz="3400" spc="170" dirty="0">
                <a:solidFill>
                  <a:srgbClr val="2A4A81"/>
                </a:solidFill>
                <a:latin typeface="Microsoft Sans Serif"/>
                <a:cs typeface="Microsoft Sans Serif"/>
              </a:rPr>
              <a:t> </a:t>
            </a:r>
            <a:r>
              <a:rPr sz="3400" spc="-50" dirty="0">
                <a:solidFill>
                  <a:srgbClr val="2A4A81"/>
                </a:solidFill>
                <a:latin typeface="Microsoft Sans Serif"/>
                <a:cs typeface="Microsoft Sans Serif"/>
              </a:rPr>
              <a:t>each </a:t>
            </a:r>
            <a:r>
              <a:rPr sz="3400" spc="-45" dirty="0">
                <a:solidFill>
                  <a:srgbClr val="2A4A81"/>
                </a:solidFill>
                <a:latin typeface="Microsoft Sans Serif"/>
                <a:cs typeface="Microsoft Sans Serif"/>
              </a:rPr>
              <a:t> </a:t>
            </a:r>
            <a:r>
              <a:rPr sz="3400" spc="40" dirty="0">
                <a:solidFill>
                  <a:srgbClr val="2A4A81"/>
                </a:solidFill>
                <a:latin typeface="Microsoft Sans Serif"/>
                <a:cs typeface="Microsoft Sans Serif"/>
              </a:rPr>
              <a:t>ready</a:t>
            </a:r>
            <a:r>
              <a:rPr sz="3400" spc="170" dirty="0">
                <a:solidFill>
                  <a:srgbClr val="2A4A81"/>
                </a:solidFill>
                <a:latin typeface="Microsoft Sans Serif"/>
                <a:cs typeface="Microsoft Sans Serif"/>
              </a:rPr>
              <a:t> </a:t>
            </a:r>
            <a:r>
              <a:rPr sz="3400" spc="10" dirty="0">
                <a:solidFill>
                  <a:srgbClr val="2A4A81"/>
                </a:solidFill>
                <a:latin typeface="Microsoft Sans Serif"/>
                <a:cs typeface="Microsoft Sans Serif"/>
              </a:rPr>
              <a:t>task</a:t>
            </a:r>
            <a:r>
              <a:rPr sz="3400" spc="175" dirty="0">
                <a:solidFill>
                  <a:srgbClr val="2A4A81"/>
                </a:solidFill>
                <a:latin typeface="Microsoft Sans Serif"/>
                <a:cs typeface="Microsoft Sans Serif"/>
              </a:rPr>
              <a:t> </a:t>
            </a:r>
            <a:r>
              <a:rPr sz="3400" dirty="0">
                <a:solidFill>
                  <a:srgbClr val="2A4A81"/>
                </a:solidFill>
                <a:latin typeface="Microsoft Sans Serif"/>
                <a:cs typeface="Microsoft Sans Serif"/>
              </a:rPr>
              <a:t>only</a:t>
            </a:r>
            <a:r>
              <a:rPr sz="3400" spc="170" dirty="0">
                <a:solidFill>
                  <a:srgbClr val="2A4A81"/>
                </a:solidFill>
                <a:latin typeface="Microsoft Sans Serif"/>
                <a:cs typeface="Microsoft Sans Serif"/>
              </a:rPr>
              <a:t> </a:t>
            </a:r>
            <a:r>
              <a:rPr sz="3400" spc="-60" dirty="0">
                <a:solidFill>
                  <a:srgbClr val="2A4A81"/>
                </a:solidFill>
                <a:latin typeface="Microsoft Sans Serif"/>
                <a:cs typeface="Microsoft Sans Serif"/>
              </a:rPr>
              <a:t>runs</a:t>
            </a:r>
            <a:r>
              <a:rPr sz="3400" spc="175" dirty="0">
                <a:solidFill>
                  <a:srgbClr val="2A4A81"/>
                </a:solidFill>
                <a:latin typeface="Microsoft Sans Serif"/>
                <a:cs typeface="Microsoft Sans Serif"/>
              </a:rPr>
              <a:t> </a:t>
            </a:r>
            <a:r>
              <a:rPr sz="3400" spc="40" dirty="0">
                <a:solidFill>
                  <a:srgbClr val="2A4A81"/>
                </a:solidFill>
                <a:latin typeface="Microsoft Sans Serif"/>
                <a:cs typeface="Microsoft Sans Serif"/>
              </a:rPr>
              <a:t>in</a:t>
            </a:r>
            <a:r>
              <a:rPr sz="3400" spc="175" dirty="0">
                <a:solidFill>
                  <a:srgbClr val="2A4A81"/>
                </a:solidFill>
                <a:latin typeface="Microsoft Sans Serif"/>
                <a:cs typeface="Microsoft Sans Serif"/>
              </a:rPr>
              <a:t> </a:t>
            </a:r>
            <a:r>
              <a:rPr sz="3400" spc="100" dirty="0">
                <a:solidFill>
                  <a:srgbClr val="2A4A81"/>
                </a:solidFill>
                <a:latin typeface="Microsoft Sans Serif"/>
                <a:cs typeface="Microsoft Sans Serif"/>
              </a:rPr>
              <a:t>a</a:t>
            </a:r>
            <a:r>
              <a:rPr sz="3400" spc="170" dirty="0">
                <a:solidFill>
                  <a:srgbClr val="2A4A81"/>
                </a:solidFill>
                <a:latin typeface="Microsoft Sans Serif"/>
                <a:cs typeface="Microsoft Sans Serif"/>
              </a:rPr>
              <a:t> </a:t>
            </a:r>
            <a:r>
              <a:rPr sz="3400" spc="25" dirty="0">
                <a:solidFill>
                  <a:srgbClr val="2A4A81"/>
                </a:solidFill>
                <a:latin typeface="Microsoft Sans Serif"/>
                <a:cs typeface="Microsoft Sans Serif"/>
              </a:rPr>
              <a:t>circular</a:t>
            </a:r>
            <a:r>
              <a:rPr sz="3400" spc="175" dirty="0">
                <a:solidFill>
                  <a:srgbClr val="2A4A81"/>
                </a:solidFill>
                <a:latin typeface="Microsoft Sans Serif"/>
                <a:cs typeface="Microsoft Sans Serif"/>
              </a:rPr>
              <a:t> </a:t>
            </a:r>
            <a:r>
              <a:rPr sz="3400" spc="-45" dirty="0">
                <a:solidFill>
                  <a:srgbClr val="2A4A81"/>
                </a:solidFill>
                <a:latin typeface="Microsoft Sans Serif"/>
                <a:cs typeface="Microsoft Sans Serif"/>
              </a:rPr>
              <a:t>queue</a:t>
            </a:r>
            <a:r>
              <a:rPr sz="3400" spc="175" dirty="0">
                <a:solidFill>
                  <a:srgbClr val="2A4A81"/>
                </a:solidFill>
                <a:latin typeface="Microsoft Sans Serif"/>
                <a:cs typeface="Microsoft Sans Serif"/>
              </a:rPr>
              <a:t> </a:t>
            </a:r>
            <a:r>
              <a:rPr sz="3400" spc="40" dirty="0">
                <a:solidFill>
                  <a:srgbClr val="2A4A81"/>
                </a:solidFill>
                <a:latin typeface="Microsoft Sans Serif"/>
                <a:cs typeface="Microsoft Sans Serif"/>
              </a:rPr>
              <a:t>within</a:t>
            </a:r>
            <a:r>
              <a:rPr sz="3400" spc="170" dirty="0">
                <a:solidFill>
                  <a:srgbClr val="2A4A81"/>
                </a:solidFill>
                <a:latin typeface="Microsoft Sans Serif"/>
                <a:cs typeface="Microsoft Sans Serif"/>
              </a:rPr>
              <a:t> </a:t>
            </a:r>
            <a:r>
              <a:rPr sz="3400" spc="100" dirty="0">
                <a:solidFill>
                  <a:srgbClr val="2A4A81"/>
                </a:solidFill>
                <a:latin typeface="Microsoft Sans Serif"/>
                <a:cs typeface="Microsoft Sans Serif"/>
              </a:rPr>
              <a:t>a </a:t>
            </a:r>
            <a:r>
              <a:rPr sz="3400" spc="105" dirty="0">
                <a:solidFill>
                  <a:srgbClr val="2A4A81"/>
                </a:solidFill>
                <a:latin typeface="Microsoft Sans Serif"/>
                <a:cs typeface="Microsoft Sans Serif"/>
              </a:rPr>
              <a:t> </a:t>
            </a:r>
            <a:r>
              <a:rPr sz="3400" spc="70" dirty="0">
                <a:solidFill>
                  <a:srgbClr val="2A4A81"/>
                </a:solidFill>
                <a:latin typeface="Microsoft Sans Serif"/>
                <a:cs typeface="Microsoft Sans Serif"/>
              </a:rPr>
              <a:t>limited </a:t>
            </a:r>
            <a:r>
              <a:rPr sz="3400" spc="50" dirty="0">
                <a:solidFill>
                  <a:srgbClr val="2A4A81"/>
                </a:solidFill>
                <a:latin typeface="Microsoft Sans Serif"/>
                <a:cs typeface="Microsoft Sans Serif"/>
              </a:rPr>
              <a:t>time </a:t>
            </a:r>
            <a:r>
              <a:rPr sz="3400" spc="-85" dirty="0">
                <a:solidFill>
                  <a:srgbClr val="2A4A81"/>
                </a:solidFill>
                <a:latin typeface="Microsoft Sans Serif"/>
                <a:cs typeface="Microsoft Sans Serif"/>
              </a:rPr>
              <a:t>slice</a:t>
            </a:r>
            <a:r>
              <a:rPr sz="3400" spc="-80" dirty="0">
                <a:solidFill>
                  <a:srgbClr val="2A4A81"/>
                </a:solidFill>
                <a:latin typeface="Microsoft Sans Serif"/>
                <a:cs typeface="Microsoft Sans Serif"/>
              </a:rPr>
              <a:t> </a:t>
            </a:r>
            <a:r>
              <a:rPr sz="3400" spc="40" dirty="0">
                <a:solidFill>
                  <a:srgbClr val="2A4A81"/>
                </a:solidFill>
                <a:latin typeface="Microsoft Sans Serif"/>
                <a:cs typeface="Microsoft Sans Serif"/>
              </a:rPr>
              <a:t>in </a:t>
            </a:r>
            <a:r>
              <a:rPr sz="3400" spc="-5" dirty="0">
                <a:solidFill>
                  <a:srgbClr val="2A4A81"/>
                </a:solidFill>
                <a:latin typeface="Microsoft Sans Serif"/>
                <a:cs typeface="Microsoft Sans Serif"/>
              </a:rPr>
              <a:t>turn. </a:t>
            </a:r>
            <a:r>
              <a:rPr sz="3400" spc="-85" dirty="0">
                <a:solidFill>
                  <a:srgbClr val="2A4A81"/>
                </a:solidFill>
                <a:latin typeface="Microsoft Sans Serif"/>
                <a:cs typeface="Microsoft Sans Serif"/>
              </a:rPr>
              <a:t>The</a:t>
            </a:r>
            <a:r>
              <a:rPr sz="3400" spc="-80" dirty="0">
                <a:solidFill>
                  <a:srgbClr val="2A4A81"/>
                </a:solidFill>
                <a:latin typeface="Microsoft Sans Serif"/>
                <a:cs typeface="Microsoft Sans Serif"/>
              </a:rPr>
              <a:t> </a:t>
            </a:r>
            <a:r>
              <a:rPr sz="3400" spc="80" dirty="0">
                <a:solidFill>
                  <a:srgbClr val="2A4A81"/>
                </a:solidFill>
                <a:latin typeface="Microsoft Sans Serif"/>
                <a:cs typeface="Microsoft Sans Serif"/>
              </a:rPr>
              <a:t>algorithm </a:t>
            </a:r>
            <a:r>
              <a:rPr sz="3400" spc="-45" dirty="0">
                <a:solidFill>
                  <a:srgbClr val="2A4A81"/>
                </a:solidFill>
                <a:latin typeface="Microsoft Sans Serif"/>
                <a:cs typeface="Microsoft Sans Serif"/>
              </a:rPr>
              <a:t>also </a:t>
            </a:r>
            <a:r>
              <a:rPr sz="3400" spc="-40" dirty="0">
                <a:solidFill>
                  <a:srgbClr val="2A4A81"/>
                </a:solidFill>
                <a:latin typeface="Microsoft Sans Serif"/>
                <a:cs typeface="Microsoft Sans Serif"/>
              </a:rPr>
              <a:t> </a:t>
            </a:r>
            <a:r>
              <a:rPr sz="3400" spc="-5" dirty="0">
                <a:solidFill>
                  <a:srgbClr val="2A4A81"/>
                </a:solidFill>
                <a:latin typeface="Microsoft Sans Serif"/>
                <a:cs typeface="Microsoft Sans Serif"/>
              </a:rPr>
              <a:t>provides</a:t>
            </a:r>
            <a:r>
              <a:rPr sz="3400" spc="165" dirty="0">
                <a:solidFill>
                  <a:srgbClr val="2A4A81"/>
                </a:solidFill>
                <a:latin typeface="Microsoft Sans Serif"/>
                <a:cs typeface="Microsoft Sans Serif"/>
              </a:rPr>
              <a:t> </a:t>
            </a:r>
            <a:r>
              <a:rPr sz="3400" spc="45" dirty="0">
                <a:solidFill>
                  <a:srgbClr val="2A4A81"/>
                </a:solidFill>
                <a:latin typeface="Microsoft Sans Serif"/>
                <a:cs typeface="Microsoft Sans Serif"/>
              </a:rPr>
              <a:t>starvation-free</a:t>
            </a:r>
            <a:r>
              <a:rPr sz="3400" spc="165" dirty="0">
                <a:solidFill>
                  <a:srgbClr val="2A4A81"/>
                </a:solidFill>
                <a:latin typeface="Microsoft Sans Serif"/>
                <a:cs typeface="Microsoft Sans Serif"/>
              </a:rPr>
              <a:t> </a:t>
            </a:r>
            <a:r>
              <a:rPr sz="3400" spc="-30" dirty="0">
                <a:solidFill>
                  <a:srgbClr val="2A4A81"/>
                </a:solidFill>
                <a:latin typeface="Microsoft Sans Serif"/>
                <a:cs typeface="Microsoft Sans Serif"/>
              </a:rPr>
              <a:t>execution</a:t>
            </a:r>
            <a:r>
              <a:rPr sz="3400" spc="165" dirty="0">
                <a:solidFill>
                  <a:srgbClr val="2A4A81"/>
                </a:solidFill>
                <a:latin typeface="Microsoft Sans Serif"/>
                <a:cs typeface="Microsoft Sans Serif"/>
              </a:rPr>
              <a:t> </a:t>
            </a:r>
            <a:r>
              <a:rPr sz="3400" spc="150" dirty="0">
                <a:solidFill>
                  <a:srgbClr val="2A4A81"/>
                </a:solidFill>
                <a:latin typeface="Microsoft Sans Serif"/>
                <a:cs typeface="Microsoft Sans Serif"/>
              </a:rPr>
              <a:t>of</a:t>
            </a:r>
            <a:r>
              <a:rPr sz="3400" spc="170" dirty="0">
                <a:solidFill>
                  <a:srgbClr val="2A4A81"/>
                </a:solidFill>
                <a:latin typeface="Microsoft Sans Serif"/>
                <a:cs typeface="Microsoft Sans Serif"/>
              </a:rPr>
              <a:t> </a:t>
            </a:r>
            <a:r>
              <a:rPr sz="3400" spc="45" dirty="0">
                <a:solidFill>
                  <a:srgbClr val="2A4A81"/>
                </a:solidFill>
                <a:latin typeface="Microsoft Sans Serif"/>
                <a:cs typeface="Microsoft Sans Serif"/>
              </a:rPr>
              <a:t>the</a:t>
            </a:r>
            <a:r>
              <a:rPr sz="3400" spc="165" dirty="0">
                <a:solidFill>
                  <a:srgbClr val="2A4A81"/>
                </a:solidFill>
                <a:latin typeface="Microsoft Sans Serif"/>
                <a:cs typeface="Microsoft Sans Serif"/>
              </a:rPr>
              <a:t> </a:t>
            </a:r>
            <a:r>
              <a:rPr sz="3400" spc="-135" dirty="0">
                <a:solidFill>
                  <a:srgbClr val="2A4A81"/>
                </a:solidFill>
                <a:latin typeface="Microsoft Sans Serif"/>
                <a:cs typeface="Microsoft Sans Serif"/>
              </a:rPr>
              <a:t>process.</a:t>
            </a:r>
            <a:endParaRPr sz="3400">
              <a:latin typeface="Microsoft Sans Serif"/>
              <a:cs typeface="Microsoft Sans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94DDDE"/>
          </a:solidFill>
        </p:spPr>
        <p:txBody>
          <a:bodyPr wrap="square" lIns="0" tIns="0" rIns="0" bIns="0" rtlCol="0"/>
          <a:lstStyle/>
          <a:p>
            <a:endParaRPr/>
          </a:p>
        </p:txBody>
      </p:sp>
      <p:sp>
        <p:nvSpPr>
          <p:cNvPr id="3" name="object 3"/>
          <p:cNvSpPr txBox="1">
            <a:spLocks noGrp="1"/>
          </p:cNvSpPr>
          <p:nvPr>
            <p:ph type="title"/>
          </p:nvPr>
        </p:nvSpPr>
        <p:spPr>
          <a:xfrm>
            <a:off x="1016000" y="444744"/>
            <a:ext cx="10848975" cy="2307590"/>
          </a:xfrm>
          <a:prstGeom prst="rect">
            <a:avLst/>
          </a:prstGeom>
        </p:spPr>
        <p:txBody>
          <a:bodyPr vert="horz" wrap="square" lIns="0" tIns="12700" rIns="0" bIns="0" rtlCol="0">
            <a:spAutoFit/>
          </a:bodyPr>
          <a:lstStyle/>
          <a:p>
            <a:pPr marL="12700" marR="5080">
              <a:lnSpc>
                <a:spcPct val="116100"/>
              </a:lnSpc>
              <a:spcBef>
                <a:spcPts val="100"/>
              </a:spcBef>
            </a:pPr>
            <a:r>
              <a:rPr sz="6450" spc="340" dirty="0"/>
              <a:t>What</a:t>
            </a:r>
            <a:r>
              <a:rPr sz="6450" spc="120" dirty="0"/>
              <a:t> </a:t>
            </a:r>
            <a:r>
              <a:rPr sz="6450" dirty="0"/>
              <a:t>is</a:t>
            </a:r>
            <a:r>
              <a:rPr sz="6450" spc="125" dirty="0"/>
              <a:t> </a:t>
            </a:r>
            <a:r>
              <a:rPr sz="6450" spc="-15" dirty="0"/>
              <a:t>preemptive</a:t>
            </a:r>
            <a:r>
              <a:rPr sz="6450" spc="125" dirty="0"/>
              <a:t> </a:t>
            </a:r>
            <a:r>
              <a:rPr sz="6450" spc="-25" dirty="0"/>
              <a:t>priority </a:t>
            </a:r>
            <a:r>
              <a:rPr sz="6450" spc="-1930" dirty="0"/>
              <a:t> </a:t>
            </a:r>
            <a:r>
              <a:rPr sz="6450" spc="65" dirty="0"/>
              <a:t>scheduling?</a:t>
            </a:r>
            <a:endParaRPr sz="6450"/>
          </a:p>
        </p:txBody>
      </p:sp>
      <p:sp>
        <p:nvSpPr>
          <p:cNvPr id="4" name="object 4"/>
          <p:cNvSpPr txBox="1"/>
          <p:nvPr/>
        </p:nvSpPr>
        <p:spPr>
          <a:xfrm>
            <a:off x="1016000" y="3151283"/>
            <a:ext cx="10929620" cy="3968750"/>
          </a:xfrm>
          <a:prstGeom prst="rect">
            <a:avLst/>
          </a:prstGeom>
        </p:spPr>
        <p:txBody>
          <a:bodyPr vert="horz" wrap="square" lIns="0" tIns="11430" rIns="0" bIns="0" rtlCol="0">
            <a:spAutoFit/>
          </a:bodyPr>
          <a:lstStyle/>
          <a:p>
            <a:pPr marL="12700" marR="5080">
              <a:lnSpc>
                <a:spcPct val="116599"/>
              </a:lnSpc>
              <a:spcBef>
                <a:spcPts val="90"/>
              </a:spcBef>
            </a:pPr>
            <a:r>
              <a:rPr sz="3700" spc="55" dirty="0">
                <a:solidFill>
                  <a:srgbClr val="31346E"/>
                </a:solidFill>
                <a:latin typeface="Microsoft Sans Serif"/>
                <a:cs typeface="Microsoft Sans Serif"/>
              </a:rPr>
              <a:t>In</a:t>
            </a:r>
            <a:r>
              <a:rPr sz="3700" spc="195" dirty="0">
                <a:solidFill>
                  <a:srgbClr val="31346E"/>
                </a:solidFill>
                <a:latin typeface="Microsoft Sans Serif"/>
                <a:cs typeface="Microsoft Sans Serif"/>
              </a:rPr>
              <a:t> </a:t>
            </a:r>
            <a:r>
              <a:rPr sz="3700" spc="10" dirty="0">
                <a:solidFill>
                  <a:srgbClr val="31346E"/>
                </a:solidFill>
                <a:latin typeface="Microsoft Sans Serif"/>
                <a:cs typeface="Microsoft Sans Serif"/>
              </a:rPr>
              <a:t>Preemptive</a:t>
            </a:r>
            <a:r>
              <a:rPr sz="3700" spc="195" dirty="0">
                <a:solidFill>
                  <a:srgbClr val="31346E"/>
                </a:solidFill>
                <a:latin typeface="Microsoft Sans Serif"/>
                <a:cs typeface="Microsoft Sans Serif"/>
              </a:rPr>
              <a:t> </a:t>
            </a:r>
            <a:r>
              <a:rPr sz="3700" spc="70" dirty="0">
                <a:solidFill>
                  <a:srgbClr val="31346E"/>
                </a:solidFill>
                <a:latin typeface="Microsoft Sans Serif"/>
                <a:cs typeface="Microsoft Sans Serif"/>
              </a:rPr>
              <a:t>Priority</a:t>
            </a:r>
            <a:r>
              <a:rPr sz="3700" spc="195" dirty="0">
                <a:solidFill>
                  <a:srgbClr val="31346E"/>
                </a:solidFill>
                <a:latin typeface="Microsoft Sans Serif"/>
                <a:cs typeface="Microsoft Sans Serif"/>
              </a:rPr>
              <a:t> </a:t>
            </a:r>
            <a:r>
              <a:rPr sz="3700" spc="-30" dirty="0">
                <a:solidFill>
                  <a:srgbClr val="31346E"/>
                </a:solidFill>
                <a:latin typeface="Microsoft Sans Serif"/>
                <a:cs typeface="Microsoft Sans Serif"/>
              </a:rPr>
              <a:t>Scheduling,</a:t>
            </a:r>
            <a:r>
              <a:rPr sz="3700" spc="200" dirty="0">
                <a:solidFill>
                  <a:srgbClr val="31346E"/>
                </a:solidFill>
                <a:latin typeface="Microsoft Sans Serif"/>
                <a:cs typeface="Microsoft Sans Serif"/>
              </a:rPr>
              <a:t> </a:t>
            </a:r>
            <a:r>
              <a:rPr sz="3700" spc="220" dirty="0">
                <a:solidFill>
                  <a:srgbClr val="31346E"/>
                </a:solidFill>
                <a:latin typeface="Microsoft Sans Serif"/>
                <a:cs typeface="Microsoft Sans Serif"/>
              </a:rPr>
              <a:t>at</a:t>
            </a:r>
            <a:r>
              <a:rPr sz="3700" spc="195" dirty="0">
                <a:solidFill>
                  <a:srgbClr val="31346E"/>
                </a:solidFill>
                <a:latin typeface="Microsoft Sans Serif"/>
                <a:cs typeface="Microsoft Sans Serif"/>
              </a:rPr>
              <a:t> </a:t>
            </a:r>
            <a:r>
              <a:rPr sz="3700" spc="65" dirty="0">
                <a:solidFill>
                  <a:srgbClr val="31346E"/>
                </a:solidFill>
                <a:latin typeface="Microsoft Sans Serif"/>
                <a:cs typeface="Microsoft Sans Serif"/>
              </a:rPr>
              <a:t>the</a:t>
            </a:r>
            <a:r>
              <a:rPr sz="3700" spc="195" dirty="0">
                <a:solidFill>
                  <a:srgbClr val="31346E"/>
                </a:solidFill>
                <a:latin typeface="Microsoft Sans Serif"/>
                <a:cs typeface="Microsoft Sans Serif"/>
              </a:rPr>
              <a:t> </a:t>
            </a:r>
            <a:r>
              <a:rPr sz="3700" spc="30" dirty="0">
                <a:solidFill>
                  <a:srgbClr val="31346E"/>
                </a:solidFill>
                <a:latin typeface="Microsoft Sans Serif"/>
                <a:cs typeface="Microsoft Sans Serif"/>
              </a:rPr>
              <a:t>hour</a:t>
            </a:r>
            <a:r>
              <a:rPr sz="3700" spc="200" dirty="0">
                <a:solidFill>
                  <a:srgbClr val="31346E"/>
                </a:solidFill>
                <a:latin typeface="Microsoft Sans Serif"/>
                <a:cs typeface="Microsoft Sans Serif"/>
              </a:rPr>
              <a:t> </a:t>
            </a:r>
            <a:r>
              <a:rPr sz="3700" spc="180" dirty="0">
                <a:solidFill>
                  <a:srgbClr val="31346E"/>
                </a:solidFill>
                <a:latin typeface="Microsoft Sans Serif"/>
                <a:cs typeface="Microsoft Sans Serif"/>
              </a:rPr>
              <a:t>of </a:t>
            </a:r>
            <a:r>
              <a:rPr sz="3700" spc="185" dirty="0">
                <a:solidFill>
                  <a:srgbClr val="31346E"/>
                </a:solidFill>
                <a:latin typeface="Microsoft Sans Serif"/>
                <a:cs typeface="Microsoft Sans Serif"/>
              </a:rPr>
              <a:t> </a:t>
            </a:r>
            <a:r>
              <a:rPr sz="3700" spc="45" dirty="0">
                <a:solidFill>
                  <a:srgbClr val="31346E"/>
                </a:solidFill>
                <a:latin typeface="Microsoft Sans Serif"/>
                <a:cs typeface="Microsoft Sans Serif"/>
              </a:rPr>
              <a:t>appearance</a:t>
            </a:r>
            <a:r>
              <a:rPr sz="3700" spc="190" dirty="0">
                <a:solidFill>
                  <a:srgbClr val="31346E"/>
                </a:solidFill>
                <a:latin typeface="Microsoft Sans Serif"/>
                <a:cs typeface="Microsoft Sans Serif"/>
              </a:rPr>
              <a:t> </a:t>
            </a:r>
            <a:r>
              <a:rPr sz="3700" spc="180" dirty="0">
                <a:solidFill>
                  <a:srgbClr val="31346E"/>
                </a:solidFill>
                <a:latin typeface="Microsoft Sans Serif"/>
                <a:cs typeface="Microsoft Sans Serif"/>
              </a:rPr>
              <a:t>of</a:t>
            </a:r>
            <a:r>
              <a:rPr sz="3700" spc="195" dirty="0">
                <a:solidFill>
                  <a:srgbClr val="31346E"/>
                </a:solidFill>
                <a:latin typeface="Microsoft Sans Serif"/>
                <a:cs typeface="Microsoft Sans Serif"/>
              </a:rPr>
              <a:t> </a:t>
            </a:r>
            <a:r>
              <a:rPr sz="3700" spc="135" dirty="0">
                <a:solidFill>
                  <a:srgbClr val="31346E"/>
                </a:solidFill>
                <a:latin typeface="Microsoft Sans Serif"/>
                <a:cs typeface="Microsoft Sans Serif"/>
              </a:rPr>
              <a:t>a</a:t>
            </a:r>
            <a:r>
              <a:rPr sz="3700" spc="195" dirty="0">
                <a:solidFill>
                  <a:srgbClr val="31346E"/>
                </a:solidFill>
                <a:latin typeface="Microsoft Sans Serif"/>
                <a:cs typeface="Microsoft Sans Serif"/>
              </a:rPr>
              <a:t> </a:t>
            </a:r>
            <a:r>
              <a:rPr sz="3700" spc="-65" dirty="0">
                <a:solidFill>
                  <a:srgbClr val="31346E"/>
                </a:solidFill>
                <a:latin typeface="Microsoft Sans Serif"/>
                <a:cs typeface="Microsoft Sans Serif"/>
              </a:rPr>
              <a:t>cycle</a:t>
            </a:r>
            <a:r>
              <a:rPr sz="3700" spc="195" dirty="0">
                <a:solidFill>
                  <a:srgbClr val="31346E"/>
                </a:solidFill>
                <a:latin typeface="Microsoft Sans Serif"/>
                <a:cs typeface="Microsoft Sans Serif"/>
              </a:rPr>
              <a:t> </a:t>
            </a:r>
            <a:r>
              <a:rPr sz="3700" spc="55" dirty="0">
                <a:solidFill>
                  <a:srgbClr val="31346E"/>
                </a:solidFill>
                <a:latin typeface="Microsoft Sans Serif"/>
                <a:cs typeface="Microsoft Sans Serif"/>
              </a:rPr>
              <a:t>in</a:t>
            </a:r>
            <a:r>
              <a:rPr sz="3700" spc="195" dirty="0">
                <a:solidFill>
                  <a:srgbClr val="31346E"/>
                </a:solidFill>
                <a:latin typeface="Microsoft Sans Serif"/>
                <a:cs typeface="Microsoft Sans Serif"/>
              </a:rPr>
              <a:t> </a:t>
            </a:r>
            <a:r>
              <a:rPr sz="3700" spc="65" dirty="0">
                <a:solidFill>
                  <a:srgbClr val="31346E"/>
                </a:solidFill>
                <a:latin typeface="Microsoft Sans Serif"/>
                <a:cs typeface="Microsoft Sans Serif"/>
              </a:rPr>
              <a:t>the</a:t>
            </a:r>
            <a:r>
              <a:rPr sz="3700" spc="190" dirty="0">
                <a:solidFill>
                  <a:srgbClr val="31346E"/>
                </a:solidFill>
                <a:latin typeface="Microsoft Sans Serif"/>
                <a:cs typeface="Microsoft Sans Serif"/>
              </a:rPr>
              <a:t> </a:t>
            </a:r>
            <a:r>
              <a:rPr sz="3700" spc="85" dirty="0">
                <a:solidFill>
                  <a:srgbClr val="31346E"/>
                </a:solidFill>
                <a:latin typeface="Microsoft Sans Serif"/>
                <a:cs typeface="Microsoft Sans Serif"/>
              </a:rPr>
              <a:t>prepared</a:t>
            </a:r>
            <a:r>
              <a:rPr sz="3700" spc="195" dirty="0">
                <a:solidFill>
                  <a:srgbClr val="31346E"/>
                </a:solidFill>
                <a:latin typeface="Microsoft Sans Serif"/>
                <a:cs typeface="Microsoft Sans Serif"/>
              </a:rPr>
              <a:t> </a:t>
            </a:r>
            <a:r>
              <a:rPr sz="3700" spc="-35" dirty="0">
                <a:solidFill>
                  <a:srgbClr val="31346E"/>
                </a:solidFill>
                <a:latin typeface="Microsoft Sans Serif"/>
                <a:cs typeface="Microsoft Sans Serif"/>
              </a:rPr>
              <a:t>line,</a:t>
            </a:r>
            <a:r>
              <a:rPr sz="3700" spc="195" dirty="0">
                <a:solidFill>
                  <a:srgbClr val="31346E"/>
                </a:solidFill>
                <a:latin typeface="Microsoft Sans Serif"/>
                <a:cs typeface="Microsoft Sans Serif"/>
              </a:rPr>
              <a:t> </a:t>
            </a:r>
            <a:r>
              <a:rPr sz="3700" spc="30" dirty="0">
                <a:solidFill>
                  <a:srgbClr val="31346E"/>
                </a:solidFill>
                <a:latin typeface="Microsoft Sans Serif"/>
                <a:cs typeface="Microsoft Sans Serif"/>
              </a:rPr>
              <a:t>its </a:t>
            </a:r>
            <a:r>
              <a:rPr sz="3700" spc="35" dirty="0">
                <a:solidFill>
                  <a:srgbClr val="31346E"/>
                </a:solidFill>
                <a:latin typeface="Microsoft Sans Serif"/>
                <a:cs typeface="Microsoft Sans Serif"/>
              </a:rPr>
              <a:t> </a:t>
            </a:r>
            <a:r>
              <a:rPr sz="3700" spc="70" dirty="0">
                <a:solidFill>
                  <a:srgbClr val="31346E"/>
                </a:solidFill>
                <a:latin typeface="Microsoft Sans Serif"/>
                <a:cs typeface="Microsoft Sans Serif"/>
              </a:rPr>
              <a:t>Priority</a:t>
            </a:r>
            <a:r>
              <a:rPr sz="3700" spc="190" dirty="0">
                <a:solidFill>
                  <a:srgbClr val="31346E"/>
                </a:solidFill>
                <a:latin typeface="Microsoft Sans Serif"/>
                <a:cs typeface="Microsoft Sans Serif"/>
              </a:rPr>
              <a:t> </a:t>
            </a:r>
            <a:r>
              <a:rPr sz="3700" spc="-114" dirty="0">
                <a:solidFill>
                  <a:srgbClr val="31346E"/>
                </a:solidFill>
                <a:latin typeface="Microsoft Sans Serif"/>
                <a:cs typeface="Microsoft Sans Serif"/>
              </a:rPr>
              <a:t>is</a:t>
            </a:r>
            <a:r>
              <a:rPr sz="3700" spc="195" dirty="0">
                <a:solidFill>
                  <a:srgbClr val="31346E"/>
                </a:solidFill>
                <a:latin typeface="Microsoft Sans Serif"/>
                <a:cs typeface="Microsoft Sans Serif"/>
              </a:rPr>
              <a:t> </a:t>
            </a:r>
            <a:r>
              <a:rPr sz="3700" spc="45" dirty="0">
                <a:solidFill>
                  <a:srgbClr val="31346E"/>
                </a:solidFill>
                <a:latin typeface="Microsoft Sans Serif"/>
                <a:cs typeface="Microsoft Sans Serif"/>
              </a:rPr>
              <a:t>contrasted</a:t>
            </a:r>
            <a:r>
              <a:rPr sz="3700" spc="195" dirty="0">
                <a:solidFill>
                  <a:srgbClr val="31346E"/>
                </a:solidFill>
                <a:latin typeface="Microsoft Sans Serif"/>
                <a:cs typeface="Microsoft Sans Serif"/>
              </a:rPr>
              <a:t> </a:t>
            </a:r>
            <a:r>
              <a:rPr sz="3700" spc="95" dirty="0">
                <a:solidFill>
                  <a:srgbClr val="31346E"/>
                </a:solidFill>
                <a:latin typeface="Microsoft Sans Serif"/>
                <a:cs typeface="Microsoft Sans Serif"/>
              </a:rPr>
              <a:t>and</a:t>
            </a:r>
            <a:r>
              <a:rPr sz="3700" spc="195" dirty="0">
                <a:solidFill>
                  <a:srgbClr val="31346E"/>
                </a:solidFill>
                <a:latin typeface="Microsoft Sans Serif"/>
                <a:cs typeface="Microsoft Sans Serif"/>
              </a:rPr>
              <a:t> </a:t>
            </a:r>
            <a:r>
              <a:rPr sz="3700" spc="65" dirty="0">
                <a:solidFill>
                  <a:srgbClr val="31346E"/>
                </a:solidFill>
                <a:latin typeface="Microsoft Sans Serif"/>
                <a:cs typeface="Microsoft Sans Serif"/>
              </a:rPr>
              <a:t>the</a:t>
            </a:r>
            <a:r>
              <a:rPr sz="3700" spc="195" dirty="0">
                <a:solidFill>
                  <a:srgbClr val="31346E"/>
                </a:solidFill>
                <a:latin typeface="Microsoft Sans Serif"/>
                <a:cs typeface="Microsoft Sans Serif"/>
              </a:rPr>
              <a:t> </a:t>
            </a:r>
            <a:r>
              <a:rPr sz="3700" spc="-20" dirty="0">
                <a:solidFill>
                  <a:srgbClr val="31346E"/>
                </a:solidFill>
                <a:latin typeface="Microsoft Sans Serif"/>
                <a:cs typeface="Microsoft Sans Serif"/>
              </a:rPr>
              <a:t>need</a:t>
            </a:r>
            <a:r>
              <a:rPr sz="3700" spc="195" dirty="0">
                <a:solidFill>
                  <a:srgbClr val="31346E"/>
                </a:solidFill>
                <a:latin typeface="Microsoft Sans Serif"/>
                <a:cs typeface="Microsoft Sans Serif"/>
              </a:rPr>
              <a:t> </a:t>
            </a:r>
            <a:r>
              <a:rPr sz="3700" spc="180" dirty="0">
                <a:solidFill>
                  <a:srgbClr val="31346E"/>
                </a:solidFill>
                <a:latin typeface="Microsoft Sans Serif"/>
                <a:cs typeface="Microsoft Sans Serif"/>
              </a:rPr>
              <a:t>of</a:t>
            </a:r>
            <a:r>
              <a:rPr sz="3700" spc="195" dirty="0">
                <a:solidFill>
                  <a:srgbClr val="31346E"/>
                </a:solidFill>
                <a:latin typeface="Microsoft Sans Serif"/>
                <a:cs typeface="Microsoft Sans Serif"/>
              </a:rPr>
              <a:t> </a:t>
            </a:r>
            <a:r>
              <a:rPr sz="3700" spc="140" dirty="0">
                <a:solidFill>
                  <a:srgbClr val="31346E"/>
                </a:solidFill>
                <a:latin typeface="Microsoft Sans Serif"/>
                <a:cs typeface="Microsoft Sans Serif"/>
              </a:rPr>
              <a:t>different </a:t>
            </a:r>
            <a:r>
              <a:rPr sz="3700" spc="145" dirty="0">
                <a:solidFill>
                  <a:srgbClr val="31346E"/>
                </a:solidFill>
                <a:latin typeface="Microsoft Sans Serif"/>
                <a:cs typeface="Microsoft Sans Serif"/>
              </a:rPr>
              <a:t> </a:t>
            </a:r>
            <a:r>
              <a:rPr sz="3700" spc="-110" dirty="0">
                <a:solidFill>
                  <a:srgbClr val="31346E"/>
                </a:solidFill>
                <a:latin typeface="Microsoft Sans Serif"/>
                <a:cs typeface="Microsoft Sans Serif"/>
              </a:rPr>
              <a:t>cycles</a:t>
            </a:r>
            <a:r>
              <a:rPr sz="3700" spc="-105" dirty="0">
                <a:solidFill>
                  <a:srgbClr val="31346E"/>
                </a:solidFill>
                <a:latin typeface="Microsoft Sans Serif"/>
                <a:cs typeface="Microsoft Sans Serif"/>
              </a:rPr>
              <a:t> </a:t>
            </a:r>
            <a:r>
              <a:rPr sz="3700" spc="10" dirty="0">
                <a:solidFill>
                  <a:srgbClr val="31346E"/>
                </a:solidFill>
                <a:latin typeface="Microsoft Sans Serif"/>
                <a:cs typeface="Microsoft Sans Serif"/>
              </a:rPr>
              <a:t>present </a:t>
            </a:r>
            <a:r>
              <a:rPr sz="3700" spc="55" dirty="0">
                <a:solidFill>
                  <a:srgbClr val="31346E"/>
                </a:solidFill>
                <a:latin typeface="Microsoft Sans Serif"/>
                <a:cs typeface="Microsoft Sans Serif"/>
              </a:rPr>
              <a:t>in </a:t>
            </a:r>
            <a:r>
              <a:rPr sz="3700" spc="65" dirty="0">
                <a:solidFill>
                  <a:srgbClr val="31346E"/>
                </a:solidFill>
                <a:latin typeface="Microsoft Sans Serif"/>
                <a:cs typeface="Microsoft Sans Serif"/>
              </a:rPr>
              <a:t>the </a:t>
            </a:r>
            <a:r>
              <a:rPr sz="3700" spc="85" dirty="0">
                <a:solidFill>
                  <a:srgbClr val="31346E"/>
                </a:solidFill>
                <a:latin typeface="Microsoft Sans Serif"/>
                <a:cs typeface="Microsoft Sans Serif"/>
              </a:rPr>
              <a:t>prepared </a:t>
            </a:r>
            <a:r>
              <a:rPr sz="3700" spc="20" dirty="0">
                <a:solidFill>
                  <a:srgbClr val="31346E"/>
                </a:solidFill>
                <a:latin typeface="Microsoft Sans Serif"/>
                <a:cs typeface="Microsoft Sans Serif"/>
              </a:rPr>
              <a:t>line just </a:t>
            </a:r>
            <a:r>
              <a:rPr sz="3700" spc="-100" dirty="0">
                <a:solidFill>
                  <a:srgbClr val="31346E"/>
                </a:solidFill>
                <a:latin typeface="Microsoft Sans Serif"/>
                <a:cs typeface="Microsoft Sans Serif"/>
              </a:rPr>
              <a:t>as</a:t>
            </a:r>
            <a:r>
              <a:rPr sz="3700" spc="-95" dirty="0">
                <a:solidFill>
                  <a:srgbClr val="31346E"/>
                </a:solidFill>
                <a:latin typeface="Microsoft Sans Serif"/>
                <a:cs typeface="Microsoft Sans Serif"/>
              </a:rPr>
              <a:t> </a:t>
            </a:r>
            <a:r>
              <a:rPr sz="3700" spc="65" dirty="0">
                <a:solidFill>
                  <a:srgbClr val="31346E"/>
                </a:solidFill>
                <a:latin typeface="Microsoft Sans Serif"/>
                <a:cs typeface="Microsoft Sans Serif"/>
              </a:rPr>
              <a:t>with the </a:t>
            </a:r>
            <a:r>
              <a:rPr sz="3700" spc="70" dirty="0">
                <a:solidFill>
                  <a:srgbClr val="31346E"/>
                </a:solidFill>
                <a:latin typeface="Microsoft Sans Serif"/>
                <a:cs typeface="Microsoft Sans Serif"/>
              </a:rPr>
              <a:t> </a:t>
            </a:r>
            <a:r>
              <a:rPr sz="3700" spc="-50" dirty="0">
                <a:solidFill>
                  <a:srgbClr val="31346E"/>
                </a:solidFill>
                <a:latin typeface="Microsoft Sans Serif"/>
                <a:cs typeface="Microsoft Sans Serif"/>
              </a:rPr>
              <a:t>one</a:t>
            </a:r>
            <a:r>
              <a:rPr sz="3700" spc="190" dirty="0">
                <a:solidFill>
                  <a:srgbClr val="31346E"/>
                </a:solidFill>
                <a:latin typeface="Microsoft Sans Serif"/>
                <a:cs typeface="Microsoft Sans Serif"/>
              </a:rPr>
              <a:t> </a:t>
            </a:r>
            <a:r>
              <a:rPr sz="3700" spc="-40" dirty="0">
                <a:solidFill>
                  <a:srgbClr val="31346E"/>
                </a:solidFill>
                <a:latin typeface="Microsoft Sans Serif"/>
                <a:cs typeface="Microsoft Sans Serif"/>
              </a:rPr>
              <a:t>which</a:t>
            </a:r>
            <a:r>
              <a:rPr sz="3700" spc="195" dirty="0">
                <a:solidFill>
                  <a:srgbClr val="31346E"/>
                </a:solidFill>
                <a:latin typeface="Microsoft Sans Serif"/>
                <a:cs typeface="Microsoft Sans Serif"/>
              </a:rPr>
              <a:t> </a:t>
            </a:r>
            <a:r>
              <a:rPr sz="3700" spc="-114" dirty="0">
                <a:solidFill>
                  <a:srgbClr val="31346E"/>
                </a:solidFill>
                <a:latin typeface="Microsoft Sans Serif"/>
                <a:cs typeface="Microsoft Sans Serif"/>
              </a:rPr>
              <a:t>is</a:t>
            </a:r>
            <a:r>
              <a:rPr sz="3700" spc="195" dirty="0">
                <a:solidFill>
                  <a:srgbClr val="31346E"/>
                </a:solidFill>
                <a:latin typeface="Microsoft Sans Serif"/>
                <a:cs typeface="Microsoft Sans Serif"/>
              </a:rPr>
              <a:t> </a:t>
            </a:r>
            <a:r>
              <a:rPr sz="3700" spc="65" dirty="0">
                <a:solidFill>
                  <a:srgbClr val="31346E"/>
                </a:solidFill>
                <a:latin typeface="Microsoft Sans Serif"/>
                <a:cs typeface="Microsoft Sans Serif"/>
              </a:rPr>
              <a:t>being</a:t>
            </a:r>
            <a:r>
              <a:rPr sz="3700" spc="195" dirty="0">
                <a:solidFill>
                  <a:srgbClr val="31346E"/>
                </a:solidFill>
                <a:latin typeface="Microsoft Sans Serif"/>
                <a:cs typeface="Microsoft Sans Serif"/>
              </a:rPr>
              <a:t> </a:t>
            </a:r>
            <a:r>
              <a:rPr sz="3700" spc="-25" dirty="0">
                <a:solidFill>
                  <a:srgbClr val="31346E"/>
                </a:solidFill>
                <a:latin typeface="Microsoft Sans Serif"/>
                <a:cs typeface="Microsoft Sans Serif"/>
              </a:rPr>
              <a:t>executed</a:t>
            </a:r>
            <a:r>
              <a:rPr sz="3700" spc="195" dirty="0">
                <a:solidFill>
                  <a:srgbClr val="31346E"/>
                </a:solidFill>
                <a:latin typeface="Microsoft Sans Serif"/>
                <a:cs typeface="Microsoft Sans Serif"/>
              </a:rPr>
              <a:t> </a:t>
            </a:r>
            <a:r>
              <a:rPr sz="3700" spc="75" dirty="0">
                <a:solidFill>
                  <a:srgbClr val="31346E"/>
                </a:solidFill>
                <a:latin typeface="Microsoft Sans Serif"/>
                <a:cs typeface="Microsoft Sans Serif"/>
              </a:rPr>
              <a:t>by</a:t>
            </a:r>
            <a:r>
              <a:rPr sz="3700" spc="195" dirty="0">
                <a:solidFill>
                  <a:srgbClr val="31346E"/>
                </a:solidFill>
                <a:latin typeface="Microsoft Sans Serif"/>
                <a:cs typeface="Microsoft Sans Serif"/>
              </a:rPr>
              <a:t> </a:t>
            </a:r>
            <a:r>
              <a:rPr sz="3700" spc="65" dirty="0">
                <a:solidFill>
                  <a:srgbClr val="31346E"/>
                </a:solidFill>
                <a:latin typeface="Microsoft Sans Serif"/>
                <a:cs typeface="Microsoft Sans Serif"/>
              </a:rPr>
              <a:t>the</a:t>
            </a:r>
            <a:r>
              <a:rPr sz="3700" spc="195" dirty="0">
                <a:solidFill>
                  <a:srgbClr val="31346E"/>
                </a:solidFill>
                <a:latin typeface="Microsoft Sans Serif"/>
                <a:cs typeface="Microsoft Sans Serif"/>
              </a:rPr>
              <a:t> </a:t>
            </a:r>
            <a:r>
              <a:rPr sz="3700" spc="-90" dirty="0">
                <a:solidFill>
                  <a:srgbClr val="31346E"/>
                </a:solidFill>
                <a:latin typeface="Microsoft Sans Serif"/>
                <a:cs typeface="Microsoft Sans Serif"/>
              </a:rPr>
              <a:t>CPU</a:t>
            </a:r>
            <a:r>
              <a:rPr sz="3700" spc="195" dirty="0">
                <a:solidFill>
                  <a:srgbClr val="31346E"/>
                </a:solidFill>
                <a:latin typeface="Microsoft Sans Serif"/>
                <a:cs typeface="Microsoft Sans Serif"/>
              </a:rPr>
              <a:t> </a:t>
            </a:r>
            <a:r>
              <a:rPr sz="3700" spc="75" dirty="0">
                <a:solidFill>
                  <a:srgbClr val="31346E"/>
                </a:solidFill>
                <a:latin typeface="Microsoft Sans Serif"/>
                <a:cs typeface="Microsoft Sans Serif"/>
              </a:rPr>
              <a:t>by</a:t>
            </a:r>
            <a:r>
              <a:rPr sz="3700" spc="195" dirty="0">
                <a:solidFill>
                  <a:srgbClr val="31346E"/>
                </a:solidFill>
                <a:latin typeface="Microsoft Sans Serif"/>
                <a:cs typeface="Microsoft Sans Serif"/>
              </a:rPr>
              <a:t> </a:t>
            </a:r>
            <a:r>
              <a:rPr sz="3700" spc="50" dirty="0">
                <a:solidFill>
                  <a:srgbClr val="31346E"/>
                </a:solidFill>
                <a:latin typeface="Microsoft Sans Serif"/>
                <a:cs typeface="Microsoft Sans Serif"/>
              </a:rPr>
              <a:t>then</a:t>
            </a:r>
            <a:r>
              <a:rPr sz="3700" spc="195" dirty="0">
                <a:solidFill>
                  <a:srgbClr val="31346E"/>
                </a:solidFill>
                <a:latin typeface="Microsoft Sans Serif"/>
                <a:cs typeface="Microsoft Sans Serif"/>
              </a:rPr>
              <a:t> </a:t>
            </a:r>
            <a:r>
              <a:rPr sz="3700" spc="180" dirty="0">
                <a:solidFill>
                  <a:srgbClr val="31346E"/>
                </a:solidFill>
                <a:latin typeface="Microsoft Sans Serif"/>
                <a:cs typeface="Microsoft Sans Serif"/>
              </a:rPr>
              <a:t>of </a:t>
            </a:r>
            <a:r>
              <a:rPr sz="3700" spc="-969" dirty="0">
                <a:solidFill>
                  <a:srgbClr val="31346E"/>
                </a:solidFill>
                <a:latin typeface="Microsoft Sans Serif"/>
                <a:cs typeface="Microsoft Sans Serif"/>
              </a:rPr>
              <a:t> </a:t>
            </a:r>
            <a:r>
              <a:rPr sz="3700" spc="-25" dirty="0">
                <a:solidFill>
                  <a:srgbClr val="31346E"/>
                </a:solidFill>
                <a:latin typeface="Microsoft Sans Serif"/>
                <a:cs typeface="Microsoft Sans Serif"/>
              </a:rPr>
              <a:t>time.</a:t>
            </a:r>
            <a:endParaRPr sz="3700">
              <a:latin typeface="Microsoft Sans Serif"/>
              <a:cs typeface="Microsoft Sans Serif"/>
            </a:endParaRPr>
          </a:p>
        </p:txBody>
      </p:sp>
      <p:pic>
        <p:nvPicPr>
          <p:cNvPr id="5" name="object 5"/>
          <p:cNvPicPr/>
          <p:nvPr/>
        </p:nvPicPr>
        <p:blipFill>
          <a:blip r:embed="rId2" cstate="print"/>
          <a:stretch>
            <a:fillRect/>
          </a:stretch>
        </p:blipFill>
        <p:spPr>
          <a:xfrm>
            <a:off x="14453736" y="3749664"/>
            <a:ext cx="1944577" cy="46237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93" y="0"/>
            <a:ext cx="4592320" cy="1866900"/>
            <a:chOff x="4193" y="0"/>
            <a:chExt cx="4592320" cy="1866900"/>
          </a:xfrm>
        </p:grpSpPr>
        <p:sp>
          <p:nvSpPr>
            <p:cNvPr id="3" name="object 3"/>
            <p:cNvSpPr/>
            <p:nvPr/>
          </p:nvSpPr>
          <p:spPr>
            <a:xfrm>
              <a:off x="63654" y="0"/>
              <a:ext cx="4467860" cy="1791970"/>
            </a:xfrm>
            <a:custGeom>
              <a:avLst/>
              <a:gdLst/>
              <a:ahLst/>
              <a:cxnLst/>
              <a:rect l="l" t="t" r="r" b="b"/>
              <a:pathLst>
                <a:path w="4467860" h="1791970">
                  <a:moveTo>
                    <a:pt x="2672067" y="1779174"/>
                  </a:moveTo>
                  <a:lnTo>
                    <a:pt x="2672067" y="1756350"/>
                  </a:lnTo>
                  <a:lnTo>
                    <a:pt x="1345639" y="990361"/>
                  </a:lnTo>
                  <a:lnTo>
                    <a:pt x="1345639" y="972102"/>
                  </a:lnTo>
                  <a:lnTo>
                    <a:pt x="0" y="196070"/>
                  </a:lnTo>
                  <a:lnTo>
                    <a:pt x="0" y="52732"/>
                  </a:lnTo>
                  <a:lnTo>
                    <a:pt x="91921" y="0"/>
                  </a:lnTo>
                  <a:lnTo>
                    <a:pt x="3712276" y="0"/>
                  </a:lnTo>
                  <a:lnTo>
                    <a:pt x="3777147" y="40387"/>
                  </a:lnTo>
                  <a:lnTo>
                    <a:pt x="3816438" y="67217"/>
                  </a:lnTo>
                  <a:lnTo>
                    <a:pt x="3854187" y="94827"/>
                  </a:lnTo>
                  <a:lnTo>
                    <a:pt x="3890362" y="123198"/>
                  </a:lnTo>
                  <a:lnTo>
                    <a:pt x="3924932" y="152311"/>
                  </a:lnTo>
                  <a:lnTo>
                    <a:pt x="3957865" y="182148"/>
                  </a:lnTo>
                  <a:lnTo>
                    <a:pt x="3989129" y="212690"/>
                  </a:lnTo>
                  <a:lnTo>
                    <a:pt x="4018692" y="243920"/>
                  </a:lnTo>
                  <a:lnTo>
                    <a:pt x="4046524" y="275818"/>
                  </a:lnTo>
                  <a:lnTo>
                    <a:pt x="4100408" y="342992"/>
                  </a:lnTo>
                  <a:lnTo>
                    <a:pt x="4130180" y="376874"/>
                  </a:lnTo>
                  <a:lnTo>
                    <a:pt x="4161902" y="410011"/>
                  </a:lnTo>
                  <a:lnTo>
                    <a:pt x="4195567" y="442405"/>
                  </a:lnTo>
                  <a:lnTo>
                    <a:pt x="4231167" y="474055"/>
                  </a:lnTo>
                  <a:lnTo>
                    <a:pt x="4268694" y="504961"/>
                  </a:lnTo>
                  <a:lnTo>
                    <a:pt x="4308141" y="535123"/>
                  </a:lnTo>
                  <a:lnTo>
                    <a:pt x="4349501" y="564542"/>
                  </a:lnTo>
                  <a:lnTo>
                    <a:pt x="4392765" y="593216"/>
                  </a:lnTo>
                  <a:lnTo>
                    <a:pt x="4467777" y="630648"/>
                  </a:lnTo>
                  <a:lnTo>
                    <a:pt x="4467777" y="743857"/>
                  </a:lnTo>
                  <a:lnTo>
                    <a:pt x="4466862" y="743857"/>
                  </a:lnTo>
                  <a:lnTo>
                    <a:pt x="2736102" y="1741742"/>
                  </a:lnTo>
                  <a:lnTo>
                    <a:pt x="2736102" y="1767306"/>
                  </a:lnTo>
                  <a:lnTo>
                    <a:pt x="2692192" y="1767306"/>
                  </a:lnTo>
                  <a:lnTo>
                    <a:pt x="2672067" y="1779174"/>
                  </a:lnTo>
                  <a:close/>
                </a:path>
                <a:path w="4467860" h="1791970">
                  <a:moveTo>
                    <a:pt x="2736102" y="1791956"/>
                  </a:moveTo>
                  <a:lnTo>
                    <a:pt x="2692192" y="1767306"/>
                  </a:lnTo>
                  <a:lnTo>
                    <a:pt x="2736102" y="1767306"/>
                  </a:lnTo>
                  <a:lnTo>
                    <a:pt x="2736102" y="1791956"/>
                  </a:lnTo>
                  <a:close/>
                </a:path>
              </a:pathLst>
            </a:custGeom>
            <a:solidFill>
              <a:srgbClr val="EFEFEF"/>
            </a:solidFill>
          </p:spPr>
          <p:txBody>
            <a:bodyPr wrap="square" lIns="0" tIns="0" rIns="0" bIns="0" rtlCol="0"/>
            <a:lstStyle/>
            <a:p>
              <a:endParaRPr/>
            </a:p>
          </p:txBody>
        </p:sp>
        <p:pic>
          <p:nvPicPr>
            <p:cNvPr id="4" name="object 4"/>
            <p:cNvPicPr/>
            <p:nvPr/>
          </p:nvPicPr>
          <p:blipFill>
            <a:blip r:embed="rId2" cstate="print"/>
            <a:stretch>
              <a:fillRect/>
            </a:stretch>
          </p:blipFill>
          <p:spPr>
            <a:xfrm>
              <a:off x="4193" y="0"/>
              <a:ext cx="4592187" cy="1866900"/>
            </a:xfrm>
            <a:prstGeom prst="rect">
              <a:avLst/>
            </a:prstGeom>
          </p:spPr>
        </p:pic>
      </p:grpSp>
      <p:pic>
        <p:nvPicPr>
          <p:cNvPr id="5" name="object 5"/>
          <p:cNvPicPr/>
          <p:nvPr/>
        </p:nvPicPr>
        <p:blipFill>
          <a:blip r:embed="rId3" cstate="print"/>
          <a:stretch>
            <a:fillRect/>
          </a:stretch>
        </p:blipFill>
        <p:spPr>
          <a:xfrm>
            <a:off x="10552359" y="390596"/>
            <a:ext cx="2075700" cy="1270000"/>
          </a:xfrm>
          <a:prstGeom prst="rect">
            <a:avLst/>
          </a:prstGeom>
        </p:spPr>
      </p:pic>
      <p:grpSp>
        <p:nvGrpSpPr>
          <p:cNvPr id="6" name="object 6"/>
          <p:cNvGrpSpPr/>
          <p:nvPr/>
        </p:nvGrpSpPr>
        <p:grpSpPr>
          <a:xfrm>
            <a:off x="13139680" y="0"/>
            <a:ext cx="3836035" cy="1666875"/>
            <a:chOff x="13139680" y="0"/>
            <a:chExt cx="3836035" cy="1666875"/>
          </a:xfrm>
        </p:grpSpPr>
        <p:sp>
          <p:nvSpPr>
            <p:cNvPr id="7" name="object 7"/>
            <p:cNvSpPr/>
            <p:nvPr/>
          </p:nvSpPr>
          <p:spPr>
            <a:xfrm>
              <a:off x="13396328" y="11"/>
              <a:ext cx="1437005" cy="964565"/>
            </a:xfrm>
            <a:custGeom>
              <a:avLst/>
              <a:gdLst/>
              <a:ahLst/>
              <a:cxnLst/>
              <a:rect l="l" t="t" r="r" b="b"/>
              <a:pathLst>
                <a:path w="1437005" h="964565">
                  <a:moveTo>
                    <a:pt x="698868" y="0"/>
                  </a:moveTo>
                  <a:lnTo>
                    <a:pt x="692848" y="0"/>
                  </a:lnTo>
                  <a:lnTo>
                    <a:pt x="0" y="692175"/>
                  </a:lnTo>
                  <a:lnTo>
                    <a:pt x="4102" y="694639"/>
                  </a:lnTo>
                  <a:lnTo>
                    <a:pt x="698868" y="0"/>
                  </a:lnTo>
                  <a:close/>
                </a:path>
                <a:path w="1437005" h="964565">
                  <a:moveTo>
                    <a:pt x="862558" y="0"/>
                  </a:moveTo>
                  <a:lnTo>
                    <a:pt x="856805" y="0"/>
                  </a:lnTo>
                  <a:lnTo>
                    <a:pt x="104470" y="752221"/>
                  </a:lnTo>
                  <a:lnTo>
                    <a:pt x="107759" y="754684"/>
                  </a:lnTo>
                  <a:lnTo>
                    <a:pt x="862558" y="0"/>
                  </a:lnTo>
                  <a:close/>
                </a:path>
                <a:path w="1437005" h="964565">
                  <a:moveTo>
                    <a:pt x="944816" y="0"/>
                  </a:moveTo>
                  <a:lnTo>
                    <a:pt x="939063" y="0"/>
                  </a:lnTo>
                  <a:lnTo>
                    <a:pt x="156286" y="782650"/>
                  </a:lnTo>
                  <a:lnTo>
                    <a:pt x="160401" y="784288"/>
                  </a:lnTo>
                  <a:lnTo>
                    <a:pt x="944816" y="0"/>
                  </a:lnTo>
                  <a:close/>
                </a:path>
                <a:path w="1437005" h="964565">
                  <a:moveTo>
                    <a:pt x="1026934" y="0"/>
                  </a:moveTo>
                  <a:lnTo>
                    <a:pt x="1021003" y="0"/>
                  </a:lnTo>
                  <a:lnTo>
                    <a:pt x="208114" y="812253"/>
                  </a:lnTo>
                  <a:lnTo>
                    <a:pt x="212229" y="814717"/>
                  </a:lnTo>
                  <a:lnTo>
                    <a:pt x="1026934" y="0"/>
                  </a:lnTo>
                  <a:close/>
                </a:path>
                <a:path w="1437005" h="964565">
                  <a:moveTo>
                    <a:pt x="1108519" y="0"/>
                  </a:moveTo>
                  <a:lnTo>
                    <a:pt x="1103083" y="0"/>
                  </a:lnTo>
                  <a:lnTo>
                    <a:pt x="260756" y="842683"/>
                  </a:lnTo>
                  <a:lnTo>
                    <a:pt x="264045" y="844334"/>
                  </a:lnTo>
                  <a:lnTo>
                    <a:pt x="1108519" y="0"/>
                  </a:lnTo>
                  <a:close/>
                </a:path>
                <a:path w="1437005" h="964565">
                  <a:moveTo>
                    <a:pt x="1190777" y="0"/>
                  </a:moveTo>
                  <a:lnTo>
                    <a:pt x="1185011" y="0"/>
                  </a:lnTo>
                  <a:lnTo>
                    <a:pt x="312585" y="872299"/>
                  </a:lnTo>
                  <a:lnTo>
                    <a:pt x="315874" y="874763"/>
                  </a:lnTo>
                  <a:lnTo>
                    <a:pt x="1190777" y="0"/>
                  </a:lnTo>
                  <a:close/>
                </a:path>
                <a:path w="1437005" h="964565">
                  <a:moveTo>
                    <a:pt x="1273035" y="0"/>
                  </a:moveTo>
                  <a:lnTo>
                    <a:pt x="1266875" y="0"/>
                  </a:lnTo>
                  <a:lnTo>
                    <a:pt x="364401" y="902728"/>
                  </a:lnTo>
                  <a:lnTo>
                    <a:pt x="368515" y="904367"/>
                  </a:lnTo>
                  <a:lnTo>
                    <a:pt x="1273035" y="0"/>
                  </a:lnTo>
                  <a:close/>
                </a:path>
                <a:path w="1437005" h="964565">
                  <a:moveTo>
                    <a:pt x="1354543" y="0"/>
                  </a:moveTo>
                  <a:lnTo>
                    <a:pt x="1349057" y="0"/>
                  </a:lnTo>
                  <a:lnTo>
                    <a:pt x="416229" y="932332"/>
                  </a:lnTo>
                  <a:lnTo>
                    <a:pt x="420344" y="934796"/>
                  </a:lnTo>
                  <a:lnTo>
                    <a:pt x="1280769" y="74498"/>
                  </a:lnTo>
                  <a:lnTo>
                    <a:pt x="1354543" y="0"/>
                  </a:lnTo>
                  <a:close/>
                </a:path>
                <a:path w="1437005" h="964565">
                  <a:moveTo>
                    <a:pt x="1436941" y="0"/>
                  </a:moveTo>
                  <a:lnTo>
                    <a:pt x="1430972" y="0"/>
                  </a:lnTo>
                  <a:lnTo>
                    <a:pt x="538797" y="892035"/>
                  </a:lnTo>
                  <a:lnTo>
                    <a:pt x="468871" y="962761"/>
                  </a:lnTo>
                  <a:lnTo>
                    <a:pt x="472160" y="964412"/>
                  </a:lnTo>
                  <a:lnTo>
                    <a:pt x="1436941" y="0"/>
                  </a:lnTo>
                  <a:close/>
                </a:path>
              </a:pathLst>
            </a:custGeom>
            <a:solidFill>
              <a:srgbClr val="2A4A81"/>
            </a:solidFill>
          </p:spPr>
          <p:txBody>
            <a:bodyPr wrap="square" lIns="0" tIns="0" rIns="0" bIns="0" rtlCol="0"/>
            <a:lstStyle/>
            <a:p>
              <a:endParaRPr/>
            </a:p>
          </p:txBody>
        </p:sp>
        <p:pic>
          <p:nvPicPr>
            <p:cNvPr id="8" name="object 8"/>
            <p:cNvPicPr/>
            <p:nvPr/>
          </p:nvPicPr>
          <p:blipFill>
            <a:blip r:embed="rId4" cstate="print"/>
            <a:stretch>
              <a:fillRect/>
            </a:stretch>
          </p:blipFill>
          <p:spPr>
            <a:xfrm>
              <a:off x="13153664" y="0"/>
              <a:ext cx="202719" cy="202812"/>
            </a:xfrm>
            <a:prstGeom prst="rect">
              <a:avLst/>
            </a:prstGeom>
          </p:spPr>
        </p:pic>
        <p:sp>
          <p:nvSpPr>
            <p:cNvPr id="9" name="object 9"/>
            <p:cNvSpPr/>
            <p:nvPr/>
          </p:nvSpPr>
          <p:spPr>
            <a:xfrm>
              <a:off x="13153657" y="11"/>
              <a:ext cx="1904364" cy="1506220"/>
            </a:xfrm>
            <a:custGeom>
              <a:avLst/>
              <a:gdLst/>
              <a:ahLst/>
              <a:cxnLst/>
              <a:rect l="l" t="t" r="r" b="b"/>
              <a:pathLst>
                <a:path w="1904365" h="1506220">
                  <a:moveTo>
                    <a:pt x="284276" y="0"/>
                  </a:moveTo>
                  <a:lnTo>
                    <a:pt x="278523" y="0"/>
                  </a:lnTo>
                  <a:lnTo>
                    <a:pt x="42773" y="235699"/>
                  </a:lnTo>
                  <a:lnTo>
                    <a:pt x="0" y="279298"/>
                  </a:lnTo>
                  <a:lnTo>
                    <a:pt x="0" y="285051"/>
                  </a:lnTo>
                  <a:lnTo>
                    <a:pt x="284276" y="0"/>
                  </a:lnTo>
                  <a:close/>
                </a:path>
                <a:path w="1904365" h="1506220">
                  <a:moveTo>
                    <a:pt x="366547" y="0"/>
                  </a:moveTo>
                  <a:lnTo>
                    <a:pt x="360781" y="0"/>
                  </a:lnTo>
                  <a:lnTo>
                    <a:pt x="0" y="361543"/>
                  </a:lnTo>
                  <a:lnTo>
                    <a:pt x="0" y="367296"/>
                  </a:lnTo>
                  <a:lnTo>
                    <a:pt x="366547" y="0"/>
                  </a:lnTo>
                  <a:close/>
                </a:path>
                <a:path w="1904365" h="1506220">
                  <a:moveTo>
                    <a:pt x="448805" y="0"/>
                  </a:moveTo>
                  <a:lnTo>
                    <a:pt x="443039" y="0"/>
                  </a:lnTo>
                  <a:lnTo>
                    <a:pt x="0" y="442963"/>
                  </a:lnTo>
                  <a:lnTo>
                    <a:pt x="0" y="448729"/>
                  </a:lnTo>
                  <a:lnTo>
                    <a:pt x="448805" y="0"/>
                  </a:lnTo>
                  <a:close/>
                </a:path>
                <a:path w="1904365" h="1506220">
                  <a:moveTo>
                    <a:pt x="531063" y="0"/>
                  </a:moveTo>
                  <a:lnTo>
                    <a:pt x="524903" y="0"/>
                  </a:lnTo>
                  <a:lnTo>
                    <a:pt x="0" y="525208"/>
                  </a:lnTo>
                  <a:lnTo>
                    <a:pt x="0" y="530974"/>
                  </a:lnTo>
                  <a:lnTo>
                    <a:pt x="531063" y="0"/>
                  </a:lnTo>
                  <a:close/>
                </a:path>
                <a:path w="1904365" h="1506220">
                  <a:moveTo>
                    <a:pt x="612571" y="0"/>
                  </a:moveTo>
                  <a:lnTo>
                    <a:pt x="606742" y="0"/>
                  </a:lnTo>
                  <a:lnTo>
                    <a:pt x="34544" y="572096"/>
                  </a:lnTo>
                  <a:lnTo>
                    <a:pt x="38658" y="574560"/>
                  </a:lnTo>
                  <a:lnTo>
                    <a:pt x="538797" y="74498"/>
                  </a:lnTo>
                  <a:lnTo>
                    <a:pt x="612571" y="0"/>
                  </a:lnTo>
                  <a:close/>
                </a:path>
                <a:path w="1904365" h="1506220">
                  <a:moveTo>
                    <a:pt x="694753" y="0"/>
                  </a:moveTo>
                  <a:lnTo>
                    <a:pt x="689000" y="0"/>
                  </a:lnTo>
                  <a:lnTo>
                    <a:pt x="87198" y="602526"/>
                  </a:lnTo>
                  <a:lnTo>
                    <a:pt x="90487" y="604164"/>
                  </a:lnTo>
                  <a:lnTo>
                    <a:pt x="694753" y="0"/>
                  </a:lnTo>
                  <a:close/>
                </a:path>
                <a:path w="1904365" h="1506220">
                  <a:moveTo>
                    <a:pt x="777011" y="0"/>
                  </a:moveTo>
                  <a:lnTo>
                    <a:pt x="771258" y="0"/>
                  </a:lnTo>
                  <a:lnTo>
                    <a:pt x="139014" y="632129"/>
                  </a:lnTo>
                  <a:lnTo>
                    <a:pt x="142316" y="634606"/>
                  </a:lnTo>
                  <a:lnTo>
                    <a:pt x="777011" y="0"/>
                  </a:lnTo>
                  <a:close/>
                </a:path>
                <a:path w="1904365" h="1506220">
                  <a:moveTo>
                    <a:pt x="1843925" y="0"/>
                  </a:moveTo>
                  <a:lnTo>
                    <a:pt x="1838159" y="0"/>
                  </a:lnTo>
                  <a:lnTo>
                    <a:pt x="815187" y="1022807"/>
                  </a:lnTo>
                  <a:lnTo>
                    <a:pt x="819302" y="1024445"/>
                  </a:lnTo>
                  <a:lnTo>
                    <a:pt x="1843925" y="0"/>
                  </a:lnTo>
                  <a:close/>
                </a:path>
                <a:path w="1904365" h="1506220">
                  <a:moveTo>
                    <a:pt x="1904301" y="1246517"/>
                  </a:moveTo>
                  <a:lnTo>
                    <a:pt x="1647659" y="1503121"/>
                  </a:lnTo>
                  <a:lnTo>
                    <a:pt x="1651774" y="1505597"/>
                  </a:lnTo>
                  <a:lnTo>
                    <a:pt x="1904301" y="1253096"/>
                  </a:lnTo>
                  <a:lnTo>
                    <a:pt x="1904301" y="1246517"/>
                  </a:lnTo>
                  <a:close/>
                </a:path>
                <a:path w="1904365" h="1506220">
                  <a:moveTo>
                    <a:pt x="1904301" y="1165098"/>
                  </a:moveTo>
                  <a:lnTo>
                    <a:pt x="1848370" y="1220203"/>
                  </a:lnTo>
                  <a:lnTo>
                    <a:pt x="1766112" y="1302448"/>
                  </a:lnTo>
                  <a:lnTo>
                    <a:pt x="1595831" y="1473517"/>
                  </a:lnTo>
                  <a:lnTo>
                    <a:pt x="1599120" y="1475168"/>
                  </a:lnTo>
                  <a:lnTo>
                    <a:pt x="1904301" y="1170851"/>
                  </a:lnTo>
                  <a:lnTo>
                    <a:pt x="1904301" y="1165098"/>
                  </a:lnTo>
                  <a:close/>
                </a:path>
                <a:path w="1904365" h="1506220">
                  <a:moveTo>
                    <a:pt x="1904301" y="1082840"/>
                  </a:moveTo>
                  <a:lnTo>
                    <a:pt x="1766112" y="1220203"/>
                  </a:lnTo>
                  <a:lnTo>
                    <a:pt x="1544015" y="1443088"/>
                  </a:lnTo>
                  <a:lnTo>
                    <a:pt x="1547304" y="1445552"/>
                  </a:lnTo>
                  <a:lnTo>
                    <a:pt x="1604886" y="1387157"/>
                  </a:lnTo>
                  <a:lnTo>
                    <a:pt x="1904301" y="1088605"/>
                  </a:lnTo>
                  <a:lnTo>
                    <a:pt x="1904301" y="1082840"/>
                  </a:lnTo>
                  <a:close/>
                </a:path>
                <a:path w="1904365" h="1506220">
                  <a:moveTo>
                    <a:pt x="1904301" y="1000594"/>
                  </a:moveTo>
                  <a:lnTo>
                    <a:pt x="1684667" y="1220203"/>
                  </a:lnTo>
                  <a:lnTo>
                    <a:pt x="1491361" y="1413471"/>
                  </a:lnTo>
                  <a:lnTo>
                    <a:pt x="1495475" y="1415122"/>
                  </a:lnTo>
                  <a:lnTo>
                    <a:pt x="1904301" y="1006360"/>
                  </a:lnTo>
                  <a:lnTo>
                    <a:pt x="1904301" y="1000594"/>
                  </a:lnTo>
                  <a:close/>
                </a:path>
                <a:path w="1904365" h="1506220">
                  <a:moveTo>
                    <a:pt x="1904301" y="918349"/>
                  </a:moveTo>
                  <a:lnTo>
                    <a:pt x="1602409" y="1220203"/>
                  </a:lnTo>
                  <a:lnTo>
                    <a:pt x="1439545" y="1383042"/>
                  </a:lnTo>
                  <a:lnTo>
                    <a:pt x="1443659" y="1385519"/>
                  </a:lnTo>
                  <a:lnTo>
                    <a:pt x="1769402" y="1058989"/>
                  </a:lnTo>
                  <a:lnTo>
                    <a:pt x="1904301" y="924115"/>
                  </a:lnTo>
                  <a:lnTo>
                    <a:pt x="1904301" y="918349"/>
                  </a:lnTo>
                  <a:close/>
                </a:path>
                <a:path w="1904365" h="1506220">
                  <a:moveTo>
                    <a:pt x="1904301" y="16103"/>
                  </a:moveTo>
                  <a:lnTo>
                    <a:pt x="1684667" y="235699"/>
                  </a:lnTo>
                  <a:lnTo>
                    <a:pt x="867016" y="1052410"/>
                  </a:lnTo>
                  <a:lnTo>
                    <a:pt x="871131" y="1054887"/>
                  </a:lnTo>
                  <a:lnTo>
                    <a:pt x="1604886" y="320421"/>
                  </a:lnTo>
                  <a:lnTo>
                    <a:pt x="1851660" y="74498"/>
                  </a:lnTo>
                  <a:lnTo>
                    <a:pt x="1904301" y="21869"/>
                  </a:lnTo>
                  <a:lnTo>
                    <a:pt x="1904301" y="16103"/>
                  </a:lnTo>
                  <a:close/>
                </a:path>
              </a:pathLst>
            </a:custGeom>
            <a:solidFill>
              <a:srgbClr val="2A4A81"/>
            </a:solidFill>
          </p:spPr>
          <p:txBody>
            <a:bodyPr wrap="square" lIns="0" tIns="0" rIns="0" bIns="0" rtlCol="0"/>
            <a:lstStyle/>
            <a:p>
              <a:endParaRPr/>
            </a:p>
          </p:txBody>
        </p:sp>
        <p:pic>
          <p:nvPicPr>
            <p:cNvPr id="10" name="object 10"/>
            <p:cNvPicPr/>
            <p:nvPr/>
          </p:nvPicPr>
          <p:blipFill>
            <a:blip r:embed="rId5" cstate="print"/>
            <a:stretch>
              <a:fillRect/>
            </a:stretch>
          </p:blipFill>
          <p:spPr>
            <a:xfrm>
              <a:off x="14853143" y="1328769"/>
              <a:ext cx="204825" cy="296910"/>
            </a:xfrm>
            <a:prstGeom prst="rect">
              <a:avLst/>
            </a:prstGeom>
          </p:spPr>
        </p:pic>
        <p:sp>
          <p:nvSpPr>
            <p:cNvPr id="11" name="object 11"/>
            <p:cNvSpPr/>
            <p:nvPr/>
          </p:nvSpPr>
          <p:spPr>
            <a:xfrm>
              <a:off x="13344500" y="11"/>
              <a:ext cx="1713864" cy="1355090"/>
            </a:xfrm>
            <a:custGeom>
              <a:avLst/>
              <a:gdLst/>
              <a:ahLst/>
              <a:cxnLst/>
              <a:rect l="l" t="t" r="r" b="b"/>
              <a:pathLst>
                <a:path w="1713865" h="1355090">
                  <a:moveTo>
                    <a:pt x="668426" y="0"/>
                  </a:moveTo>
                  <a:lnTo>
                    <a:pt x="662673" y="0"/>
                  </a:lnTo>
                  <a:lnTo>
                    <a:pt x="0" y="662571"/>
                  </a:lnTo>
                  <a:lnTo>
                    <a:pt x="4114" y="664210"/>
                  </a:lnTo>
                  <a:lnTo>
                    <a:pt x="668426" y="0"/>
                  </a:lnTo>
                  <a:close/>
                </a:path>
                <a:path w="1713865" h="1355090">
                  <a:moveTo>
                    <a:pt x="832129" y="0"/>
                  </a:moveTo>
                  <a:lnTo>
                    <a:pt x="826643" y="0"/>
                  </a:lnTo>
                  <a:lnTo>
                    <a:pt x="104470" y="722604"/>
                  </a:lnTo>
                  <a:lnTo>
                    <a:pt x="107759" y="724255"/>
                  </a:lnTo>
                  <a:lnTo>
                    <a:pt x="832129" y="0"/>
                  </a:lnTo>
                  <a:close/>
                </a:path>
                <a:path w="1713865" h="1355090">
                  <a:moveTo>
                    <a:pt x="1571104" y="0"/>
                  </a:moveTo>
                  <a:lnTo>
                    <a:pt x="1565059" y="0"/>
                  </a:lnTo>
                  <a:lnTo>
                    <a:pt x="572528" y="992378"/>
                  </a:lnTo>
                  <a:lnTo>
                    <a:pt x="575818" y="994841"/>
                  </a:lnTo>
                  <a:lnTo>
                    <a:pt x="1571104" y="0"/>
                  </a:lnTo>
                  <a:close/>
                </a:path>
                <a:path w="1713865" h="1355090">
                  <a:moveTo>
                    <a:pt x="1713458" y="836930"/>
                  </a:moveTo>
                  <a:lnTo>
                    <a:pt x="1575269" y="974280"/>
                  </a:lnTo>
                  <a:lnTo>
                    <a:pt x="1329309" y="1220203"/>
                  </a:lnTo>
                  <a:lnTo>
                    <a:pt x="1196873" y="1353439"/>
                  </a:lnTo>
                  <a:lnTo>
                    <a:pt x="1200162" y="1355077"/>
                  </a:lnTo>
                  <a:lnTo>
                    <a:pt x="1496301" y="1058989"/>
                  </a:lnTo>
                  <a:lnTo>
                    <a:pt x="1713458" y="842683"/>
                  </a:lnTo>
                  <a:lnTo>
                    <a:pt x="1713458" y="836930"/>
                  </a:lnTo>
                  <a:close/>
                </a:path>
                <a:path w="1713865" h="1355090">
                  <a:moveTo>
                    <a:pt x="1713458" y="754684"/>
                  </a:moveTo>
                  <a:lnTo>
                    <a:pt x="1575269" y="892035"/>
                  </a:lnTo>
                  <a:lnTo>
                    <a:pt x="1247051" y="1220203"/>
                  </a:lnTo>
                  <a:lnTo>
                    <a:pt x="1145057" y="1323009"/>
                  </a:lnTo>
                  <a:lnTo>
                    <a:pt x="1148346" y="1325473"/>
                  </a:lnTo>
                  <a:lnTo>
                    <a:pt x="1414043" y="1058989"/>
                  </a:lnTo>
                  <a:lnTo>
                    <a:pt x="1713458" y="760437"/>
                  </a:lnTo>
                  <a:lnTo>
                    <a:pt x="1713458" y="754684"/>
                  </a:lnTo>
                  <a:close/>
                </a:path>
                <a:path w="1713865" h="1355090">
                  <a:moveTo>
                    <a:pt x="1713458" y="672439"/>
                  </a:moveTo>
                  <a:lnTo>
                    <a:pt x="1575269" y="809790"/>
                  </a:lnTo>
                  <a:lnTo>
                    <a:pt x="1165618" y="1220203"/>
                  </a:lnTo>
                  <a:lnTo>
                    <a:pt x="1092403" y="1293393"/>
                  </a:lnTo>
                  <a:lnTo>
                    <a:pt x="1096518" y="1295044"/>
                  </a:lnTo>
                  <a:lnTo>
                    <a:pt x="1332598" y="1058989"/>
                  </a:lnTo>
                  <a:lnTo>
                    <a:pt x="1414043" y="976744"/>
                  </a:lnTo>
                  <a:lnTo>
                    <a:pt x="1713458" y="678192"/>
                  </a:lnTo>
                  <a:lnTo>
                    <a:pt x="1713458" y="672439"/>
                  </a:lnTo>
                  <a:close/>
                </a:path>
                <a:path w="1713865" h="1355090">
                  <a:moveTo>
                    <a:pt x="1713458" y="590194"/>
                  </a:moveTo>
                  <a:lnTo>
                    <a:pt x="1083360" y="1220203"/>
                  </a:lnTo>
                  <a:lnTo>
                    <a:pt x="1040587" y="1262964"/>
                  </a:lnTo>
                  <a:lnTo>
                    <a:pt x="1044689" y="1265428"/>
                  </a:lnTo>
                  <a:lnTo>
                    <a:pt x="1250340" y="1058989"/>
                  </a:lnTo>
                  <a:lnTo>
                    <a:pt x="1713458" y="595947"/>
                  </a:lnTo>
                  <a:lnTo>
                    <a:pt x="1713458" y="590194"/>
                  </a:lnTo>
                  <a:close/>
                </a:path>
                <a:path w="1713865" h="1355090">
                  <a:moveTo>
                    <a:pt x="1713458" y="508762"/>
                  </a:moveTo>
                  <a:lnTo>
                    <a:pt x="1575269" y="646112"/>
                  </a:lnTo>
                  <a:lnTo>
                    <a:pt x="1001102" y="1220203"/>
                  </a:lnTo>
                  <a:lnTo>
                    <a:pt x="988758" y="1232535"/>
                  </a:lnTo>
                  <a:lnTo>
                    <a:pt x="992047" y="1234998"/>
                  </a:lnTo>
                  <a:lnTo>
                    <a:pt x="1414043" y="813079"/>
                  </a:lnTo>
                  <a:lnTo>
                    <a:pt x="1713458" y="514527"/>
                  </a:lnTo>
                  <a:lnTo>
                    <a:pt x="1713458" y="508762"/>
                  </a:lnTo>
                  <a:close/>
                </a:path>
                <a:path w="1713865" h="1355090">
                  <a:moveTo>
                    <a:pt x="1713458" y="426516"/>
                  </a:moveTo>
                  <a:lnTo>
                    <a:pt x="1575269" y="563867"/>
                  </a:lnTo>
                  <a:lnTo>
                    <a:pt x="936929" y="1202931"/>
                  </a:lnTo>
                  <a:lnTo>
                    <a:pt x="940219" y="1205395"/>
                  </a:lnTo>
                  <a:lnTo>
                    <a:pt x="1085824" y="1058989"/>
                  </a:lnTo>
                  <a:lnTo>
                    <a:pt x="1414043" y="730834"/>
                  </a:lnTo>
                  <a:lnTo>
                    <a:pt x="1713458" y="432269"/>
                  </a:lnTo>
                  <a:lnTo>
                    <a:pt x="1713458" y="426516"/>
                  </a:lnTo>
                  <a:close/>
                </a:path>
                <a:path w="1713865" h="1355090">
                  <a:moveTo>
                    <a:pt x="1713458" y="344271"/>
                  </a:moveTo>
                  <a:lnTo>
                    <a:pt x="1575269" y="481622"/>
                  </a:lnTo>
                  <a:lnTo>
                    <a:pt x="884288" y="1172489"/>
                  </a:lnTo>
                  <a:lnTo>
                    <a:pt x="888403" y="1174965"/>
                  </a:lnTo>
                  <a:lnTo>
                    <a:pt x="1004392" y="1058989"/>
                  </a:lnTo>
                  <a:lnTo>
                    <a:pt x="1414043" y="648589"/>
                  </a:lnTo>
                  <a:lnTo>
                    <a:pt x="1713458" y="350024"/>
                  </a:lnTo>
                  <a:lnTo>
                    <a:pt x="1713458" y="344271"/>
                  </a:lnTo>
                  <a:close/>
                </a:path>
                <a:path w="1713865" h="1355090">
                  <a:moveTo>
                    <a:pt x="1713458" y="262026"/>
                  </a:moveTo>
                  <a:lnTo>
                    <a:pt x="832459" y="1142885"/>
                  </a:lnTo>
                  <a:lnTo>
                    <a:pt x="836574" y="1145349"/>
                  </a:lnTo>
                  <a:lnTo>
                    <a:pt x="922134" y="1058989"/>
                  </a:lnTo>
                  <a:lnTo>
                    <a:pt x="1713458" y="267779"/>
                  </a:lnTo>
                  <a:lnTo>
                    <a:pt x="1713458" y="262026"/>
                  </a:lnTo>
                  <a:close/>
                </a:path>
                <a:path w="1713865" h="1355090">
                  <a:moveTo>
                    <a:pt x="1713458" y="180606"/>
                  </a:moveTo>
                  <a:lnTo>
                    <a:pt x="1657527" y="235699"/>
                  </a:lnTo>
                  <a:lnTo>
                    <a:pt x="780643" y="1112456"/>
                  </a:lnTo>
                  <a:lnTo>
                    <a:pt x="783932" y="1114920"/>
                  </a:lnTo>
                  <a:lnTo>
                    <a:pt x="1414043" y="484911"/>
                  </a:lnTo>
                  <a:lnTo>
                    <a:pt x="1713458" y="186359"/>
                  </a:lnTo>
                  <a:lnTo>
                    <a:pt x="1713458" y="180606"/>
                  </a:lnTo>
                  <a:close/>
                </a:path>
                <a:path w="1713865" h="1355090">
                  <a:moveTo>
                    <a:pt x="1713458" y="98348"/>
                  </a:moveTo>
                  <a:lnTo>
                    <a:pt x="1575269" y="235699"/>
                  </a:lnTo>
                  <a:lnTo>
                    <a:pt x="728814" y="1082840"/>
                  </a:lnTo>
                  <a:lnTo>
                    <a:pt x="732104" y="1084491"/>
                  </a:lnTo>
                  <a:lnTo>
                    <a:pt x="1414043" y="402666"/>
                  </a:lnTo>
                  <a:lnTo>
                    <a:pt x="1713458" y="104114"/>
                  </a:lnTo>
                  <a:lnTo>
                    <a:pt x="1713458" y="98348"/>
                  </a:lnTo>
                  <a:close/>
                </a:path>
              </a:pathLst>
            </a:custGeom>
            <a:solidFill>
              <a:srgbClr val="2A4A81"/>
            </a:solidFill>
          </p:spPr>
          <p:txBody>
            <a:bodyPr wrap="square" lIns="0" tIns="0" rIns="0" bIns="0" rtlCol="0"/>
            <a:lstStyle/>
            <a:p>
              <a:endParaRPr/>
            </a:p>
          </p:txBody>
        </p:sp>
        <p:sp>
          <p:nvSpPr>
            <p:cNvPr id="12" name="object 12"/>
            <p:cNvSpPr/>
            <p:nvPr/>
          </p:nvSpPr>
          <p:spPr>
            <a:xfrm>
              <a:off x="14099879" y="0"/>
              <a:ext cx="255904" cy="102235"/>
            </a:xfrm>
            <a:custGeom>
              <a:avLst/>
              <a:gdLst/>
              <a:ahLst/>
              <a:cxnLst/>
              <a:rect l="l" t="t" r="r" b="b"/>
              <a:pathLst>
                <a:path w="255905" h="102235">
                  <a:moveTo>
                    <a:pt x="174980" y="101649"/>
                  </a:moveTo>
                  <a:lnTo>
                    <a:pt x="129122" y="0"/>
                  </a:lnTo>
                  <a:lnTo>
                    <a:pt x="255594" y="0"/>
                  </a:lnTo>
                  <a:lnTo>
                    <a:pt x="255594" y="15290"/>
                  </a:lnTo>
                  <a:lnTo>
                    <a:pt x="174980" y="101649"/>
                  </a:lnTo>
                  <a:close/>
                </a:path>
                <a:path w="255905" h="102235">
                  <a:moveTo>
                    <a:pt x="590" y="1308"/>
                  </a:moveTo>
                  <a:lnTo>
                    <a:pt x="0" y="0"/>
                  </a:lnTo>
                  <a:lnTo>
                    <a:pt x="1817" y="0"/>
                  </a:lnTo>
                  <a:lnTo>
                    <a:pt x="590" y="1308"/>
                  </a:lnTo>
                  <a:close/>
                </a:path>
              </a:pathLst>
            </a:custGeom>
            <a:solidFill>
              <a:srgbClr val="F6B4A6"/>
            </a:solidFill>
          </p:spPr>
          <p:txBody>
            <a:bodyPr wrap="square" lIns="0" tIns="0" rIns="0" bIns="0" rtlCol="0"/>
            <a:lstStyle/>
            <a:p>
              <a:endParaRPr/>
            </a:p>
          </p:txBody>
        </p:sp>
        <p:sp>
          <p:nvSpPr>
            <p:cNvPr id="13" name="object 13"/>
            <p:cNvSpPr/>
            <p:nvPr/>
          </p:nvSpPr>
          <p:spPr>
            <a:xfrm>
              <a:off x="13139680" y="0"/>
              <a:ext cx="3836035" cy="1666875"/>
            </a:xfrm>
            <a:custGeom>
              <a:avLst/>
              <a:gdLst/>
              <a:ahLst/>
              <a:cxnLst/>
              <a:rect l="l" t="t" r="r" b="b"/>
              <a:pathLst>
                <a:path w="3836034" h="1666875">
                  <a:moveTo>
                    <a:pt x="1918289" y="1666802"/>
                  </a:moveTo>
                  <a:lnTo>
                    <a:pt x="0" y="559763"/>
                  </a:lnTo>
                  <a:lnTo>
                    <a:pt x="0" y="0"/>
                  </a:lnTo>
                  <a:lnTo>
                    <a:pt x="27145" y="0"/>
                  </a:lnTo>
                  <a:lnTo>
                    <a:pt x="27145" y="544136"/>
                  </a:lnTo>
                  <a:lnTo>
                    <a:pt x="1904305" y="1627324"/>
                  </a:lnTo>
                  <a:lnTo>
                    <a:pt x="1986668" y="1627324"/>
                  </a:lnTo>
                  <a:lnTo>
                    <a:pt x="1918289" y="1666802"/>
                  </a:lnTo>
                  <a:close/>
                </a:path>
                <a:path w="3836034" h="1666875">
                  <a:moveTo>
                    <a:pt x="955854" y="25982"/>
                  </a:moveTo>
                  <a:lnTo>
                    <a:pt x="944132" y="0"/>
                  </a:lnTo>
                  <a:lnTo>
                    <a:pt x="980230" y="0"/>
                  </a:lnTo>
                  <a:lnTo>
                    <a:pt x="955854" y="25982"/>
                  </a:lnTo>
                  <a:close/>
                </a:path>
                <a:path w="3836034" h="1666875">
                  <a:moveTo>
                    <a:pt x="1130244" y="126323"/>
                  </a:moveTo>
                  <a:lnTo>
                    <a:pt x="1073255" y="0"/>
                  </a:lnTo>
                  <a:lnTo>
                    <a:pt x="1104566" y="0"/>
                  </a:lnTo>
                  <a:lnTo>
                    <a:pt x="1139292" y="76975"/>
                  </a:lnTo>
                  <a:lnTo>
                    <a:pt x="1176514" y="76975"/>
                  </a:lnTo>
                  <a:lnTo>
                    <a:pt x="1130244" y="126323"/>
                  </a:lnTo>
                  <a:close/>
                </a:path>
                <a:path w="3836034" h="1666875">
                  <a:moveTo>
                    <a:pt x="1176514" y="76975"/>
                  </a:moveTo>
                  <a:lnTo>
                    <a:pt x="1139292" y="76975"/>
                  </a:lnTo>
                  <a:lnTo>
                    <a:pt x="1201809" y="9533"/>
                  </a:lnTo>
                  <a:lnTo>
                    <a:pt x="1201809" y="0"/>
                  </a:lnTo>
                  <a:lnTo>
                    <a:pt x="1228955" y="0"/>
                  </a:lnTo>
                  <a:lnTo>
                    <a:pt x="1228955" y="21047"/>
                  </a:lnTo>
                  <a:lnTo>
                    <a:pt x="1176514" y="76975"/>
                  </a:lnTo>
                  <a:close/>
                </a:path>
                <a:path w="3836034" h="1666875">
                  <a:moveTo>
                    <a:pt x="1931450" y="1627324"/>
                  </a:moveTo>
                  <a:lnTo>
                    <a:pt x="1904305" y="1627324"/>
                  </a:lnTo>
                  <a:lnTo>
                    <a:pt x="1904305" y="0"/>
                  </a:lnTo>
                  <a:lnTo>
                    <a:pt x="1931450" y="0"/>
                  </a:lnTo>
                  <a:lnTo>
                    <a:pt x="1931450" y="1627324"/>
                  </a:lnTo>
                  <a:close/>
                </a:path>
                <a:path w="3836034" h="1666875">
                  <a:moveTo>
                    <a:pt x="1986668" y="1627324"/>
                  </a:moveTo>
                  <a:lnTo>
                    <a:pt x="1931450" y="1627324"/>
                  </a:lnTo>
                  <a:lnTo>
                    <a:pt x="3808610" y="544136"/>
                  </a:lnTo>
                  <a:lnTo>
                    <a:pt x="3808610" y="0"/>
                  </a:lnTo>
                  <a:lnTo>
                    <a:pt x="3835999" y="0"/>
                  </a:lnTo>
                  <a:lnTo>
                    <a:pt x="3835756" y="559763"/>
                  </a:lnTo>
                  <a:lnTo>
                    <a:pt x="1986668" y="1627324"/>
                  </a:lnTo>
                  <a:close/>
                </a:path>
                <a:path w="3836034" h="1666875">
                  <a:moveTo>
                    <a:pt x="3201535" y="730836"/>
                  </a:moveTo>
                  <a:lnTo>
                    <a:pt x="3201535" y="442972"/>
                  </a:lnTo>
                  <a:lnTo>
                    <a:pt x="3700027" y="155109"/>
                  </a:lnTo>
                  <a:lnTo>
                    <a:pt x="3700027" y="442972"/>
                  </a:lnTo>
                  <a:lnTo>
                    <a:pt x="3201535" y="730836"/>
                  </a:lnTo>
                  <a:close/>
                </a:path>
                <a:path w="3836034" h="1666875">
                  <a:moveTo>
                    <a:pt x="2121470" y="1181547"/>
                  </a:moveTo>
                  <a:lnTo>
                    <a:pt x="2263778" y="840224"/>
                  </a:lnTo>
                  <a:lnTo>
                    <a:pt x="2406087" y="1017054"/>
                  </a:lnTo>
                  <a:lnTo>
                    <a:pt x="2336989" y="1058177"/>
                  </a:lnTo>
                  <a:lnTo>
                    <a:pt x="2336989" y="1141246"/>
                  </a:lnTo>
                  <a:lnTo>
                    <a:pt x="2190568" y="1141246"/>
                  </a:lnTo>
                  <a:lnTo>
                    <a:pt x="2121470" y="1181547"/>
                  </a:lnTo>
                  <a:close/>
                </a:path>
                <a:path w="3836034" h="1666875">
                  <a:moveTo>
                    <a:pt x="2190568" y="1277776"/>
                  </a:moveTo>
                  <a:lnTo>
                    <a:pt x="2190568" y="1141246"/>
                  </a:lnTo>
                  <a:lnTo>
                    <a:pt x="2336989" y="1141246"/>
                  </a:lnTo>
                  <a:lnTo>
                    <a:pt x="2336989" y="1193884"/>
                  </a:lnTo>
                  <a:lnTo>
                    <a:pt x="2190568" y="1277776"/>
                  </a:lnTo>
                  <a:close/>
                </a:path>
              </a:pathLst>
            </a:custGeom>
            <a:solidFill>
              <a:srgbClr val="2A4A81"/>
            </a:solidFill>
          </p:spPr>
          <p:txBody>
            <a:bodyPr wrap="square" lIns="0" tIns="0" rIns="0" bIns="0" rtlCol="0"/>
            <a:lstStyle/>
            <a:p>
              <a:endParaRPr/>
            </a:p>
          </p:txBody>
        </p:sp>
      </p:grpSp>
      <p:grpSp>
        <p:nvGrpSpPr>
          <p:cNvPr id="14" name="object 14"/>
          <p:cNvGrpSpPr/>
          <p:nvPr/>
        </p:nvGrpSpPr>
        <p:grpSpPr>
          <a:xfrm>
            <a:off x="4999061" y="0"/>
            <a:ext cx="5344795" cy="1828800"/>
            <a:chOff x="4999061" y="0"/>
            <a:chExt cx="5344795" cy="1828800"/>
          </a:xfrm>
        </p:grpSpPr>
        <p:sp>
          <p:nvSpPr>
            <p:cNvPr id="15" name="object 15"/>
            <p:cNvSpPr/>
            <p:nvPr/>
          </p:nvSpPr>
          <p:spPr>
            <a:xfrm>
              <a:off x="5011391" y="0"/>
              <a:ext cx="5320030" cy="1821180"/>
            </a:xfrm>
            <a:custGeom>
              <a:avLst/>
              <a:gdLst/>
              <a:ahLst/>
              <a:cxnLst/>
              <a:rect l="l" t="t" r="r" b="b"/>
              <a:pathLst>
                <a:path w="5320030" h="1821180">
                  <a:moveTo>
                    <a:pt x="3119515" y="1820754"/>
                  </a:moveTo>
                  <a:lnTo>
                    <a:pt x="3060807" y="1814304"/>
                  </a:lnTo>
                  <a:lnTo>
                    <a:pt x="3013028" y="1796074"/>
                  </a:lnTo>
                  <a:lnTo>
                    <a:pt x="39232" y="77439"/>
                  </a:lnTo>
                  <a:lnTo>
                    <a:pt x="3135" y="38946"/>
                  </a:lnTo>
                  <a:lnTo>
                    <a:pt x="0" y="23591"/>
                  </a:lnTo>
                  <a:lnTo>
                    <a:pt x="0" y="0"/>
                  </a:lnTo>
                  <a:lnTo>
                    <a:pt x="112061" y="0"/>
                  </a:lnTo>
                  <a:lnTo>
                    <a:pt x="3020875" y="1680526"/>
                  </a:lnTo>
                  <a:lnTo>
                    <a:pt x="3041997" y="1690184"/>
                  </a:lnTo>
                  <a:lnTo>
                    <a:pt x="3066272" y="1697213"/>
                  </a:lnTo>
                  <a:lnTo>
                    <a:pt x="3093069" y="1701508"/>
                  </a:lnTo>
                  <a:lnTo>
                    <a:pt x="3121757" y="1702963"/>
                  </a:lnTo>
                  <a:lnTo>
                    <a:pt x="3404435" y="1702963"/>
                  </a:lnTo>
                  <a:lnTo>
                    <a:pt x="3260751" y="1785978"/>
                  </a:lnTo>
                  <a:lnTo>
                    <a:pt x="3229856" y="1800877"/>
                  </a:lnTo>
                  <a:lnTo>
                    <a:pt x="3195177" y="1811780"/>
                  </a:lnTo>
                  <a:lnTo>
                    <a:pt x="3157977" y="1818476"/>
                  </a:lnTo>
                  <a:lnTo>
                    <a:pt x="3119515" y="1820754"/>
                  </a:lnTo>
                  <a:close/>
                </a:path>
                <a:path w="5320030" h="1821180">
                  <a:moveTo>
                    <a:pt x="3404435" y="1702963"/>
                  </a:moveTo>
                  <a:lnTo>
                    <a:pt x="3121757" y="1702963"/>
                  </a:lnTo>
                  <a:lnTo>
                    <a:pt x="3158555" y="1700701"/>
                  </a:lnTo>
                  <a:lnTo>
                    <a:pt x="3194197" y="1694128"/>
                  </a:lnTo>
                  <a:lnTo>
                    <a:pt x="3257388" y="1669308"/>
                  </a:lnTo>
                  <a:lnTo>
                    <a:pt x="5122597" y="591234"/>
                  </a:lnTo>
                  <a:lnTo>
                    <a:pt x="5158466" y="563890"/>
                  </a:lnTo>
                  <a:lnTo>
                    <a:pt x="5174159" y="534021"/>
                  </a:lnTo>
                  <a:lnTo>
                    <a:pt x="5174159" y="636108"/>
                  </a:lnTo>
                  <a:lnTo>
                    <a:pt x="5171059" y="656406"/>
                  </a:lnTo>
                  <a:lnTo>
                    <a:pt x="5160288" y="676493"/>
                  </a:lnTo>
                  <a:lnTo>
                    <a:pt x="5142160" y="695740"/>
                  </a:lnTo>
                  <a:lnTo>
                    <a:pt x="5116992" y="713513"/>
                  </a:lnTo>
                  <a:lnTo>
                    <a:pt x="3404435" y="1702963"/>
                  </a:lnTo>
                  <a:close/>
                </a:path>
                <a:path w="5320030" h="1821180">
                  <a:moveTo>
                    <a:pt x="5201534" y="496792"/>
                  </a:moveTo>
                  <a:lnTo>
                    <a:pt x="5217472" y="483487"/>
                  </a:lnTo>
                  <a:lnTo>
                    <a:pt x="5230905" y="461804"/>
                  </a:lnTo>
                  <a:lnTo>
                    <a:pt x="5239505" y="433601"/>
                  </a:lnTo>
                  <a:lnTo>
                    <a:pt x="5242535" y="399402"/>
                  </a:lnTo>
                  <a:lnTo>
                    <a:pt x="5242535" y="0"/>
                  </a:lnTo>
                  <a:lnTo>
                    <a:pt x="5319878" y="0"/>
                  </a:lnTo>
                  <a:lnTo>
                    <a:pt x="5319878" y="361260"/>
                  </a:lnTo>
                  <a:lnTo>
                    <a:pt x="5317181" y="394179"/>
                  </a:lnTo>
                  <a:lnTo>
                    <a:pt x="5309229" y="421839"/>
                  </a:lnTo>
                  <a:lnTo>
                    <a:pt x="5296234" y="443609"/>
                  </a:lnTo>
                  <a:lnTo>
                    <a:pt x="5278404" y="458859"/>
                  </a:lnTo>
                  <a:lnTo>
                    <a:pt x="5277283" y="458859"/>
                  </a:lnTo>
                  <a:lnTo>
                    <a:pt x="5211009" y="492233"/>
                  </a:lnTo>
                  <a:lnTo>
                    <a:pt x="5202410" y="496405"/>
                  </a:lnTo>
                  <a:lnTo>
                    <a:pt x="5201534" y="496792"/>
                  </a:lnTo>
                  <a:close/>
                </a:path>
                <a:path w="5320030" h="1821180">
                  <a:moveTo>
                    <a:pt x="5201061" y="497187"/>
                  </a:moveTo>
                  <a:lnTo>
                    <a:pt x="5201061" y="497001"/>
                  </a:lnTo>
                  <a:lnTo>
                    <a:pt x="5201534" y="496792"/>
                  </a:lnTo>
                  <a:lnTo>
                    <a:pt x="5201061" y="497187"/>
                  </a:lnTo>
                  <a:close/>
                </a:path>
                <a:path w="5320030" h="1821180">
                  <a:moveTo>
                    <a:pt x="5201061" y="498123"/>
                  </a:moveTo>
                  <a:lnTo>
                    <a:pt x="5199940" y="498123"/>
                  </a:lnTo>
                  <a:lnTo>
                    <a:pt x="5201061" y="497187"/>
                  </a:lnTo>
                  <a:lnTo>
                    <a:pt x="5201061" y="498123"/>
                  </a:lnTo>
                  <a:close/>
                </a:path>
              </a:pathLst>
            </a:custGeom>
            <a:solidFill>
              <a:srgbClr val="F0ABC1"/>
            </a:solidFill>
          </p:spPr>
          <p:txBody>
            <a:bodyPr wrap="square" lIns="0" tIns="0" rIns="0" bIns="0" rtlCol="0"/>
            <a:lstStyle/>
            <a:p>
              <a:endParaRPr/>
            </a:p>
          </p:txBody>
        </p:sp>
        <p:sp>
          <p:nvSpPr>
            <p:cNvPr id="16" name="object 16"/>
            <p:cNvSpPr/>
            <p:nvPr/>
          </p:nvSpPr>
          <p:spPr>
            <a:xfrm>
              <a:off x="5123431" y="0"/>
              <a:ext cx="5062220" cy="1704339"/>
            </a:xfrm>
            <a:custGeom>
              <a:avLst/>
              <a:gdLst/>
              <a:ahLst/>
              <a:cxnLst/>
              <a:rect l="l" t="t" r="r" b="b"/>
              <a:pathLst>
                <a:path w="5062220" h="1704339">
                  <a:moveTo>
                    <a:pt x="3010839" y="1704085"/>
                  </a:moveTo>
                  <a:lnTo>
                    <a:pt x="2955353" y="1698335"/>
                  </a:lnTo>
                  <a:lnTo>
                    <a:pt x="2909956" y="1681648"/>
                  </a:lnTo>
                  <a:lnTo>
                    <a:pt x="0" y="0"/>
                  </a:lnTo>
                  <a:lnTo>
                    <a:pt x="4192657" y="0"/>
                  </a:lnTo>
                  <a:lnTo>
                    <a:pt x="5029613" y="483539"/>
                  </a:lnTo>
                  <a:lnTo>
                    <a:pt x="5060035" y="515564"/>
                  </a:lnTo>
                  <a:lnTo>
                    <a:pt x="5062119" y="527290"/>
                  </a:lnTo>
                  <a:lnTo>
                    <a:pt x="5058634" y="543592"/>
                  </a:lnTo>
                  <a:lnTo>
                    <a:pt x="5032327" y="576195"/>
                  </a:lnTo>
                  <a:lnTo>
                    <a:pt x="3145349" y="1670430"/>
                  </a:lnTo>
                  <a:lnTo>
                    <a:pt x="3082297" y="1695250"/>
                  </a:lnTo>
                  <a:lnTo>
                    <a:pt x="3010839" y="1704085"/>
                  </a:lnTo>
                  <a:close/>
                </a:path>
              </a:pathLst>
            </a:custGeom>
            <a:solidFill>
              <a:srgbClr val="F6B4A6"/>
            </a:solidFill>
          </p:spPr>
          <p:txBody>
            <a:bodyPr wrap="square" lIns="0" tIns="0" rIns="0" bIns="0" rtlCol="0"/>
            <a:lstStyle/>
            <a:p>
              <a:endParaRPr/>
            </a:p>
          </p:txBody>
        </p:sp>
        <p:sp>
          <p:nvSpPr>
            <p:cNvPr id="17" name="object 17"/>
            <p:cNvSpPr/>
            <p:nvPr/>
          </p:nvSpPr>
          <p:spPr>
            <a:xfrm>
              <a:off x="6787894" y="0"/>
              <a:ext cx="3350895" cy="1193800"/>
            </a:xfrm>
            <a:custGeom>
              <a:avLst/>
              <a:gdLst/>
              <a:ahLst/>
              <a:cxnLst/>
              <a:rect l="l" t="t" r="r" b="b"/>
              <a:pathLst>
                <a:path w="3350895" h="1193800">
                  <a:moveTo>
                    <a:pt x="2064884" y="1193654"/>
                  </a:moveTo>
                  <a:lnTo>
                    <a:pt x="0" y="0"/>
                  </a:lnTo>
                  <a:lnTo>
                    <a:pt x="2057535" y="0"/>
                  </a:lnTo>
                  <a:lnTo>
                    <a:pt x="3093888" y="599087"/>
                  </a:lnTo>
                  <a:lnTo>
                    <a:pt x="2064884" y="1193654"/>
                  </a:lnTo>
                  <a:close/>
                </a:path>
                <a:path w="3350895" h="1193800">
                  <a:moveTo>
                    <a:pt x="3350578" y="328727"/>
                  </a:moveTo>
                  <a:lnTo>
                    <a:pt x="2781856" y="0"/>
                  </a:lnTo>
                  <a:lnTo>
                    <a:pt x="3350578" y="0"/>
                  </a:lnTo>
                  <a:lnTo>
                    <a:pt x="3350578" y="328727"/>
                  </a:lnTo>
                  <a:close/>
                </a:path>
              </a:pathLst>
            </a:custGeom>
            <a:solidFill>
              <a:srgbClr val="94DDDE"/>
            </a:solidFill>
          </p:spPr>
          <p:txBody>
            <a:bodyPr wrap="square" lIns="0" tIns="0" rIns="0" bIns="0" rtlCol="0"/>
            <a:lstStyle/>
            <a:p>
              <a:endParaRPr/>
            </a:p>
          </p:txBody>
        </p:sp>
        <p:sp>
          <p:nvSpPr>
            <p:cNvPr id="18" name="object 18"/>
            <p:cNvSpPr/>
            <p:nvPr/>
          </p:nvSpPr>
          <p:spPr>
            <a:xfrm>
              <a:off x="4999061" y="0"/>
              <a:ext cx="5344795" cy="1828800"/>
            </a:xfrm>
            <a:custGeom>
              <a:avLst/>
              <a:gdLst/>
              <a:ahLst/>
              <a:cxnLst/>
              <a:rect l="l" t="t" r="r" b="b"/>
              <a:pathLst>
                <a:path w="5344795" h="1828800">
                  <a:moveTo>
                    <a:pt x="3170710" y="1828800"/>
                  </a:moveTo>
                  <a:lnTo>
                    <a:pt x="3100442" y="1828800"/>
                  </a:lnTo>
                  <a:lnTo>
                    <a:pt x="3070615" y="1816100"/>
                  </a:lnTo>
                  <a:lnTo>
                    <a:pt x="3043100" y="1816100"/>
                  </a:lnTo>
                  <a:lnTo>
                    <a:pt x="44836" y="76200"/>
                  </a:lnTo>
                  <a:lnTo>
                    <a:pt x="11909" y="50800"/>
                  </a:lnTo>
                  <a:lnTo>
                    <a:pt x="0" y="12700"/>
                  </a:lnTo>
                  <a:lnTo>
                    <a:pt x="0" y="0"/>
                  </a:lnTo>
                  <a:lnTo>
                    <a:pt x="24660" y="0"/>
                  </a:lnTo>
                  <a:lnTo>
                    <a:pt x="24660" y="12700"/>
                  </a:lnTo>
                  <a:lnTo>
                    <a:pt x="27690" y="25400"/>
                  </a:lnTo>
                  <a:lnTo>
                    <a:pt x="35449" y="38100"/>
                  </a:lnTo>
                  <a:lnTo>
                    <a:pt x="45940" y="50800"/>
                  </a:lnTo>
                  <a:lnTo>
                    <a:pt x="57166" y="63500"/>
                  </a:lnTo>
                  <a:lnTo>
                    <a:pt x="3032084" y="1778000"/>
                  </a:lnTo>
                  <a:lnTo>
                    <a:pt x="3053048" y="1790700"/>
                  </a:lnTo>
                  <a:lnTo>
                    <a:pt x="3077061" y="1790700"/>
                  </a:lnTo>
                  <a:lnTo>
                    <a:pt x="3103805" y="1803400"/>
                  </a:lnTo>
                  <a:lnTo>
                    <a:pt x="3245496" y="1803400"/>
                  </a:lnTo>
                  <a:lnTo>
                    <a:pt x="3209049" y="1816100"/>
                  </a:lnTo>
                  <a:lnTo>
                    <a:pt x="3170710" y="1828800"/>
                  </a:lnTo>
                  <a:close/>
                </a:path>
                <a:path w="5344795" h="1828800">
                  <a:moveTo>
                    <a:pt x="3210030" y="1701800"/>
                  </a:moveTo>
                  <a:lnTo>
                    <a:pt x="3050404" y="1701800"/>
                  </a:lnTo>
                  <a:lnTo>
                    <a:pt x="3027600" y="1689100"/>
                  </a:lnTo>
                  <a:lnTo>
                    <a:pt x="101270" y="0"/>
                  </a:lnTo>
                  <a:lnTo>
                    <a:pt x="149385" y="0"/>
                  </a:lnTo>
                  <a:lnTo>
                    <a:pt x="3039930" y="1663700"/>
                  </a:lnTo>
                  <a:lnTo>
                    <a:pt x="3059389" y="1676400"/>
                  </a:lnTo>
                  <a:lnTo>
                    <a:pt x="3082105" y="1676400"/>
                  </a:lnTo>
                  <a:lnTo>
                    <a:pt x="3107553" y="1689100"/>
                  </a:lnTo>
                  <a:lnTo>
                    <a:pt x="3244918" y="1689100"/>
                  </a:lnTo>
                  <a:lnTo>
                    <a:pt x="3210030" y="1701800"/>
                  </a:lnTo>
                  <a:close/>
                </a:path>
                <a:path w="5344795" h="1828800">
                  <a:moveTo>
                    <a:pt x="2742887" y="546100"/>
                  </a:moveTo>
                  <a:lnTo>
                    <a:pt x="1831580" y="25400"/>
                  </a:lnTo>
                  <a:lnTo>
                    <a:pt x="1876325" y="0"/>
                  </a:lnTo>
                  <a:lnTo>
                    <a:pt x="2136573" y="0"/>
                  </a:lnTo>
                  <a:lnTo>
                    <a:pt x="2917750" y="444500"/>
                  </a:lnTo>
                  <a:lnTo>
                    <a:pt x="2742887" y="546100"/>
                  </a:lnTo>
                  <a:close/>
                </a:path>
                <a:path w="5344795" h="1828800">
                  <a:moveTo>
                    <a:pt x="2385314" y="76200"/>
                  </a:moveTo>
                  <a:lnTo>
                    <a:pt x="2230829" y="0"/>
                  </a:lnTo>
                  <a:lnTo>
                    <a:pt x="2538718" y="0"/>
                  </a:lnTo>
                  <a:lnTo>
                    <a:pt x="2385314" y="76200"/>
                  </a:lnTo>
                  <a:close/>
                </a:path>
                <a:path w="5344795" h="1828800">
                  <a:moveTo>
                    <a:pt x="2704776" y="25400"/>
                  </a:moveTo>
                  <a:lnTo>
                    <a:pt x="2648029" y="0"/>
                  </a:lnTo>
                  <a:lnTo>
                    <a:pt x="2761126" y="0"/>
                  </a:lnTo>
                  <a:lnTo>
                    <a:pt x="2704776" y="25400"/>
                  </a:lnTo>
                  <a:close/>
                </a:path>
                <a:path w="5344795" h="1828800">
                  <a:moveTo>
                    <a:pt x="2905420" y="139700"/>
                  </a:moveTo>
                  <a:lnTo>
                    <a:pt x="2745129" y="50800"/>
                  </a:lnTo>
                  <a:lnTo>
                    <a:pt x="2844182" y="0"/>
                  </a:lnTo>
                  <a:lnTo>
                    <a:pt x="2964839" y="0"/>
                  </a:lnTo>
                  <a:lnTo>
                    <a:pt x="3064590" y="50800"/>
                  </a:lnTo>
                  <a:lnTo>
                    <a:pt x="2905420" y="139700"/>
                  </a:lnTo>
                  <a:close/>
                </a:path>
                <a:path w="5344795" h="1828800">
                  <a:moveTo>
                    <a:pt x="3258509" y="101600"/>
                  </a:moveTo>
                  <a:lnTo>
                    <a:pt x="3098218" y="12700"/>
                  </a:lnTo>
                  <a:lnTo>
                    <a:pt x="3135156" y="0"/>
                  </a:lnTo>
                  <a:lnTo>
                    <a:pt x="3380481" y="0"/>
                  </a:lnTo>
                  <a:lnTo>
                    <a:pt x="3417680" y="12700"/>
                  </a:lnTo>
                  <a:lnTo>
                    <a:pt x="3258509" y="101600"/>
                  </a:lnTo>
                  <a:close/>
                </a:path>
                <a:path w="5344795" h="1828800">
                  <a:moveTo>
                    <a:pt x="4684628" y="723900"/>
                  </a:moveTo>
                  <a:lnTo>
                    <a:pt x="4638360" y="723900"/>
                  </a:lnTo>
                  <a:lnTo>
                    <a:pt x="4686559" y="685800"/>
                  </a:lnTo>
                  <a:lnTo>
                    <a:pt x="3477437" y="0"/>
                  </a:lnTo>
                  <a:lnTo>
                    <a:pt x="3741090" y="0"/>
                  </a:lnTo>
                  <a:lnTo>
                    <a:pt x="4818828" y="622300"/>
                  </a:lnTo>
                  <a:lnTo>
                    <a:pt x="4862830" y="622300"/>
                  </a:lnTo>
                  <a:lnTo>
                    <a:pt x="4684628" y="723900"/>
                  </a:lnTo>
                  <a:close/>
                </a:path>
                <a:path w="5344795" h="1828800">
                  <a:moveTo>
                    <a:pt x="4862830" y="622300"/>
                  </a:moveTo>
                  <a:lnTo>
                    <a:pt x="4818828" y="622300"/>
                  </a:lnTo>
                  <a:lnTo>
                    <a:pt x="4859181" y="596900"/>
                  </a:lnTo>
                  <a:lnTo>
                    <a:pt x="3822220" y="0"/>
                  </a:lnTo>
                  <a:lnTo>
                    <a:pt x="3872483" y="0"/>
                  </a:lnTo>
                  <a:lnTo>
                    <a:pt x="4907380" y="596900"/>
                  </a:lnTo>
                  <a:lnTo>
                    <a:pt x="4862830" y="622300"/>
                  </a:lnTo>
                  <a:close/>
                </a:path>
                <a:path w="5344795" h="1828800">
                  <a:moveTo>
                    <a:pt x="4431375" y="139700"/>
                  </a:moveTo>
                  <a:lnTo>
                    <a:pt x="4334906" y="139700"/>
                  </a:lnTo>
                  <a:lnTo>
                    <a:pt x="4294238" y="127000"/>
                  </a:lnTo>
                  <a:lnTo>
                    <a:pt x="4066988" y="0"/>
                  </a:lnTo>
                  <a:lnTo>
                    <a:pt x="4566686" y="0"/>
                  </a:lnTo>
                  <a:lnTo>
                    <a:pt x="4774614" y="114300"/>
                  </a:lnTo>
                  <a:lnTo>
                    <a:pt x="4475827" y="114300"/>
                  </a:lnTo>
                  <a:lnTo>
                    <a:pt x="4431375" y="139700"/>
                  </a:lnTo>
                  <a:close/>
                </a:path>
                <a:path w="5344795" h="1828800">
                  <a:moveTo>
                    <a:pt x="5254865" y="317500"/>
                  </a:moveTo>
                  <a:lnTo>
                    <a:pt x="5138288" y="317500"/>
                  </a:lnTo>
                  <a:lnTo>
                    <a:pt x="5138288" y="0"/>
                  </a:lnTo>
                  <a:lnTo>
                    <a:pt x="5254865" y="0"/>
                  </a:lnTo>
                  <a:lnTo>
                    <a:pt x="5254865" y="317500"/>
                  </a:lnTo>
                  <a:close/>
                </a:path>
                <a:path w="5344795" h="1828800">
                  <a:moveTo>
                    <a:pt x="5277213" y="469900"/>
                  </a:moveTo>
                  <a:lnTo>
                    <a:pt x="5238051" y="469900"/>
                  </a:lnTo>
                  <a:lnTo>
                    <a:pt x="5246458" y="457200"/>
                  </a:lnTo>
                  <a:lnTo>
                    <a:pt x="5256546" y="457200"/>
                  </a:lnTo>
                  <a:lnTo>
                    <a:pt x="5268316" y="444500"/>
                  </a:lnTo>
                  <a:lnTo>
                    <a:pt x="5284009" y="444500"/>
                  </a:lnTo>
                  <a:lnTo>
                    <a:pt x="5298896" y="431800"/>
                  </a:lnTo>
                  <a:lnTo>
                    <a:pt x="5309790" y="406400"/>
                  </a:lnTo>
                  <a:lnTo>
                    <a:pt x="5316481" y="381000"/>
                  </a:lnTo>
                  <a:lnTo>
                    <a:pt x="5318758" y="355600"/>
                  </a:lnTo>
                  <a:lnTo>
                    <a:pt x="5318946" y="0"/>
                  </a:lnTo>
                  <a:lnTo>
                    <a:pt x="5344538" y="0"/>
                  </a:lnTo>
                  <a:lnTo>
                    <a:pt x="5344538" y="355600"/>
                  </a:lnTo>
                  <a:lnTo>
                    <a:pt x="5341263" y="393700"/>
                  </a:lnTo>
                  <a:lnTo>
                    <a:pt x="5331788" y="419100"/>
                  </a:lnTo>
                  <a:lnTo>
                    <a:pt x="5316638" y="444500"/>
                  </a:lnTo>
                  <a:lnTo>
                    <a:pt x="5296339" y="457200"/>
                  </a:lnTo>
                  <a:lnTo>
                    <a:pt x="5277213" y="469900"/>
                  </a:lnTo>
                  <a:close/>
                </a:path>
                <a:path w="5344795" h="1828800">
                  <a:moveTo>
                    <a:pt x="2588200" y="203200"/>
                  </a:moveTo>
                  <a:lnTo>
                    <a:pt x="2427909" y="101600"/>
                  </a:lnTo>
                  <a:lnTo>
                    <a:pt x="2587079" y="12700"/>
                  </a:lnTo>
                  <a:lnTo>
                    <a:pt x="2747371" y="101600"/>
                  </a:lnTo>
                  <a:lnTo>
                    <a:pt x="2588200" y="203200"/>
                  </a:lnTo>
                  <a:close/>
                </a:path>
                <a:path w="5344795" h="1828800">
                  <a:moveTo>
                    <a:pt x="3462516" y="228600"/>
                  </a:moveTo>
                  <a:lnTo>
                    <a:pt x="3302225" y="127000"/>
                  </a:lnTo>
                  <a:lnTo>
                    <a:pt x="3461396" y="38100"/>
                  </a:lnTo>
                  <a:lnTo>
                    <a:pt x="3621687" y="127000"/>
                  </a:lnTo>
                  <a:lnTo>
                    <a:pt x="3462516" y="228600"/>
                  </a:lnTo>
                  <a:close/>
                </a:path>
                <a:path w="5344795" h="1828800">
                  <a:moveTo>
                    <a:pt x="4782958" y="76200"/>
                  </a:moveTo>
                  <a:lnTo>
                    <a:pt x="4779595" y="76200"/>
                  </a:lnTo>
                  <a:lnTo>
                    <a:pt x="4779595" y="38100"/>
                  </a:lnTo>
                  <a:lnTo>
                    <a:pt x="4782958" y="38100"/>
                  </a:lnTo>
                  <a:lnTo>
                    <a:pt x="4782958" y="76200"/>
                  </a:lnTo>
                  <a:close/>
                </a:path>
                <a:path w="5344795" h="1828800">
                  <a:moveTo>
                    <a:pt x="4960063" y="76200"/>
                  </a:moveTo>
                  <a:lnTo>
                    <a:pt x="4956701" y="76200"/>
                  </a:lnTo>
                  <a:lnTo>
                    <a:pt x="4956701" y="38100"/>
                  </a:lnTo>
                  <a:lnTo>
                    <a:pt x="4960063" y="38100"/>
                  </a:lnTo>
                  <a:lnTo>
                    <a:pt x="4960063" y="76200"/>
                  </a:lnTo>
                  <a:close/>
                </a:path>
                <a:path w="5344795" h="1828800">
                  <a:moveTo>
                    <a:pt x="5137167" y="76200"/>
                  </a:moveTo>
                  <a:lnTo>
                    <a:pt x="5132684" y="76200"/>
                  </a:lnTo>
                  <a:lnTo>
                    <a:pt x="5132684" y="38100"/>
                  </a:lnTo>
                  <a:lnTo>
                    <a:pt x="5137167" y="38100"/>
                  </a:lnTo>
                  <a:lnTo>
                    <a:pt x="5137167" y="76200"/>
                  </a:lnTo>
                  <a:close/>
                </a:path>
                <a:path w="5344795" h="1828800">
                  <a:moveTo>
                    <a:pt x="3107185" y="254000"/>
                  </a:moveTo>
                  <a:lnTo>
                    <a:pt x="2946894" y="165100"/>
                  </a:lnTo>
                  <a:lnTo>
                    <a:pt x="3106064" y="76200"/>
                  </a:lnTo>
                  <a:lnTo>
                    <a:pt x="3266356" y="165100"/>
                  </a:lnTo>
                  <a:lnTo>
                    <a:pt x="3107185" y="254000"/>
                  </a:lnTo>
                  <a:close/>
                </a:path>
                <a:path w="5344795" h="1828800">
                  <a:moveTo>
                    <a:pt x="2287794" y="1104900"/>
                  </a:moveTo>
                  <a:lnTo>
                    <a:pt x="1231889" y="482600"/>
                  </a:lnTo>
                  <a:lnTo>
                    <a:pt x="1870812" y="114300"/>
                  </a:lnTo>
                  <a:lnTo>
                    <a:pt x="2926718" y="723900"/>
                  </a:lnTo>
                  <a:lnTo>
                    <a:pt x="2287794" y="1104900"/>
                  </a:lnTo>
                  <a:close/>
                </a:path>
                <a:path w="5344795" h="1828800">
                  <a:moveTo>
                    <a:pt x="5231553" y="495300"/>
                  </a:moveTo>
                  <a:lnTo>
                    <a:pt x="5128201" y="495300"/>
                  </a:lnTo>
                  <a:lnTo>
                    <a:pt x="4475827" y="114300"/>
                  </a:lnTo>
                  <a:lnTo>
                    <a:pt x="4774614" y="114300"/>
                  </a:lnTo>
                  <a:lnTo>
                    <a:pt x="4867026" y="165100"/>
                  </a:lnTo>
                  <a:lnTo>
                    <a:pt x="4870389" y="165100"/>
                  </a:lnTo>
                  <a:lnTo>
                    <a:pt x="5138288" y="317500"/>
                  </a:lnTo>
                  <a:lnTo>
                    <a:pt x="5254865" y="317500"/>
                  </a:lnTo>
                  <a:lnTo>
                    <a:pt x="5254865" y="393700"/>
                  </a:lnTo>
                  <a:lnTo>
                    <a:pt x="5253814" y="419100"/>
                  </a:lnTo>
                  <a:lnTo>
                    <a:pt x="5250662" y="431800"/>
                  </a:lnTo>
                  <a:lnTo>
                    <a:pt x="5245407" y="444500"/>
                  </a:lnTo>
                  <a:lnTo>
                    <a:pt x="5238051" y="469900"/>
                  </a:lnTo>
                  <a:lnTo>
                    <a:pt x="5277213" y="469900"/>
                  </a:lnTo>
                  <a:lnTo>
                    <a:pt x="5258088" y="482600"/>
                  </a:lnTo>
                  <a:lnTo>
                    <a:pt x="5231553" y="495300"/>
                  </a:lnTo>
                  <a:close/>
                </a:path>
                <a:path w="5344795" h="1828800">
                  <a:moveTo>
                    <a:pt x="2791086" y="317500"/>
                  </a:moveTo>
                  <a:lnTo>
                    <a:pt x="2630795" y="228600"/>
                  </a:lnTo>
                  <a:lnTo>
                    <a:pt x="2789965" y="127000"/>
                  </a:lnTo>
                  <a:lnTo>
                    <a:pt x="2950257" y="228600"/>
                  </a:lnTo>
                  <a:lnTo>
                    <a:pt x="2791086" y="317500"/>
                  </a:lnTo>
                  <a:close/>
                </a:path>
                <a:path w="5344795" h="1828800">
                  <a:moveTo>
                    <a:pt x="4870389" y="165100"/>
                  </a:moveTo>
                  <a:lnTo>
                    <a:pt x="4867026" y="165100"/>
                  </a:lnTo>
                  <a:lnTo>
                    <a:pt x="4867026" y="127000"/>
                  </a:lnTo>
                  <a:lnTo>
                    <a:pt x="4870389" y="127000"/>
                  </a:lnTo>
                  <a:lnTo>
                    <a:pt x="4870389" y="165100"/>
                  </a:lnTo>
                  <a:close/>
                </a:path>
                <a:path w="5344795" h="1828800">
                  <a:moveTo>
                    <a:pt x="5049737" y="165100"/>
                  </a:moveTo>
                  <a:lnTo>
                    <a:pt x="5046374" y="165100"/>
                  </a:lnTo>
                  <a:lnTo>
                    <a:pt x="5046374" y="127000"/>
                  </a:lnTo>
                  <a:lnTo>
                    <a:pt x="5049737" y="127000"/>
                  </a:lnTo>
                  <a:lnTo>
                    <a:pt x="5049737" y="165100"/>
                  </a:lnTo>
                  <a:close/>
                </a:path>
                <a:path w="5344795" h="1828800">
                  <a:moveTo>
                    <a:pt x="3666523" y="342900"/>
                  </a:moveTo>
                  <a:lnTo>
                    <a:pt x="3506232" y="254000"/>
                  </a:lnTo>
                  <a:lnTo>
                    <a:pt x="3665403" y="152400"/>
                  </a:lnTo>
                  <a:lnTo>
                    <a:pt x="3825694" y="254000"/>
                  </a:lnTo>
                  <a:lnTo>
                    <a:pt x="3666523" y="342900"/>
                  </a:lnTo>
                  <a:close/>
                </a:path>
                <a:path w="5344795" h="1828800">
                  <a:moveTo>
                    <a:pt x="3307829" y="381000"/>
                  </a:moveTo>
                  <a:lnTo>
                    <a:pt x="3147538" y="279400"/>
                  </a:lnTo>
                  <a:lnTo>
                    <a:pt x="3306709" y="190500"/>
                  </a:lnTo>
                  <a:lnTo>
                    <a:pt x="3467000" y="279400"/>
                  </a:lnTo>
                  <a:lnTo>
                    <a:pt x="3307829" y="381000"/>
                  </a:lnTo>
                  <a:close/>
                </a:path>
                <a:path w="5344795" h="1828800">
                  <a:moveTo>
                    <a:pt x="5137167" y="254000"/>
                  </a:moveTo>
                  <a:lnTo>
                    <a:pt x="5132684" y="254000"/>
                  </a:lnTo>
                  <a:lnTo>
                    <a:pt x="5132684" y="215900"/>
                  </a:lnTo>
                  <a:lnTo>
                    <a:pt x="5137167" y="215900"/>
                  </a:lnTo>
                  <a:lnTo>
                    <a:pt x="5137167" y="254000"/>
                  </a:lnTo>
                  <a:close/>
                </a:path>
                <a:path w="5344795" h="1828800">
                  <a:moveTo>
                    <a:pt x="2993972" y="431800"/>
                  </a:moveTo>
                  <a:lnTo>
                    <a:pt x="2833681" y="342900"/>
                  </a:lnTo>
                  <a:lnTo>
                    <a:pt x="2992851" y="254000"/>
                  </a:lnTo>
                  <a:lnTo>
                    <a:pt x="3153143" y="342900"/>
                  </a:lnTo>
                  <a:lnTo>
                    <a:pt x="2993972" y="431800"/>
                  </a:lnTo>
                  <a:close/>
                </a:path>
                <a:path w="5344795" h="1828800">
                  <a:moveTo>
                    <a:pt x="3870531" y="457200"/>
                  </a:moveTo>
                  <a:lnTo>
                    <a:pt x="3710239" y="368300"/>
                  </a:lnTo>
                  <a:lnTo>
                    <a:pt x="3869410" y="279400"/>
                  </a:lnTo>
                  <a:lnTo>
                    <a:pt x="4029701" y="368300"/>
                  </a:lnTo>
                  <a:lnTo>
                    <a:pt x="3870531" y="457200"/>
                  </a:lnTo>
                  <a:close/>
                </a:path>
                <a:path w="5344795" h="1828800">
                  <a:moveTo>
                    <a:pt x="3509595" y="495300"/>
                  </a:moveTo>
                  <a:lnTo>
                    <a:pt x="3349304" y="393700"/>
                  </a:lnTo>
                  <a:lnTo>
                    <a:pt x="3508474" y="304800"/>
                  </a:lnTo>
                  <a:lnTo>
                    <a:pt x="3668765" y="393700"/>
                  </a:lnTo>
                  <a:lnTo>
                    <a:pt x="3509595" y="495300"/>
                  </a:lnTo>
                  <a:close/>
                </a:path>
                <a:path w="5344795" h="1828800">
                  <a:moveTo>
                    <a:pt x="3195738" y="546100"/>
                  </a:moveTo>
                  <a:lnTo>
                    <a:pt x="3035446" y="457200"/>
                  </a:lnTo>
                  <a:lnTo>
                    <a:pt x="3194617" y="368300"/>
                  </a:lnTo>
                  <a:lnTo>
                    <a:pt x="3354908" y="457200"/>
                  </a:lnTo>
                  <a:lnTo>
                    <a:pt x="3195738" y="546100"/>
                  </a:lnTo>
                  <a:close/>
                </a:path>
                <a:path w="5344795" h="1828800">
                  <a:moveTo>
                    <a:pt x="4074538" y="584200"/>
                  </a:moveTo>
                  <a:lnTo>
                    <a:pt x="3914247" y="482600"/>
                  </a:lnTo>
                  <a:lnTo>
                    <a:pt x="4073417" y="393700"/>
                  </a:lnTo>
                  <a:lnTo>
                    <a:pt x="4233708" y="482600"/>
                  </a:lnTo>
                  <a:lnTo>
                    <a:pt x="4074538" y="584200"/>
                  </a:lnTo>
                  <a:close/>
                </a:path>
                <a:path w="5344795" h="1828800">
                  <a:moveTo>
                    <a:pt x="3710239" y="609600"/>
                  </a:moveTo>
                  <a:lnTo>
                    <a:pt x="3549948" y="520700"/>
                  </a:lnTo>
                  <a:lnTo>
                    <a:pt x="3709119" y="419100"/>
                  </a:lnTo>
                  <a:lnTo>
                    <a:pt x="3869410" y="520700"/>
                  </a:lnTo>
                  <a:lnTo>
                    <a:pt x="3710239" y="609600"/>
                  </a:lnTo>
                  <a:close/>
                </a:path>
                <a:path w="5344795" h="1828800">
                  <a:moveTo>
                    <a:pt x="2988368" y="685800"/>
                  </a:moveTo>
                  <a:lnTo>
                    <a:pt x="2782119" y="571500"/>
                  </a:lnTo>
                  <a:lnTo>
                    <a:pt x="2956982" y="469900"/>
                  </a:lnTo>
                  <a:lnTo>
                    <a:pt x="3163231" y="584200"/>
                  </a:lnTo>
                  <a:lnTo>
                    <a:pt x="2988368" y="685800"/>
                  </a:lnTo>
                  <a:close/>
                </a:path>
                <a:path w="5344795" h="1828800">
                  <a:moveTo>
                    <a:pt x="3398624" y="673100"/>
                  </a:moveTo>
                  <a:lnTo>
                    <a:pt x="3238333" y="571500"/>
                  </a:lnTo>
                  <a:lnTo>
                    <a:pt x="3397503" y="482600"/>
                  </a:lnTo>
                  <a:lnTo>
                    <a:pt x="3557794" y="571500"/>
                  </a:lnTo>
                  <a:lnTo>
                    <a:pt x="3398624" y="673100"/>
                  </a:lnTo>
                  <a:close/>
                </a:path>
                <a:path w="5344795" h="1828800">
                  <a:moveTo>
                    <a:pt x="5212270" y="508000"/>
                  </a:moveTo>
                  <a:lnTo>
                    <a:pt x="5149919" y="508000"/>
                  </a:lnTo>
                  <a:lnTo>
                    <a:pt x="5139113" y="495300"/>
                  </a:lnTo>
                  <a:lnTo>
                    <a:pt x="5218996" y="495300"/>
                  </a:lnTo>
                  <a:lnTo>
                    <a:pt x="5212270" y="508000"/>
                  </a:lnTo>
                  <a:close/>
                </a:path>
                <a:path w="5344795" h="1828800">
                  <a:moveTo>
                    <a:pt x="4277424" y="698500"/>
                  </a:moveTo>
                  <a:lnTo>
                    <a:pt x="4117133" y="609600"/>
                  </a:lnTo>
                  <a:lnTo>
                    <a:pt x="4276303" y="508000"/>
                  </a:lnTo>
                  <a:lnTo>
                    <a:pt x="4436594" y="609600"/>
                  </a:lnTo>
                  <a:lnTo>
                    <a:pt x="4277424" y="698500"/>
                  </a:lnTo>
                  <a:close/>
                </a:path>
                <a:path w="5344795" h="1828800">
                  <a:moveTo>
                    <a:pt x="3244918" y="1689100"/>
                  </a:moveTo>
                  <a:lnTo>
                    <a:pt x="3170325" y="1689100"/>
                  </a:lnTo>
                  <a:lnTo>
                    <a:pt x="3204285" y="1676400"/>
                  </a:lnTo>
                  <a:lnTo>
                    <a:pt x="3235933" y="1663700"/>
                  </a:lnTo>
                  <a:lnTo>
                    <a:pt x="5129322" y="571500"/>
                  </a:lnTo>
                  <a:lnTo>
                    <a:pt x="5162249" y="546100"/>
                  </a:lnTo>
                  <a:lnTo>
                    <a:pt x="5174159" y="520700"/>
                  </a:lnTo>
                  <a:lnTo>
                    <a:pt x="5173038" y="508000"/>
                  </a:lnTo>
                  <a:lnTo>
                    <a:pt x="5197698" y="508000"/>
                  </a:lnTo>
                  <a:lnTo>
                    <a:pt x="5198819" y="520700"/>
                  </a:lnTo>
                  <a:lnTo>
                    <a:pt x="5198819" y="571500"/>
                  </a:lnTo>
                  <a:lnTo>
                    <a:pt x="5174159" y="571500"/>
                  </a:lnTo>
                  <a:lnTo>
                    <a:pt x="5167031" y="584200"/>
                  </a:lnTo>
                  <a:lnTo>
                    <a:pt x="5159167" y="584200"/>
                  </a:lnTo>
                  <a:lnTo>
                    <a:pt x="5150672" y="596900"/>
                  </a:lnTo>
                  <a:lnTo>
                    <a:pt x="5141652" y="596900"/>
                  </a:lnTo>
                  <a:lnTo>
                    <a:pt x="3276444" y="1676400"/>
                  </a:lnTo>
                  <a:lnTo>
                    <a:pt x="3244918" y="1689100"/>
                  </a:lnTo>
                  <a:close/>
                </a:path>
                <a:path w="5344795" h="1828800">
                  <a:moveTo>
                    <a:pt x="3910884" y="723900"/>
                  </a:moveTo>
                  <a:lnTo>
                    <a:pt x="3750593" y="635000"/>
                  </a:lnTo>
                  <a:lnTo>
                    <a:pt x="3909763" y="546100"/>
                  </a:lnTo>
                  <a:lnTo>
                    <a:pt x="4070054" y="635000"/>
                  </a:lnTo>
                  <a:lnTo>
                    <a:pt x="3910884" y="723900"/>
                  </a:lnTo>
                  <a:close/>
                </a:path>
                <a:path w="5344795" h="1828800">
                  <a:moveTo>
                    <a:pt x="3245496" y="1803400"/>
                  </a:moveTo>
                  <a:lnTo>
                    <a:pt x="3169116" y="1803400"/>
                  </a:lnTo>
                  <a:lnTo>
                    <a:pt x="3204425" y="1790700"/>
                  </a:lnTo>
                  <a:lnTo>
                    <a:pt x="3237632" y="1778000"/>
                  </a:lnTo>
                  <a:lnTo>
                    <a:pt x="3267477" y="1765300"/>
                  </a:lnTo>
                  <a:lnTo>
                    <a:pt x="5145470" y="685800"/>
                  </a:lnTo>
                  <a:lnTo>
                    <a:pt x="5161549" y="660400"/>
                  </a:lnTo>
                  <a:lnTo>
                    <a:pt x="5171322" y="647700"/>
                  </a:lnTo>
                  <a:lnTo>
                    <a:pt x="5174159" y="635000"/>
                  </a:lnTo>
                  <a:lnTo>
                    <a:pt x="5174159" y="571500"/>
                  </a:lnTo>
                  <a:lnTo>
                    <a:pt x="5198819" y="571500"/>
                  </a:lnTo>
                  <a:lnTo>
                    <a:pt x="5198819" y="622300"/>
                  </a:lnTo>
                  <a:lnTo>
                    <a:pt x="5195456" y="647700"/>
                  </a:lnTo>
                  <a:lnTo>
                    <a:pt x="5183687" y="673100"/>
                  </a:lnTo>
                  <a:lnTo>
                    <a:pt x="5163510" y="698500"/>
                  </a:lnTo>
                  <a:lnTo>
                    <a:pt x="5134927" y="711200"/>
                  </a:lnTo>
                  <a:lnTo>
                    <a:pt x="3278686" y="1790700"/>
                  </a:lnTo>
                  <a:lnTo>
                    <a:pt x="3245496" y="1803400"/>
                  </a:lnTo>
                  <a:close/>
                </a:path>
                <a:path w="5344795" h="1828800">
                  <a:moveTo>
                    <a:pt x="3601510" y="787400"/>
                  </a:moveTo>
                  <a:lnTo>
                    <a:pt x="3441219" y="698500"/>
                  </a:lnTo>
                  <a:lnTo>
                    <a:pt x="3600389" y="596900"/>
                  </a:lnTo>
                  <a:lnTo>
                    <a:pt x="3760681" y="698500"/>
                  </a:lnTo>
                  <a:lnTo>
                    <a:pt x="3601510" y="787400"/>
                  </a:lnTo>
                  <a:close/>
                </a:path>
                <a:path w="5344795" h="1828800">
                  <a:moveTo>
                    <a:pt x="3202463" y="812800"/>
                  </a:moveTo>
                  <a:lnTo>
                    <a:pt x="3026479" y="711200"/>
                  </a:lnTo>
                  <a:lnTo>
                    <a:pt x="3201343" y="609600"/>
                  </a:lnTo>
                  <a:lnTo>
                    <a:pt x="3377327" y="711200"/>
                  </a:lnTo>
                  <a:lnTo>
                    <a:pt x="3202463" y="812800"/>
                  </a:lnTo>
                  <a:close/>
                </a:path>
                <a:path w="5344795" h="1828800">
                  <a:moveTo>
                    <a:pt x="4484150" y="838200"/>
                  </a:moveTo>
                  <a:lnTo>
                    <a:pt x="4428748" y="838200"/>
                  </a:lnTo>
                  <a:lnTo>
                    <a:pt x="4479189" y="812800"/>
                  </a:lnTo>
                  <a:lnTo>
                    <a:pt x="4323381" y="723900"/>
                  </a:lnTo>
                  <a:lnTo>
                    <a:pt x="4482552" y="635000"/>
                  </a:lnTo>
                  <a:lnTo>
                    <a:pt x="4638360" y="723900"/>
                  </a:lnTo>
                  <a:lnTo>
                    <a:pt x="4684628" y="723900"/>
                  </a:lnTo>
                  <a:lnTo>
                    <a:pt x="4484150" y="838200"/>
                  </a:lnTo>
                  <a:close/>
                </a:path>
                <a:path w="5344795" h="1828800">
                  <a:moveTo>
                    <a:pt x="4261398" y="965200"/>
                  </a:moveTo>
                  <a:lnTo>
                    <a:pt x="4219136" y="965200"/>
                  </a:lnTo>
                  <a:lnTo>
                    <a:pt x="4274061" y="927100"/>
                  </a:lnTo>
                  <a:lnTo>
                    <a:pt x="3955720" y="749300"/>
                  </a:lnTo>
                  <a:lnTo>
                    <a:pt x="4110407" y="660400"/>
                  </a:lnTo>
                  <a:lnTo>
                    <a:pt x="4428748" y="838200"/>
                  </a:lnTo>
                  <a:lnTo>
                    <a:pt x="4484150" y="838200"/>
                  </a:lnTo>
                  <a:lnTo>
                    <a:pt x="4261398" y="965200"/>
                  </a:lnTo>
                  <a:close/>
                </a:path>
                <a:path w="5344795" h="1828800">
                  <a:moveTo>
                    <a:pt x="4060920" y="1079500"/>
                  </a:moveTo>
                  <a:lnTo>
                    <a:pt x="4016250" y="1079500"/>
                  </a:lnTo>
                  <a:lnTo>
                    <a:pt x="4064450" y="1054100"/>
                  </a:lnTo>
                  <a:lnTo>
                    <a:pt x="3645226" y="812800"/>
                  </a:lnTo>
                  <a:lnTo>
                    <a:pt x="3799913" y="723900"/>
                  </a:lnTo>
                  <a:lnTo>
                    <a:pt x="4219136" y="965200"/>
                  </a:lnTo>
                  <a:lnTo>
                    <a:pt x="4261398" y="965200"/>
                  </a:lnTo>
                  <a:lnTo>
                    <a:pt x="4060920" y="1079500"/>
                  </a:lnTo>
                  <a:close/>
                </a:path>
                <a:path w="5344795" h="1828800">
                  <a:moveTo>
                    <a:pt x="3416559" y="939800"/>
                  </a:moveTo>
                  <a:lnTo>
                    <a:pt x="3240575" y="838200"/>
                  </a:lnTo>
                  <a:lnTo>
                    <a:pt x="3415438" y="736600"/>
                  </a:lnTo>
                  <a:lnTo>
                    <a:pt x="3591422" y="838200"/>
                  </a:lnTo>
                  <a:lnTo>
                    <a:pt x="3416559" y="939800"/>
                  </a:lnTo>
                  <a:close/>
                </a:path>
                <a:path w="5344795" h="1828800">
                  <a:moveTo>
                    <a:pt x="3631775" y="1054100"/>
                  </a:moveTo>
                  <a:lnTo>
                    <a:pt x="3455791" y="952500"/>
                  </a:lnTo>
                  <a:lnTo>
                    <a:pt x="3630654" y="850900"/>
                  </a:lnTo>
                  <a:lnTo>
                    <a:pt x="3806638" y="952500"/>
                  </a:lnTo>
                  <a:lnTo>
                    <a:pt x="3631775" y="1054100"/>
                  </a:lnTo>
                  <a:close/>
                </a:path>
                <a:path w="5344795" h="1828800">
                  <a:moveTo>
                    <a:pt x="3860443" y="1193800"/>
                  </a:moveTo>
                  <a:lnTo>
                    <a:pt x="3850354" y="1181100"/>
                  </a:lnTo>
                  <a:lnTo>
                    <a:pt x="3845871" y="1181100"/>
                  </a:lnTo>
                  <a:lnTo>
                    <a:pt x="3669887" y="1079500"/>
                  </a:lnTo>
                  <a:lnTo>
                    <a:pt x="3844750" y="977900"/>
                  </a:lnTo>
                  <a:lnTo>
                    <a:pt x="4016250" y="1079500"/>
                  </a:lnTo>
                  <a:lnTo>
                    <a:pt x="4060920" y="1079500"/>
                  </a:lnTo>
                  <a:lnTo>
                    <a:pt x="3860443" y="1193800"/>
                  </a:lnTo>
                  <a:close/>
                </a:path>
                <a:path w="5344795" h="1828800">
                  <a:moveTo>
                    <a:pt x="3135208" y="1714500"/>
                  </a:moveTo>
                  <a:lnTo>
                    <a:pt x="3104838" y="1714500"/>
                  </a:lnTo>
                  <a:lnTo>
                    <a:pt x="3076360" y="1701800"/>
                  </a:lnTo>
                  <a:lnTo>
                    <a:pt x="3173039" y="1701800"/>
                  </a:lnTo>
                  <a:lnTo>
                    <a:pt x="3135208" y="1714500"/>
                  </a:lnTo>
                  <a:close/>
                </a:path>
              </a:pathLst>
            </a:custGeom>
            <a:solidFill>
              <a:srgbClr val="2A4A81"/>
            </a:solidFill>
          </p:spPr>
          <p:txBody>
            <a:bodyPr wrap="square" lIns="0" tIns="0" rIns="0" bIns="0" rtlCol="0"/>
            <a:lstStyle/>
            <a:p>
              <a:endParaRPr/>
            </a:p>
          </p:txBody>
        </p:sp>
      </p:grpSp>
      <p:sp>
        <p:nvSpPr>
          <p:cNvPr id="19" name="object 19"/>
          <p:cNvSpPr txBox="1">
            <a:spLocks noGrp="1"/>
          </p:cNvSpPr>
          <p:nvPr>
            <p:ph type="title"/>
          </p:nvPr>
        </p:nvSpPr>
        <p:spPr>
          <a:xfrm>
            <a:off x="2467024" y="4550139"/>
            <a:ext cx="13354050" cy="843821"/>
          </a:xfrm>
          <a:prstGeom prst="rect">
            <a:avLst/>
          </a:prstGeom>
        </p:spPr>
        <p:txBody>
          <a:bodyPr vert="horz" wrap="square" lIns="0" tIns="12700" rIns="0" bIns="0" rtlCol="0">
            <a:spAutoFit/>
          </a:bodyPr>
          <a:lstStyle/>
          <a:p>
            <a:pPr marL="12700" algn="ctr">
              <a:lnSpc>
                <a:spcPct val="100000"/>
              </a:lnSpc>
              <a:spcBef>
                <a:spcPts val="100"/>
              </a:spcBef>
            </a:pPr>
            <a:r>
              <a:rPr b="1" spc="140" dirty="0">
                <a:solidFill>
                  <a:srgbClr val="FF0000"/>
                </a:solidFill>
              </a:rPr>
              <a:t>Round-Robin</a:t>
            </a:r>
            <a:r>
              <a:rPr spc="145" dirty="0">
                <a:solidFill>
                  <a:srgbClr val="FF0000"/>
                </a:solidFill>
              </a:rPr>
              <a:t> </a:t>
            </a:r>
            <a:r>
              <a:rPr b="1" spc="145" dirty="0">
                <a:solidFill>
                  <a:srgbClr val="FF0000"/>
                </a:solidFill>
              </a:rPr>
              <a:t>Scheduling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19" y="3110045"/>
            <a:ext cx="9293225" cy="929640"/>
          </a:xfrm>
          <a:prstGeom prst="rect">
            <a:avLst/>
          </a:prstGeom>
        </p:spPr>
        <p:txBody>
          <a:bodyPr vert="horz" wrap="square" lIns="0" tIns="16510" rIns="0" bIns="0" rtlCol="0">
            <a:spAutoFit/>
          </a:bodyPr>
          <a:lstStyle/>
          <a:p>
            <a:pPr marL="12700">
              <a:lnSpc>
                <a:spcPct val="100000"/>
              </a:lnSpc>
              <a:spcBef>
                <a:spcPts val="130"/>
              </a:spcBef>
            </a:pPr>
            <a:r>
              <a:rPr sz="5900" spc="45" dirty="0">
                <a:solidFill>
                  <a:srgbClr val="00B050"/>
                </a:solidFill>
              </a:rPr>
              <a:t>Features</a:t>
            </a:r>
            <a:r>
              <a:rPr sz="5900" spc="135" dirty="0">
                <a:solidFill>
                  <a:srgbClr val="00B050"/>
                </a:solidFill>
              </a:rPr>
              <a:t> </a:t>
            </a:r>
            <a:r>
              <a:rPr sz="5900" spc="265" dirty="0">
                <a:solidFill>
                  <a:srgbClr val="00B050"/>
                </a:solidFill>
              </a:rPr>
              <a:t>and</a:t>
            </a:r>
            <a:r>
              <a:rPr sz="5900" spc="135" dirty="0">
                <a:solidFill>
                  <a:srgbClr val="00B050"/>
                </a:solidFill>
              </a:rPr>
              <a:t> </a:t>
            </a:r>
            <a:r>
              <a:rPr sz="5900" spc="-10" dirty="0">
                <a:solidFill>
                  <a:srgbClr val="00B050"/>
                </a:solidFill>
              </a:rPr>
              <a:t>capabilities:</a:t>
            </a:r>
            <a:endParaRPr sz="5900" dirty="0">
              <a:solidFill>
                <a:srgbClr val="00B050"/>
              </a:solidFill>
            </a:endParaRPr>
          </a:p>
        </p:txBody>
      </p:sp>
      <p:pic>
        <p:nvPicPr>
          <p:cNvPr id="3" name="object 3"/>
          <p:cNvPicPr/>
          <p:nvPr/>
        </p:nvPicPr>
        <p:blipFill>
          <a:blip r:embed="rId2" cstate="print"/>
          <a:stretch>
            <a:fillRect/>
          </a:stretch>
        </p:blipFill>
        <p:spPr>
          <a:xfrm>
            <a:off x="2698768" y="4813393"/>
            <a:ext cx="95250" cy="95249"/>
          </a:xfrm>
          <a:prstGeom prst="rect">
            <a:avLst/>
          </a:prstGeom>
        </p:spPr>
      </p:pic>
      <p:sp>
        <p:nvSpPr>
          <p:cNvPr id="4" name="object 4"/>
          <p:cNvSpPr txBox="1"/>
          <p:nvPr/>
        </p:nvSpPr>
        <p:spPr>
          <a:xfrm>
            <a:off x="2938928" y="4486977"/>
            <a:ext cx="11402060" cy="3759200"/>
          </a:xfrm>
          <a:prstGeom prst="rect">
            <a:avLst/>
          </a:prstGeom>
        </p:spPr>
        <p:txBody>
          <a:bodyPr vert="horz" wrap="square" lIns="0" tIns="12065" rIns="0" bIns="0" rtlCol="0">
            <a:spAutoFit/>
          </a:bodyPr>
          <a:lstStyle/>
          <a:p>
            <a:pPr marL="12700" marR="5080">
              <a:lnSpc>
                <a:spcPct val="116700"/>
              </a:lnSpc>
              <a:spcBef>
                <a:spcPts val="95"/>
              </a:spcBef>
            </a:pPr>
            <a:r>
              <a:rPr sz="3000" spc="-20" dirty="0">
                <a:solidFill>
                  <a:srgbClr val="2A4A81"/>
                </a:solidFill>
                <a:latin typeface="Microsoft Sans Serif"/>
                <a:cs typeface="Microsoft Sans Serif"/>
              </a:rPr>
              <a:t>·</a:t>
            </a:r>
            <a:r>
              <a:rPr sz="3000" spc="-20" dirty="0">
                <a:latin typeface="Microsoft Sans Serif"/>
                <a:cs typeface="Microsoft Sans Serif"/>
              </a:rPr>
              <a:t>Round-robin </a:t>
            </a:r>
            <a:r>
              <a:rPr sz="3000" spc="-10" dirty="0">
                <a:latin typeface="Microsoft Sans Serif"/>
                <a:cs typeface="Microsoft Sans Serif"/>
              </a:rPr>
              <a:t>scheduling </a:t>
            </a:r>
            <a:r>
              <a:rPr sz="3000" spc="-95" dirty="0">
                <a:latin typeface="Microsoft Sans Serif"/>
                <a:cs typeface="Microsoft Sans Serif"/>
              </a:rPr>
              <a:t>is</a:t>
            </a:r>
            <a:r>
              <a:rPr sz="3000" spc="-90" dirty="0">
                <a:latin typeface="Microsoft Sans Serif"/>
                <a:cs typeface="Microsoft Sans Serif"/>
              </a:rPr>
              <a:t> </a:t>
            </a:r>
            <a:r>
              <a:rPr sz="3000" spc="65" dirty="0">
                <a:latin typeface="Microsoft Sans Serif"/>
                <a:cs typeface="Microsoft Sans Serif"/>
              </a:rPr>
              <a:t>straightforward, </a:t>
            </a:r>
            <a:r>
              <a:rPr sz="3000" spc="-20" dirty="0">
                <a:latin typeface="Microsoft Sans Serif"/>
                <a:cs typeface="Microsoft Sans Serif"/>
              </a:rPr>
              <a:t>simple </a:t>
            </a:r>
            <a:r>
              <a:rPr sz="3000" spc="110" dirty="0">
                <a:latin typeface="Microsoft Sans Serif"/>
                <a:cs typeface="Microsoft Sans Serif"/>
              </a:rPr>
              <a:t>to </a:t>
            </a:r>
            <a:r>
              <a:rPr sz="3000" spc="-65" dirty="0">
                <a:latin typeface="Microsoft Sans Serif"/>
                <a:cs typeface="Microsoft Sans Serif"/>
              </a:rPr>
              <a:t>execute,</a:t>
            </a:r>
            <a:r>
              <a:rPr sz="3000" spc="-60" dirty="0">
                <a:latin typeface="Microsoft Sans Serif"/>
                <a:cs typeface="Microsoft Sans Serif"/>
              </a:rPr>
              <a:t> </a:t>
            </a:r>
            <a:r>
              <a:rPr sz="3000" spc="75" dirty="0">
                <a:latin typeface="Microsoft Sans Serif"/>
                <a:cs typeface="Microsoft Sans Serif"/>
              </a:rPr>
              <a:t>and </a:t>
            </a:r>
            <a:r>
              <a:rPr sz="3000" spc="-785" dirty="0">
                <a:latin typeface="Microsoft Sans Serif"/>
                <a:cs typeface="Microsoft Sans Serif"/>
              </a:rPr>
              <a:t> </a:t>
            </a:r>
            <a:r>
              <a:rPr sz="3000" spc="50" dirty="0">
                <a:latin typeface="Microsoft Sans Serif"/>
                <a:cs typeface="Microsoft Sans Serif"/>
                <a:hlinkClick r:id="rId3">
                  <a:extLst>
                    <a:ext uri="{A12FA001-AC4F-418D-AE19-62706E023703}">
                      <ahyp:hlinkClr xmlns:ahyp="http://schemas.microsoft.com/office/drawing/2018/hyperlinkcolor" val="tx"/>
                    </a:ext>
                  </a:extLst>
                </a:hlinkClick>
              </a:rPr>
              <a:t>starvation</a:t>
            </a:r>
            <a:r>
              <a:rPr sz="3000" spc="50" dirty="0">
                <a:latin typeface="Microsoft Sans Serif"/>
                <a:cs typeface="Microsoft Sans Serif"/>
              </a:rPr>
              <a:t>-free</a:t>
            </a:r>
            <a:endParaRPr sz="3000" dirty="0">
              <a:latin typeface="Microsoft Sans Serif"/>
              <a:cs typeface="Microsoft Sans Serif"/>
            </a:endParaRPr>
          </a:p>
          <a:p>
            <a:pPr marL="12700" marR="2700020">
              <a:lnSpc>
                <a:spcPts val="4200"/>
              </a:lnSpc>
              <a:spcBef>
                <a:spcPts val="240"/>
              </a:spcBef>
              <a:tabLst>
                <a:tab pos="6463665" algn="l"/>
              </a:tabLst>
            </a:pPr>
            <a:r>
              <a:rPr sz="3000" spc="-15" dirty="0">
                <a:latin typeface="Microsoft Sans Serif"/>
                <a:cs typeface="Microsoft Sans Serif"/>
              </a:rPr>
              <a:t>Each</a:t>
            </a:r>
            <a:r>
              <a:rPr sz="3000" spc="150" dirty="0">
                <a:latin typeface="Microsoft Sans Serif"/>
                <a:cs typeface="Microsoft Sans Serif"/>
              </a:rPr>
              <a:t> </a:t>
            </a:r>
            <a:r>
              <a:rPr sz="3000" spc="145" dirty="0">
                <a:latin typeface="Microsoft Sans Serif"/>
                <a:cs typeface="Microsoft Sans Serif"/>
              </a:rPr>
              <a:t>of</a:t>
            </a:r>
            <a:r>
              <a:rPr sz="3000" spc="155" dirty="0">
                <a:latin typeface="Microsoft Sans Serif"/>
                <a:cs typeface="Microsoft Sans Serif"/>
              </a:rPr>
              <a:t> </a:t>
            </a:r>
            <a:r>
              <a:rPr sz="3000" spc="50" dirty="0">
                <a:latin typeface="Microsoft Sans Serif"/>
                <a:cs typeface="Microsoft Sans Serif"/>
              </a:rPr>
              <a:t>the</a:t>
            </a:r>
            <a:r>
              <a:rPr sz="3000" spc="150" dirty="0">
                <a:latin typeface="Microsoft Sans Serif"/>
                <a:cs typeface="Microsoft Sans Serif"/>
              </a:rPr>
              <a:t> </a:t>
            </a:r>
            <a:r>
              <a:rPr sz="3000" spc="-20" dirty="0">
                <a:latin typeface="Microsoft Sans Serif"/>
                <a:cs typeface="Microsoft Sans Serif"/>
              </a:rPr>
              <a:t>jobs</a:t>
            </a:r>
            <a:r>
              <a:rPr sz="3000" spc="155" dirty="0">
                <a:latin typeface="Microsoft Sans Serif"/>
                <a:cs typeface="Microsoft Sans Serif"/>
              </a:rPr>
              <a:t> </a:t>
            </a:r>
            <a:r>
              <a:rPr sz="3000" spc="95" dirty="0">
                <a:latin typeface="Microsoft Sans Serif"/>
                <a:cs typeface="Microsoft Sans Serif"/>
              </a:rPr>
              <a:t>get</a:t>
            </a:r>
            <a:r>
              <a:rPr sz="3000" spc="155" dirty="0">
                <a:latin typeface="Microsoft Sans Serif"/>
                <a:cs typeface="Microsoft Sans Serif"/>
              </a:rPr>
              <a:t> </a:t>
            </a:r>
            <a:r>
              <a:rPr sz="3000" spc="105" dirty="0">
                <a:latin typeface="Microsoft Sans Serif"/>
                <a:cs typeface="Microsoft Sans Serif"/>
              </a:rPr>
              <a:t>a</a:t>
            </a:r>
            <a:r>
              <a:rPr sz="3000" spc="150" dirty="0">
                <a:latin typeface="Microsoft Sans Serif"/>
                <a:cs typeface="Microsoft Sans Serif"/>
              </a:rPr>
              <a:t> </a:t>
            </a:r>
            <a:r>
              <a:rPr sz="3000" dirty="0">
                <a:latin typeface="Microsoft Sans Serif"/>
                <a:cs typeface="Microsoft Sans Serif"/>
              </a:rPr>
              <a:t>reasonable</a:t>
            </a:r>
            <a:r>
              <a:rPr sz="3000" spc="155" dirty="0">
                <a:latin typeface="Microsoft Sans Serif"/>
                <a:cs typeface="Microsoft Sans Serif"/>
              </a:rPr>
              <a:t> </a:t>
            </a:r>
            <a:r>
              <a:rPr sz="3000" spc="75" dirty="0">
                <a:latin typeface="Microsoft Sans Serif"/>
                <a:cs typeface="Microsoft Sans Serif"/>
              </a:rPr>
              <a:t>portion</a:t>
            </a:r>
            <a:r>
              <a:rPr sz="3000" spc="150" dirty="0">
                <a:latin typeface="Microsoft Sans Serif"/>
                <a:cs typeface="Microsoft Sans Serif"/>
              </a:rPr>
              <a:t> </a:t>
            </a:r>
            <a:r>
              <a:rPr sz="3000" spc="145" dirty="0">
                <a:latin typeface="Microsoft Sans Serif"/>
                <a:cs typeface="Microsoft Sans Serif"/>
              </a:rPr>
              <a:t>of</a:t>
            </a:r>
            <a:r>
              <a:rPr sz="3000" spc="155" dirty="0">
                <a:latin typeface="Microsoft Sans Serif"/>
                <a:cs typeface="Microsoft Sans Serif"/>
              </a:rPr>
              <a:t> </a:t>
            </a:r>
            <a:r>
              <a:rPr sz="3000" spc="-140" dirty="0">
                <a:latin typeface="Microsoft Sans Serif"/>
                <a:cs typeface="Microsoft Sans Serif"/>
              </a:rPr>
              <a:t>CPU. </a:t>
            </a:r>
            <a:r>
              <a:rPr sz="3000" spc="-780" dirty="0">
                <a:latin typeface="Microsoft Sans Serif"/>
                <a:cs typeface="Microsoft Sans Serif"/>
              </a:rPr>
              <a:t> </a:t>
            </a:r>
            <a:r>
              <a:rPr sz="3000" spc="165" dirty="0">
                <a:latin typeface="Microsoft Sans Serif"/>
                <a:cs typeface="Microsoft Sans Serif"/>
              </a:rPr>
              <a:t>It </a:t>
            </a:r>
            <a:r>
              <a:rPr sz="3000" spc="-10" dirty="0">
                <a:latin typeface="Microsoft Sans Serif"/>
                <a:cs typeface="Microsoft Sans Serif"/>
              </a:rPr>
              <a:t>manages</a:t>
            </a:r>
            <a:r>
              <a:rPr sz="3000" spc="165" dirty="0">
                <a:latin typeface="Microsoft Sans Serif"/>
                <a:cs typeface="Microsoft Sans Serif"/>
              </a:rPr>
              <a:t> </a:t>
            </a:r>
            <a:r>
              <a:rPr sz="3000" spc="90" dirty="0">
                <a:latin typeface="Microsoft Sans Serif"/>
                <a:cs typeface="Microsoft Sans Serif"/>
              </a:rPr>
              <a:t>all</a:t>
            </a:r>
            <a:r>
              <a:rPr sz="3000" spc="165" dirty="0">
                <a:latin typeface="Microsoft Sans Serif"/>
                <a:cs typeface="Microsoft Sans Serif"/>
              </a:rPr>
              <a:t> </a:t>
            </a:r>
            <a:r>
              <a:rPr sz="3000" spc="-80" dirty="0">
                <a:latin typeface="Microsoft Sans Serif"/>
                <a:cs typeface="Microsoft Sans Serif"/>
              </a:rPr>
              <a:t>process</a:t>
            </a:r>
            <a:r>
              <a:rPr sz="3000" spc="165" dirty="0">
                <a:latin typeface="Microsoft Sans Serif"/>
                <a:cs typeface="Microsoft Sans Serif"/>
              </a:rPr>
              <a:t> </a:t>
            </a:r>
            <a:r>
              <a:rPr sz="3000" spc="50" dirty="0">
                <a:latin typeface="Microsoft Sans Serif"/>
                <a:cs typeface="Microsoft Sans Serif"/>
              </a:rPr>
              <a:t>with</a:t>
            </a:r>
            <a:r>
              <a:rPr sz="3000" spc="165" dirty="0">
                <a:latin typeface="Microsoft Sans Serif"/>
                <a:cs typeface="Microsoft Sans Serif"/>
              </a:rPr>
              <a:t> </a:t>
            </a:r>
            <a:r>
              <a:rPr sz="3000" spc="-15" dirty="0">
                <a:latin typeface="Microsoft Sans Serif"/>
                <a:cs typeface="Microsoft Sans Serif"/>
              </a:rPr>
              <a:t>no</a:t>
            </a:r>
            <a:r>
              <a:rPr sz="3000" spc="165" dirty="0">
                <a:latin typeface="Microsoft Sans Serif"/>
                <a:cs typeface="Microsoft Sans Serif"/>
              </a:rPr>
              <a:t> </a:t>
            </a:r>
            <a:r>
              <a:rPr sz="3000" spc="-20" dirty="0">
                <a:latin typeface="Microsoft Sans Serif"/>
                <a:cs typeface="Microsoft Sans Serif"/>
              </a:rPr>
              <a:t>need	</a:t>
            </a:r>
            <a:r>
              <a:rPr sz="3000" spc="30" dirty="0">
                <a:latin typeface="Microsoft Sans Serif"/>
                <a:cs typeface="Microsoft Sans Serif"/>
              </a:rPr>
              <a:t>any</a:t>
            </a:r>
            <a:r>
              <a:rPr sz="3000" spc="125" dirty="0">
                <a:latin typeface="Microsoft Sans Serif"/>
                <a:cs typeface="Microsoft Sans Serif"/>
              </a:rPr>
              <a:t> </a:t>
            </a:r>
            <a:r>
              <a:rPr sz="3000" spc="95" dirty="0">
                <a:latin typeface="Microsoft Sans Serif"/>
                <a:cs typeface="Microsoft Sans Serif"/>
              </a:rPr>
              <a:t>priority</a:t>
            </a:r>
            <a:endParaRPr sz="3000" dirty="0">
              <a:latin typeface="Microsoft Sans Serif"/>
              <a:cs typeface="Microsoft Sans Serif"/>
            </a:endParaRPr>
          </a:p>
          <a:p>
            <a:pPr marL="12700" marR="224154">
              <a:lnSpc>
                <a:spcPts val="4200"/>
              </a:lnSpc>
            </a:pPr>
            <a:r>
              <a:rPr sz="3000" spc="-25" dirty="0">
                <a:latin typeface="Microsoft Sans Serif"/>
                <a:cs typeface="Microsoft Sans Serif"/>
              </a:rPr>
              <a:t>Allows</a:t>
            </a:r>
            <a:r>
              <a:rPr sz="3000" spc="155" dirty="0">
                <a:latin typeface="Microsoft Sans Serif"/>
                <a:cs typeface="Microsoft Sans Serif"/>
              </a:rPr>
              <a:t> </a:t>
            </a:r>
            <a:r>
              <a:rPr sz="3000" spc="5" dirty="0">
                <a:latin typeface="Microsoft Sans Serif"/>
                <a:cs typeface="Microsoft Sans Serif"/>
              </a:rPr>
              <a:t>OS</a:t>
            </a:r>
            <a:r>
              <a:rPr sz="3000" spc="160" dirty="0">
                <a:latin typeface="Microsoft Sans Serif"/>
                <a:cs typeface="Microsoft Sans Serif"/>
              </a:rPr>
              <a:t> </a:t>
            </a:r>
            <a:r>
              <a:rPr sz="3000" spc="110" dirty="0">
                <a:latin typeface="Microsoft Sans Serif"/>
                <a:cs typeface="Microsoft Sans Serif"/>
              </a:rPr>
              <a:t>to</a:t>
            </a:r>
            <a:r>
              <a:rPr sz="3000" spc="160" dirty="0">
                <a:latin typeface="Microsoft Sans Serif"/>
                <a:cs typeface="Microsoft Sans Serif"/>
              </a:rPr>
              <a:t> </a:t>
            </a:r>
            <a:r>
              <a:rPr sz="3000" spc="-130" dirty="0">
                <a:latin typeface="Microsoft Sans Serif"/>
                <a:cs typeface="Microsoft Sans Serif"/>
              </a:rPr>
              <a:t>use</a:t>
            </a:r>
            <a:r>
              <a:rPr sz="3000" spc="160" dirty="0">
                <a:latin typeface="Microsoft Sans Serif"/>
                <a:cs typeface="Microsoft Sans Serif"/>
              </a:rPr>
              <a:t> </a:t>
            </a:r>
            <a:r>
              <a:rPr sz="3000" spc="50" dirty="0">
                <a:latin typeface="Microsoft Sans Serif"/>
                <a:cs typeface="Microsoft Sans Serif"/>
              </a:rPr>
              <a:t>the</a:t>
            </a:r>
            <a:r>
              <a:rPr sz="3000" spc="160" dirty="0">
                <a:latin typeface="Microsoft Sans Serif"/>
                <a:cs typeface="Microsoft Sans Serif"/>
              </a:rPr>
              <a:t> </a:t>
            </a:r>
            <a:r>
              <a:rPr sz="3000" spc="25" dirty="0">
                <a:latin typeface="Microsoft Sans Serif"/>
                <a:cs typeface="Microsoft Sans Serif"/>
              </a:rPr>
              <a:t>Context</a:t>
            </a:r>
            <a:r>
              <a:rPr sz="3000" spc="160" dirty="0">
                <a:latin typeface="Microsoft Sans Serif"/>
                <a:cs typeface="Microsoft Sans Serif"/>
              </a:rPr>
              <a:t> </a:t>
            </a:r>
            <a:r>
              <a:rPr sz="3000" dirty="0">
                <a:latin typeface="Microsoft Sans Serif"/>
                <a:cs typeface="Microsoft Sans Serif"/>
              </a:rPr>
              <a:t>switching</a:t>
            </a:r>
            <a:r>
              <a:rPr sz="3000" spc="160" dirty="0">
                <a:latin typeface="Microsoft Sans Serif"/>
                <a:cs typeface="Microsoft Sans Serif"/>
              </a:rPr>
              <a:t> </a:t>
            </a:r>
            <a:r>
              <a:rPr sz="3000" spc="35" dirty="0">
                <a:latin typeface="Microsoft Sans Serif"/>
                <a:cs typeface="Microsoft Sans Serif"/>
              </a:rPr>
              <a:t>method</a:t>
            </a:r>
            <a:r>
              <a:rPr sz="3000" spc="160" dirty="0">
                <a:latin typeface="Microsoft Sans Serif"/>
                <a:cs typeface="Microsoft Sans Serif"/>
              </a:rPr>
              <a:t> </a:t>
            </a:r>
            <a:r>
              <a:rPr sz="3000" spc="110" dirty="0">
                <a:latin typeface="Microsoft Sans Serif"/>
                <a:cs typeface="Microsoft Sans Serif"/>
              </a:rPr>
              <a:t>to</a:t>
            </a:r>
            <a:r>
              <a:rPr sz="3000" spc="160" dirty="0">
                <a:latin typeface="Microsoft Sans Serif"/>
                <a:cs typeface="Microsoft Sans Serif"/>
              </a:rPr>
              <a:t> </a:t>
            </a:r>
            <a:r>
              <a:rPr sz="3000" spc="-70" dirty="0">
                <a:latin typeface="Microsoft Sans Serif"/>
                <a:cs typeface="Microsoft Sans Serif"/>
              </a:rPr>
              <a:t>save</a:t>
            </a:r>
            <a:r>
              <a:rPr sz="3000" spc="160" dirty="0">
                <a:latin typeface="Microsoft Sans Serif"/>
                <a:cs typeface="Microsoft Sans Serif"/>
              </a:rPr>
              <a:t> </a:t>
            </a:r>
            <a:r>
              <a:rPr sz="3000" spc="-10" dirty="0">
                <a:latin typeface="Microsoft Sans Serif"/>
                <a:cs typeface="Microsoft Sans Serif"/>
              </a:rPr>
              <a:t>states</a:t>
            </a:r>
            <a:r>
              <a:rPr sz="3000" spc="155" dirty="0">
                <a:latin typeface="Microsoft Sans Serif"/>
                <a:cs typeface="Microsoft Sans Serif"/>
              </a:rPr>
              <a:t> </a:t>
            </a:r>
            <a:r>
              <a:rPr sz="3000" spc="145" dirty="0">
                <a:latin typeface="Microsoft Sans Serif"/>
                <a:cs typeface="Microsoft Sans Serif"/>
              </a:rPr>
              <a:t>of </a:t>
            </a:r>
            <a:r>
              <a:rPr sz="3000" spc="-780" dirty="0">
                <a:latin typeface="Microsoft Sans Serif"/>
                <a:cs typeface="Microsoft Sans Serif"/>
              </a:rPr>
              <a:t> </a:t>
            </a:r>
            <a:r>
              <a:rPr sz="3000" spc="45" dirty="0">
                <a:latin typeface="Microsoft Sans Serif"/>
                <a:cs typeface="Microsoft Sans Serif"/>
              </a:rPr>
              <a:t>preempted</a:t>
            </a:r>
            <a:r>
              <a:rPr sz="3000" spc="150" dirty="0">
                <a:latin typeface="Microsoft Sans Serif"/>
                <a:cs typeface="Microsoft Sans Serif"/>
              </a:rPr>
              <a:t> </a:t>
            </a:r>
            <a:r>
              <a:rPr sz="3000" spc="-125" dirty="0">
                <a:latin typeface="Microsoft Sans Serif"/>
                <a:cs typeface="Microsoft Sans Serif"/>
              </a:rPr>
              <a:t>processes.</a:t>
            </a:r>
            <a:endParaRPr sz="3000" dirty="0">
              <a:latin typeface="Microsoft Sans Serif"/>
              <a:cs typeface="Microsoft Sans Serif"/>
            </a:endParaRPr>
          </a:p>
          <a:p>
            <a:pPr marL="12700">
              <a:lnSpc>
                <a:spcPct val="100000"/>
              </a:lnSpc>
              <a:spcBef>
                <a:spcPts val="359"/>
              </a:spcBef>
            </a:pPr>
            <a:r>
              <a:rPr sz="3000" spc="165" dirty="0">
                <a:latin typeface="Microsoft Sans Serif"/>
                <a:cs typeface="Microsoft Sans Serif"/>
              </a:rPr>
              <a:t>It</a:t>
            </a:r>
            <a:r>
              <a:rPr sz="3000" spc="155" dirty="0">
                <a:latin typeface="Microsoft Sans Serif"/>
                <a:cs typeface="Microsoft Sans Serif"/>
              </a:rPr>
              <a:t> </a:t>
            </a:r>
            <a:r>
              <a:rPr sz="3000" spc="-35" dirty="0">
                <a:latin typeface="Microsoft Sans Serif"/>
                <a:cs typeface="Microsoft Sans Serif"/>
              </a:rPr>
              <a:t>gives</a:t>
            </a:r>
            <a:r>
              <a:rPr sz="3000" spc="160" dirty="0">
                <a:latin typeface="Microsoft Sans Serif"/>
                <a:cs typeface="Microsoft Sans Serif"/>
              </a:rPr>
              <a:t> </a:t>
            </a:r>
            <a:r>
              <a:rPr sz="3000" spc="50" dirty="0">
                <a:latin typeface="Microsoft Sans Serif"/>
                <a:cs typeface="Microsoft Sans Serif"/>
              </a:rPr>
              <a:t>the</a:t>
            </a:r>
            <a:r>
              <a:rPr sz="3000" spc="160" dirty="0">
                <a:latin typeface="Microsoft Sans Serif"/>
                <a:cs typeface="Microsoft Sans Serif"/>
              </a:rPr>
              <a:t> </a:t>
            </a:r>
            <a:r>
              <a:rPr sz="3000" dirty="0">
                <a:latin typeface="Microsoft Sans Serif"/>
                <a:cs typeface="Microsoft Sans Serif"/>
              </a:rPr>
              <a:t>best</a:t>
            </a:r>
            <a:r>
              <a:rPr sz="3000" spc="160" dirty="0">
                <a:latin typeface="Microsoft Sans Serif"/>
                <a:cs typeface="Microsoft Sans Serif"/>
              </a:rPr>
              <a:t> </a:t>
            </a:r>
            <a:r>
              <a:rPr sz="3000" spc="35" dirty="0">
                <a:latin typeface="Microsoft Sans Serif"/>
                <a:cs typeface="Microsoft Sans Serif"/>
              </a:rPr>
              <a:t>performance</a:t>
            </a:r>
            <a:r>
              <a:rPr sz="3000" spc="160" dirty="0">
                <a:latin typeface="Microsoft Sans Serif"/>
                <a:cs typeface="Microsoft Sans Serif"/>
              </a:rPr>
              <a:t> </a:t>
            </a:r>
            <a:r>
              <a:rPr sz="3000" spc="40" dirty="0">
                <a:latin typeface="Microsoft Sans Serif"/>
                <a:cs typeface="Microsoft Sans Serif"/>
              </a:rPr>
              <a:t>in</a:t>
            </a:r>
            <a:r>
              <a:rPr sz="3000" spc="160" dirty="0">
                <a:latin typeface="Microsoft Sans Serif"/>
                <a:cs typeface="Microsoft Sans Serif"/>
              </a:rPr>
              <a:t> </a:t>
            </a:r>
            <a:r>
              <a:rPr sz="3000" dirty="0">
                <a:latin typeface="Microsoft Sans Serif"/>
                <a:cs typeface="Microsoft Sans Serif"/>
              </a:rPr>
              <a:t>terms</a:t>
            </a:r>
            <a:r>
              <a:rPr sz="3000" spc="160" dirty="0">
                <a:latin typeface="Microsoft Sans Serif"/>
                <a:cs typeface="Microsoft Sans Serif"/>
              </a:rPr>
              <a:t> </a:t>
            </a:r>
            <a:r>
              <a:rPr sz="3000" spc="145" dirty="0">
                <a:latin typeface="Microsoft Sans Serif"/>
                <a:cs typeface="Microsoft Sans Serif"/>
              </a:rPr>
              <a:t>of</a:t>
            </a:r>
            <a:r>
              <a:rPr sz="3000" spc="160" dirty="0">
                <a:latin typeface="Microsoft Sans Serif"/>
                <a:cs typeface="Microsoft Sans Serif"/>
              </a:rPr>
              <a:t> </a:t>
            </a:r>
            <a:r>
              <a:rPr sz="3000" spc="35" dirty="0">
                <a:latin typeface="Microsoft Sans Serif"/>
                <a:cs typeface="Microsoft Sans Serif"/>
              </a:rPr>
              <a:t>average</a:t>
            </a:r>
            <a:r>
              <a:rPr sz="3000" spc="160" dirty="0">
                <a:latin typeface="Microsoft Sans Serif"/>
                <a:cs typeface="Microsoft Sans Serif"/>
              </a:rPr>
              <a:t> </a:t>
            </a:r>
            <a:r>
              <a:rPr sz="3000" spc="-65" dirty="0">
                <a:latin typeface="Microsoft Sans Serif"/>
                <a:cs typeface="Microsoft Sans Serif"/>
              </a:rPr>
              <a:t>response</a:t>
            </a:r>
            <a:r>
              <a:rPr sz="3000" spc="160" dirty="0">
                <a:latin typeface="Microsoft Sans Serif"/>
                <a:cs typeface="Microsoft Sans Serif"/>
              </a:rPr>
              <a:t> </a:t>
            </a:r>
            <a:r>
              <a:rPr sz="3000" spc="-25" dirty="0">
                <a:latin typeface="Microsoft Sans Serif"/>
                <a:cs typeface="Microsoft Sans Serif"/>
              </a:rPr>
              <a:t>time.</a:t>
            </a:r>
            <a:endParaRPr sz="3000" dirty="0">
              <a:latin typeface="Microsoft Sans Serif"/>
              <a:cs typeface="Microsoft Sans Serif"/>
            </a:endParaRPr>
          </a:p>
        </p:txBody>
      </p:sp>
      <p:pic>
        <p:nvPicPr>
          <p:cNvPr id="5" name="object 5"/>
          <p:cNvPicPr/>
          <p:nvPr/>
        </p:nvPicPr>
        <p:blipFill>
          <a:blip r:embed="rId2" cstate="print"/>
          <a:stretch>
            <a:fillRect/>
          </a:stretch>
        </p:blipFill>
        <p:spPr>
          <a:xfrm>
            <a:off x="2698768" y="5880193"/>
            <a:ext cx="95250" cy="95249"/>
          </a:xfrm>
          <a:prstGeom prst="rect">
            <a:avLst/>
          </a:prstGeom>
        </p:spPr>
      </p:pic>
      <p:pic>
        <p:nvPicPr>
          <p:cNvPr id="6" name="object 6"/>
          <p:cNvPicPr/>
          <p:nvPr/>
        </p:nvPicPr>
        <p:blipFill>
          <a:blip r:embed="rId2" cstate="print"/>
          <a:stretch>
            <a:fillRect/>
          </a:stretch>
        </p:blipFill>
        <p:spPr>
          <a:xfrm>
            <a:off x="2698768" y="6413593"/>
            <a:ext cx="95250" cy="95249"/>
          </a:xfrm>
          <a:prstGeom prst="rect">
            <a:avLst/>
          </a:prstGeom>
        </p:spPr>
      </p:pic>
      <p:pic>
        <p:nvPicPr>
          <p:cNvPr id="7" name="object 7"/>
          <p:cNvPicPr/>
          <p:nvPr/>
        </p:nvPicPr>
        <p:blipFill>
          <a:blip r:embed="rId2" cstate="print"/>
          <a:stretch>
            <a:fillRect/>
          </a:stretch>
        </p:blipFill>
        <p:spPr>
          <a:xfrm>
            <a:off x="2698768" y="6946993"/>
            <a:ext cx="95250" cy="95249"/>
          </a:xfrm>
          <a:prstGeom prst="rect">
            <a:avLst/>
          </a:prstGeom>
        </p:spPr>
      </p:pic>
      <p:pic>
        <p:nvPicPr>
          <p:cNvPr id="8" name="object 8"/>
          <p:cNvPicPr/>
          <p:nvPr/>
        </p:nvPicPr>
        <p:blipFill>
          <a:blip r:embed="rId2" cstate="print"/>
          <a:stretch>
            <a:fillRect/>
          </a:stretch>
        </p:blipFill>
        <p:spPr>
          <a:xfrm>
            <a:off x="2698768" y="8013793"/>
            <a:ext cx="95250" cy="95249"/>
          </a:xfrm>
          <a:prstGeom prst="rect">
            <a:avLst/>
          </a:prstGeom>
        </p:spPr>
      </p:pic>
      <p:grpSp>
        <p:nvGrpSpPr>
          <p:cNvPr id="9" name="object 9"/>
          <p:cNvGrpSpPr/>
          <p:nvPr/>
        </p:nvGrpSpPr>
        <p:grpSpPr>
          <a:xfrm>
            <a:off x="4193" y="6"/>
            <a:ext cx="4592320" cy="1866900"/>
            <a:chOff x="4193" y="6"/>
            <a:chExt cx="4592320" cy="1866900"/>
          </a:xfrm>
        </p:grpSpPr>
        <p:sp>
          <p:nvSpPr>
            <p:cNvPr id="10" name="object 10"/>
            <p:cNvSpPr/>
            <p:nvPr/>
          </p:nvSpPr>
          <p:spPr>
            <a:xfrm>
              <a:off x="63654" y="6"/>
              <a:ext cx="4467860" cy="1791970"/>
            </a:xfrm>
            <a:custGeom>
              <a:avLst/>
              <a:gdLst/>
              <a:ahLst/>
              <a:cxnLst/>
              <a:rect l="l" t="t" r="r" b="b"/>
              <a:pathLst>
                <a:path w="4467860" h="1791970">
                  <a:moveTo>
                    <a:pt x="2672067" y="1779174"/>
                  </a:moveTo>
                  <a:lnTo>
                    <a:pt x="2672067" y="1756349"/>
                  </a:lnTo>
                  <a:lnTo>
                    <a:pt x="1345639" y="990361"/>
                  </a:lnTo>
                  <a:lnTo>
                    <a:pt x="1345639" y="972101"/>
                  </a:lnTo>
                  <a:lnTo>
                    <a:pt x="0" y="196069"/>
                  </a:lnTo>
                  <a:lnTo>
                    <a:pt x="0" y="52732"/>
                  </a:lnTo>
                  <a:lnTo>
                    <a:pt x="91920" y="0"/>
                  </a:lnTo>
                  <a:lnTo>
                    <a:pt x="3712277" y="0"/>
                  </a:lnTo>
                  <a:lnTo>
                    <a:pt x="3777147" y="40386"/>
                  </a:lnTo>
                  <a:lnTo>
                    <a:pt x="3816438" y="67217"/>
                  </a:lnTo>
                  <a:lnTo>
                    <a:pt x="3854187" y="94826"/>
                  </a:lnTo>
                  <a:lnTo>
                    <a:pt x="3890362" y="123197"/>
                  </a:lnTo>
                  <a:lnTo>
                    <a:pt x="3924932" y="152310"/>
                  </a:lnTo>
                  <a:lnTo>
                    <a:pt x="3957865" y="182147"/>
                  </a:lnTo>
                  <a:lnTo>
                    <a:pt x="3989129" y="212690"/>
                  </a:lnTo>
                  <a:lnTo>
                    <a:pt x="4018692" y="243919"/>
                  </a:lnTo>
                  <a:lnTo>
                    <a:pt x="4046524" y="275818"/>
                  </a:lnTo>
                  <a:lnTo>
                    <a:pt x="4100408" y="342991"/>
                  </a:lnTo>
                  <a:lnTo>
                    <a:pt x="4130180" y="376873"/>
                  </a:lnTo>
                  <a:lnTo>
                    <a:pt x="4161902" y="410011"/>
                  </a:lnTo>
                  <a:lnTo>
                    <a:pt x="4195567" y="442405"/>
                  </a:lnTo>
                  <a:lnTo>
                    <a:pt x="4231167" y="474055"/>
                  </a:lnTo>
                  <a:lnTo>
                    <a:pt x="4268694" y="504961"/>
                  </a:lnTo>
                  <a:lnTo>
                    <a:pt x="4308141" y="535123"/>
                  </a:lnTo>
                  <a:lnTo>
                    <a:pt x="4349501" y="564541"/>
                  </a:lnTo>
                  <a:lnTo>
                    <a:pt x="4392765" y="593215"/>
                  </a:lnTo>
                  <a:lnTo>
                    <a:pt x="4467777" y="630647"/>
                  </a:lnTo>
                  <a:lnTo>
                    <a:pt x="4467777" y="743857"/>
                  </a:lnTo>
                  <a:lnTo>
                    <a:pt x="4466862" y="743857"/>
                  </a:lnTo>
                  <a:lnTo>
                    <a:pt x="2736102" y="1741742"/>
                  </a:lnTo>
                  <a:lnTo>
                    <a:pt x="2736102" y="1767305"/>
                  </a:lnTo>
                  <a:lnTo>
                    <a:pt x="2692192" y="1767305"/>
                  </a:lnTo>
                  <a:lnTo>
                    <a:pt x="2672067" y="1779174"/>
                  </a:lnTo>
                  <a:close/>
                </a:path>
                <a:path w="4467860" h="1791970">
                  <a:moveTo>
                    <a:pt x="2736102" y="1791956"/>
                  </a:moveTo>
                  <a:lnTo>
                    <a:pt x="2692192" y="1767305"/>
                  </a:lnTo>
                  <a:lnTo>
                    <a:pt x="2736102" y="1767305"/>
                  </a:lnTo>
                  <a:lnTo>
                    <a:pt x="2736102" y="1791956"/>
                  </a:lnTo>
                  <a:close/>
                </a:path>
              </a:pathLst>
            </a:custGeom>
            <a:solidFill>
              <a:srgbClr val="EFEFEF"/>
            </a:solidFill>
          </p:spPr>
          <p:txBody>
            <a:bodyPr wrap="square" lIns="0" tIns="0" rIns="0" bIns="0" rtlCol="0"/>
            <a:lstStyle/>
            <a:p>
              <a:endParaRPr/>
            </a:p>
          </p:txBody>
        </p:sp>
        <p:pic>
          <p:nvPicPr>
            <p:cNvPr id="11" name="object 11"/>
            <p:cNvPicPr/>
            <p:nvPr/>
          </p:nvPicPr>
          <p:blipFill>
            <a:blip r:embed="rId4" cstate="print"/>
            <a:stretch>
              <a:fillRect/>
            </a:stretch>
          </p:blipFill>
          <p:spPr>
            <a:xfrm>
              <a:off x="4193" y="6"/>
              <a:ext cx="4592187" cy="1866900"/>
            </a:xfrm>
            <a:prstGeom prst="rect">
              <a:avLst/>
            </a:prstGeom>
          </p:spPr>
        </p:pic>
      </p:grpSp>
      <p:pic>
        <p:nvPicPr>
          <p:cNvPr id="12" name="object 12"/>
          <p:cNvPicPr/>
          <p:nvPr/>
        </p:nvPicPr>
        <p:blipFill>
          <a:blip r:embed="rId5" cstate="print"/>
          <a:stretch>
            <a:fillRect/>
          </a:stretch>
        </p:blipFill>
        <p:spPr>
          <a:xfrm>
            <a:off x="10552359" y="390602"/>
            <a:ext cx="2075700" cy="1270000"/>
          </a:xfrm>
          <a:prstGeom prst="rect">
            <a:avLst/>
          </a:prstGeom>
        </p:spPr>
      </p:pic>
      <p:grpSp>
        <p:nvGrpSpPr>
          <p:cNvPr id="13" name="object 13"/>
          <p:cNvGrpSpPr/>
          <p:nvPr/>
        </p:nvGrpSpPr>
        <p:grpSpPr>
          <a:xfrm>
            <a:off x="13139680" y="6"/>
            <a:ext cx="3836035" cy="1666875"/>
            <a:chOff x="13139680" y="6"/>
            <a:chExt cx="3836035" cy="1666875"/>
          </a:xfrm>
        </p:grpSpPr>
        <p:sp>
          <p:nvSpPr>
            <p:cNvPr id="14" name="object 14"/>
            <p:cNvSpPr/>
            <p:nvPr/>
          </p:nvSpPr>
          <p:spPr>
            <a:xfrm>
              <a:off x="13396328" y="11"/>
              <a:ext cx="1437005" cy="964565"/>
            </a:xfrm>
            <a:custGeom>
              <a:avLst/>
              <a:gdLst/>
              <a:ahLst/>
              <a:cxnLst/>
              <a:rect l="l" t="t" r="r" b="b"/>
              <a:pathLst>
                <a:path w="1437005" h="964565">
                  <a:moveTo>
                    <a:pt x="698868" y="0"/>
                  </a:moveTo>
                  <a:lnTo>
                    <a:pt x="692848" y="0"/>
                  </a:lnTo>
                  <a:lnTo>
                    <a:pt x="0" y="692175"/>
                  </a:lnTo>
                  <a:lnTo>
                    <a:pt x="4102" y="694651"/>
                  </a:lnTo>
                  <a:lnTo>
                    <a:pt x="698868" y="0"/>
                  </a:lnTo>
                  <a:close/>
                </a:path>
                <a:path w="1437005" h="964565">
                  <a:moveTo>
                    <a:pt x="862558" y="0"/>
                  </a:moveTo>
                  <a:lnTo>
                    <a:pt x="856805" y="0"/>
                  </a:lnTo>
                  <a:lnTo>
                    <a:pt x="104470" y="752221"/>
                  </a:lnTo>
                  <a:lnTo>
                    <a:pt x="107759" y="754684"/>
                  </a:lnTo>
                  <a:lnTo>
                    <a:pt x="862558" y="0"/>
                  </a:lnTo>
                  <a:close/>
                </a:path>
                <a:path w="1437005" h="964565">
                  <a:moveTo>
                    <a:pt x="944816" y="0"/>
                  </a:moveTo>
                  <a:lnTo>
                    <a:pt x="939063" y="0"/>
                  </a:lnTo>
                  <a:lnTo>
                    <a:pt x="156286" y="782650"/>
                  </a:lnTo>
                  <a:lnTo>
                    <a:pt x="160401" y="784301"/>
                  </a:lnTo>
                  <a:lnTo>
                    <a:pt x="944816" y="0"/>
                  </a:lnTo>
                  <a:close/>
                </a:path>
                <a:path w="1437005" h="964565">
                  <a:moveTo>
                    <a:pt x="1026934" y="0"/>
                  </a:moveTo>
                  <a:lnTo>
                    <a:pt x="1021003" y="0"/>
                  </a:lnTo>
                  <a:lnTo>
                    <a:pt x="208114" y="812266"/>
                  </a:lnTo>
                  <a:lnTo>
                    <a:pt x="212229" y="814730"/>
                  </a:lnTo>
                  <a:lnTo>
                    <a:pt x="1026934" y="0"/>
                  </a:lnTo>
                  <a:close/>
                </a:path>
                <a:path w="1437005" h="964565">
                  <a:moveTo>
                    <a:pt x="1108519" y="0"/>
                  </a:moveTo>
                  <a:lnTo>
                    <a:pt x="1103083" y="0"/>
                  </a:lnTo>
                  <a:lnTo>
                    <a:pt x="260756" y="842695"/>
                  </a:lnTo>
                  <a:lnTo>
                    <a:pt x="264045" y="844334"/>
                  </a:lnTo>
                  <a:lnTo>
                    <a:pt x="1108519" y="0"/>
                  </a:lnTo>
                  <a:close/>
                </a:path>
                <a:path w="1437005" h="964565">
                  <a:moveTo>
                    <a:pt x="1190777" y="0"/>
                  </a:moveTo>
                  <a:lnTo>
                    <a:pt x="1185011" y="0"/>
                  </a:lnTo>
                  <a:lnTo>
                    <a:pt x="312585" y="872299"/>
                  </a:lnTo>
                  <a:lnTo>
                    <a:pt x="315874" y="874763"/>
                  </a:lnTo>
                  <a:lnTo>
                    <a:pt x="1190777" y="0"/>
                  </a:lnTo>
                  <a:close/>
                </a:path>
                <a:path w="1437005" h="964565">
                  <a:moveTo>
                    <a:pt x="1273035" y="0"/>
                  </a:moveTo>
                  <a:lnTo>
                    <a:pt x="1266888" y="0"/>
                  </a:lnTo>
                  <a:lnTo>
                    <a:pt x="364401" y="902728"/>
                  </a:lnTo>
                  <a:lnTo>
                    <a:pt x="368515" y="904379"/>
                  </a:lnTo>
                  <a:lnTo>
                    <a:pt x="1273035" y="0"/>
                  </a:lnTo>
                  <a:close/>
                </a:path>
                <a:path w="1437005" h="964565">
                  <a:moveTo>
                    <a:pt x="1354543" y="0"/>
                  </a:moveTo>
                  <a:lnTo>
                    <a:pt x="1349057" y="0"/>
                  </a:lnTo>
                  <a:lnTo>
                    <a:pt x="416229" y="932345"/>
                  </a:lnTo>
                  <a:lnTo>
                    <a:pt x="420344" y="934808"/>
                  </a:lnTo>
                  <a:lnTo>
                    <a:pt x="1280769" y="74510"/>
                  </a:lnTo>
                  <a:lnTo>
                    <a:pt x="1354543" y="0"/>
                  </a:lnTo>
                  <a:close/>
                </a:path>
                <a:path w="1437005" h="964565">
                  <a:moveTo>
                    <a:pt x="1436941" y="0"/>
                  </a:moveTo>
                  <a:lnTo>
                    <a:pt x="1430972" y="0"/>
                  </a:lnTo>
                  <a:lnTo>
                    <a:pt x="538797" y="892035"/>
                  </a:lnTo>
                  <a:lnTo>
                    <a:pt x="468871" y="962774"/>
                  </a:lnTo>
                  <a:lnTo>
                    <a:pt x="472160" y="964412"/>
                  </a:lnTo>
                  <a:lnTo>
                    <a:pt x="1436941" y="0"/>
                  </a:lnTo>
                  <a:close/>
                </a:path>
              </a:pathLst>
            </a:custGeom>
            <a:solidFill>
              <a:srgbClr val="2A4A81"/>
            </a:solidFill>
          </p:spPr>
          <p:txBody>
            <a:bodyPr wrap="square" lIns="0" tIns="0" rIns="0" bIns="0" rtlCol="0"/>
            <a:lstStyle/>
            <a:p>
              <a:endParaRPr/>
            </a:p>
          </p:txBody>
        </p:sp>
        <p:pic>
          <p:nvPicPr>
            <p:cNvPr id="15" name="object 15"/>
            <p:cNvPicPr/>
            <p:nvPr/>
          </p:nvPicPr>
          <p:blipFill>
            <a:blip r:embed="rId6" cstate="print"/>
            <a:stretch>
              <a:fillRect/>
            </a:stretch>
          </p:blipFill>
          <p:spPr>
            <a:xfrm>
              <a:off x="13153664" y="6"/>
              <a:ext cx="202719" cy="202812"/>
            </a:xfrm>
            <a:prstGeom prst="rect">
              <a:avLst/>
            </a:prstGeom>
          </p:spPr>
        </p:pic>
        <p:sp>
          <p:nvSpPr>
            <p:cNvPr id="16" name="object 16"/>
            <p:cNvSpPr/>
            <p:nvPr/>
          </p:nvSpPr>
          <p:spPr>
            <a:xfrm>
              <a:off x="13153657" y="11"/>
              <a:ext cx="1904364" cy="1506220"/>
            </a:xfrm>
            <a:custGeom>
              <a:avLst/>
              <a:gdLst/>
              <a:ahLst/>
              <a:cxnLst/>
              <a:rect l="l" t="t" r="r" b="b"/>
              <a:pathLst>
                <a:path w="1904365" h="1506220">
                  <a:moveTo>
                    <a:pt x="284276" y="0"/>
                  </a:moveTo>
                  <a:lnTo>
                    <a:pt x="278523" y="0"/>
                  </a:lnTo>
                  <a:lnTo>
                    <a:pt x="42773" y="235712"/>
                  </a:lnTo>
                  <a:lnTo>
                    <a:pt x="0" y="279298"/>
                  </a:lnTo>
                  <a:lnTo>
                    <a:pt x="0" y="285064"/>
                  </a:lnTo>
                  <a:lnTo>
                    <a:pt x="284276" y="0"/>
                  </a:lnTo>
                  <a:close/>
                </a:path>
                <a:path w="1904365" h="1506220">
                  <a:moveTo>
                    <a:pt x="366547" y="0"/>
                  </a:moveTo>
                  <a:lnTo>
                    <a:pt x="360781" y="0"/>
                  </a:lnTo>
                  <a:lnTo>
                    <a:pt x="0" y="361543"/>
                  </a:lnTo>
                  <a:lnTo>
                    <a:pt x="0" y="367309"/>
                  </a:lnTo>
                  <a:lnTo>
                    <a:pt x="366547" y="0"/>
                  </a:lnTo>
                  <a:close/>
                </a:path>
                <a:path w="1904365" h="1506220">
                  <a:moveTo>
                    <a:pt x="448805" y="0"/>
                  </a:moveTo>
                  <a:lnTo>
                    <a:pt x="443039" y="0"/>
                  </a:lnTo>
                  <a:lnTo>
                    <a:pt x="0" y="442976"/>
                  </a:lnTo>
                  <a:lnTo>
                    <a:pt x="0" y="448729"/>
                  </a:lnTo>
                  <a:lnTo>
                    <a:pt x="448805" y="0"/>
                  </a:lnTo>
                  <a:close/>
                </a:path>
                <a:path w="1904365" h="1506220">
                  <a:moveTo>
                    <a:pt x="531063" y="0"/>
                  </a:moveTo>
                  <a:lnTo>
                    <a:pt x="524903" y="0"/>
                  </a:lnTo>
                  <a:lnTo>
                    <a:pt x="0" y="525221"/>
                  </a:lnTo>
                  <a:lnTo>
                    <a:pt x="0" y="530974"/>
                  </a:lnTo>
                  <a:lnTo>
                    <a:pt x="531063" y="0"/>
                  </a:lnTo>
                  <a:close/>
                </a:path>
                <a:path w="1904365" h="1506220">
                  <a:moveTo>
                    <a:pt x="612571" y="0"/>
                  </a:moveTo>
                  <a:lnTo>
                    <a:pt x="606742" y="0"/>
                  </a:lnTo>
                  <a:lnTo>
                    <a:pt x="34544" y="572096"/>
                  </a:lnTo>
                  <a:lnTo>
                    <a:pt x="38658" y="574573"/>
                  </a:lnTo>
                  <a:lnTo>
                    <a:pt x="538797" y="74510"/>
                  </a:lnTo>
                  <a:lnTo>
                    <a:pt x="612571" y="0"/>
                  </a:lnTo>
                  <a:close/>
                </a:path>
                <a:path w="1904365" h="1506220">
                  <a:moveTo>
                    <a:pt x="694753" y="0"/>
                  </a:moveTo>
                  <a:lnTo>
                    <a:pt x="689000" y="0"/>
                  </a:lnTo>
                  <a:lnTo>
                    <a:pt x="87198" y="602526"/>
                  </a:lnTo>
                  <a:lnTo>
                    <a:pt x="90487" y="604177"/>
                  </a:lnTo>
                  <a:lnTo>
                    <a:pt x="694753" y="0"/>
                  </a:lnTo>
                  <a:close/>
                </a:path>
                <a:path w="1904365" h="1506220">
                  <a:moveTo>
                    <a:pt x="777011" y="0"/>
                  </a:moveTo>
                  <a:lnTo>
                    <a:pt x="771258" y="0"/>
                  </a:lnTo>
                  <a:lnTo>
                    <a:pt x="139014" y="632142"/>
                  </a:lnTo>
                  <a:lnTo>
                    <a:pt x="142316" y="634606"/>
                  </a:lnTo>
                  <a:lnTo>
                    <a:pt x="777011" y="0"/>
                  </a:lnTo>
                  <a:close/>
                </a:path>
                <a:path w="1904365" h="1506220">
                  <a:moveTo>
                    <a:pt x="1843925" y="0"/>
                  </a:moveTo>
                  <a:lnTo>
                    <a:pt x="1838159" y="0"/>
                  </a:lnTo>
                  <a:lnTo>
                    <a:pt x="815187" y="1022807"/>
                  </a:lnTo>
                  <a:lnTo>
                    <a:pt x="819302" y="1024458"/>
                  </a:lnTo>
                  <a:lnTo>
                    <a:pt x="1843925" y="0"/>
                  </a:lnTo>
                  <a:close/>
                </a:path>
                <a:path w="1904365" h="1506220">
                  <a:moveTo>
                    <a:pt x="1904301" y="1246517"/>
                  </a:moveTo>
                  <a:lnTo>
                    <a:pt x="1647659" y="1503133"/>
                  </a:lnTo>
                  <a:lnTo>
                    <a:pt x="1651774" y="1505597"/>
                  </a:lnTo>
                  <a:lnTo>
                    <a:pt x="1904301" y="1253096"/>
                  </a:lnTo>
                  <a:lnTo>
                    <a:pt x="1904301" y="1246517"/>
                  </a:lnTo>
                  <a:close/>
                </a:path>
                <a:path w="1904365" h="1506220">
                  <a:moveTo>
                    <a:pt x="1904301" y="1165098"/>
                  </a:moveTo>
                  <a:lnTo>
                    <a:pt x="1848370" y="1220203"/>
                  </a:lnTo>
                  <a:lnTo>
                    <a:pt x="1766112" y="1302448"/>
                  </a:lnTo>
                  <a:lnTo>
                    <a:pt x="1595831" y="1473517"/>
                  </a:lnTo>
                  <a:lnTo>
                    <a:pt x="1599120" y="1475168"/>
                  </a:lnTo>
                  <a:lnTo>
                    <a:pt x="1904301" y="1170851"/>
                  </a:lnTo>
                  <a:lnTo>
                    <a:pt x="1904301" y="1165098"/>
                  </a:lnTo>
                  <a:close/>
                </a:path>
                <a:path w="1904365" h="1506220">
                  <a:moveTo>
                    <a:pt x="1904301" y="1082852"/>
                  </a:moveTo>
                  <a:lnTo>
                    <a:pt x="1766112" y="1220203"/>
                  </a:lnTo>
                  <a:lnTo>
                    <a:pt x="1544015" y="1443088"/>
                  </a:lnTo>
                  <a:lnTo>
                    <a:pt x="1547304" y="1445564"/>
                  </a:lnTo>
                  <a:lnTo>
                    <a:pt x="1604886" y="1387170"/>
                  </a:lnTo>
                  <a:lnTo>
                    <a:pt x="1904301" y="1088605"/>
                  </a:lnTo>
                  <a:lnTo>
                    <a:pt x="1904301" y="1082852"/>
                  </a:lnTo>
                  <a:close/>
                </a:path>
                <a:path w="1904365" h="1506220">
                  <a:moveTo>
                    <a:pt x="1904301" y="1000607"/>
                  </a:moveTo>
                  <a:lnTo>
                    <a:pt x="1684667" y="1220203"/>
                  </a:lnTo>
                  <a:lnTo>
                    <a:pt x="1491361" y="1413484"/>
                  </a:lnTo>
                  <a:lnTo>
                    <a:pt x="1495475" y="1415122"/>
                  </a:lnTo>
                  <a:lnTo>
                    <a:pt x="1904301" y="1006360"/>
                  </a:lnTo>
                  <a:lnTo>
                    <a:pt x="1904301" y="1000607"/>
                  </a:lnTo>
                  <a:close/>
                </a:path>
                <a:path w="1904365" h="1506220">
                  <a:moveTo>
                    <a:pt x="1904301" y="918362"/>
                  </a:moveTo>
                  <a:lnTo>
                    <a:pt x="1602409" y="1220203"/>
                  </a:lnTo>
                  <a:lnTo>
                    <a:pt x="1439545" y="1383055"/>
                  </a:lnTo>
                  <a:lnTo>
                    <a:pt x="1443659" y="1385519"/>
                  </a:lnTo>
                  <a:lnTo>
                    <a:pt x="1769402" y="1059002"/>
                  </a:lnTo>
                  <a:lnTo>
                    <a:pt x="1904301" y="924115"/>
                  </a:lnTo>
                  <a:lnTo>
                    <a:pt x="1904301" y="918362"/>
                  </a:lnTo>
                  <a:close/>
                </a:path>
                <a:path w="1904365" h="1506220">
                  <a:moveTo>
                    <a:pt x="1904301" y="16116"/>
                  </a:moveTo>
                  <a:lnTo>
                    <a:pt x="1684667" y="235712"/>
                  </a:lnTo>
                  <a:lnTo>
                    <a:pt x="867016" y="1052423"/>
                  </a:lnTo>
                  <a:lnTo>
                    <a:pt x="871131" y="1054887"/>
                  </a:lnTo>
                  <a:lnTo>
                    <a:pt x="1604886" y="320421"/>
                  </a:lnTo>
                  <a:lnTo>
                    <a:pt x="1851660" y="74510"/>
                  </a:lnTo>
                  <a:lnTo>
                    <a:pt x="1904301" y="21869"/>
                  </a:lnTo>
                  <a:lnTo>
                    <a:pt x="1904301" y="16116"/>
                  </a:lnTo>
                  <a:close/>
                </a:path>
              </a:pathLst>
            </a:custGeom>
            <a:solidFill>
              <a:srgbClr val="2A4A81"/>
            </a:solidFill>
          </p:spPr>
          <p:txBody>
            <a:bodyPr wrap="square" lIns="0" tIns="0" rIns="0" bIns="0" rtlCol="0"/>
            <a:lstStyle/>
            <a:p>
              <a:endParaRPr/>
            </a:p>
          </p:txBody>
        </p:sp>
        <p:pic>
          <p:nvPicPr>
            <p:cNvPr id="17" name="object 17"/>
            <p:cNvPicPr/>
            <p:nvPr/>
          </p:nvPicPr>
          <p:blipFill>
            <a:blip r:embed="rId7" cstate="print"/>
            <a:stretch>
              <a:fillRect/>
            </a:stretch>
          </p:blipFill>
          <p:spPr>
            <a:xfrm>
              <a:off x="14853143" y="1328775"/>
              <a:ext cx="204825" cy="296910"/>
            </a:xfrm>
            <a:prstGeom prst="rect">
              <a:avLst/>
            </a:prstGeom>
          </p:spPr>
        </p:pic>
        <p:sp>
          <p:nvSpPr>
            <p:cNvPr id="18" name="object 18"/>
            <p:cNvSpPr/>
            <p:nvPr/>
          </p:nvSpPr>
          <p:spPr>
            <a:xfrm>
              <a:off x="13344500" y="11"/>
              <a:ext cx="1713864" cy="1355090"/>
            </a:xfrm>
            <a:custGeom>
              <a:avLst/>
              <a:gdLst/>
              <a:ahLst/>
              <a:cxnLst/>
              <a:rect l="l" t="t" r="r" b="b"/>
              <a:pathLst>
                <a:path w="1713865" h="1355090">
                  <a:moveTo>
                    <a:pt x="668426" y="0"/>
                  </a:moveTo>
                  <a:lnTo>
                    <a:pt x="662673" y="0"/>
                  </a:lnTo>
                  <a:lnTo>
                    <a:pt x="0" y="662571"/>
                  </a:lnTo>
                  <a:lnTo>
                    <a:pt x="4114" y="664222"/>
                  </a:lnTo>
                  <a:lnTo>
                    <a:pt x="668426" y="0"/>
                  </a:lnTo>
                  <a:close/>
                </a:path>
                <a:path w="1713865" h="1355090">
                  <a:moveTo>
                    <a:pt x="832129" y="0"/>
                  </a:moveTo>
                  <a:lnTo>
                    <a:pt x="826643" y="0"/>
                  </a:lnTo>
                  <a:lnTo>
                    <a:pt x="104470" y="722617"/>
                  </a:lnTo>
                  <a:lnTo>
                    <a:pt x="107759" y="724255"/>
                  </a:lnTo>
                  <a:lnTo>
                    <a:pt x="832129" y="0"/>
                  </a:lnTo>
                  <a:close/>
                </a:path>
                <a:path w="1713865" h="1355090">
                  <a:moveTo>
                    <a:pt x="1571104" y="0"/>
                  </a:moveTo>
                  <a:lnTo>
                    <a:pt x="1565059" y="0"/>
                  </a:lnTo>
                  <a:lnTo>
                    <a:pt x="572528" y="992378"/>
                  </a:lnTo>
                  <a:lnTo>
                    <a:pt x="575818" y="994854"/>
                  </a:lnTo>
                  <a:lnTo>
                    <a:pt x="1571104" y="0"/>
                  </a:lnTo>
                  <a:close/>
                </a:path>
                <a:path w="1713865" h="1355090">
                  <a:moveTo>
                    <a:pt x="1713458" y="836930"/>
                  </a:moveTo>
                  <a:lnTo>
                    <a:pt x="1575269" y="974280"/>
                  </a:lnTo>
                  <a:lnTo>
                    <a:pt x="1329309" y="1220203"/>
                  </a:lnTo>
                  <a:lnTo>
                    <a:pt x="1196873" y="1353439"/>
                  </a:lnTo>
                  <a:lnTo>
                    <a:pt x="1200162" y="1355090"/>
                  </a:lnTo>
                  <a:lnTo>
                    <a:pt x="1496301" y="1059002"/>
                  </a:lnTo>
                  <a:lnTo>
                    <a:pt x="1713458" y="842695"/>
                  </a:lnTo>
                  <a:lnTo>
                    <a:pt x="1713458" y="836930"/>
                  </a:lnTo>
                  <a:close/>
                </a:path>
                <a:path w="1713865" h="1355090">
                  <a:moveTo>
                    <a:pt x="1713458" y="754684"/>
                  </a:moveTo>
                  <a:lnTo>
                    <a:pt x="1575269" y="892035"/>
                  </a:lnTo>
                  <a:lnTo>
                    <a:pt x="1247051" y="1220203"/>
                  </a:lnTo>
                  <a:lnTo>
                    <a:pt x="1145057" y="1323009"/>
                  </a:lnTo>
                  <a:lnTo>
                    <a:pt x="1148346" y="1325473"/>
                  </a:lnTo>
                  <a:lnTo>
                    <a:pt x="1414043" y="1059002"/>
                  </a:lnTo>
                  <a:lnTo>
                    <a:pt x="1713458" y="760450"/>
                  </a:lnTo>
                  <a:lnTo>
                    <a:pt x="1713458" y="754684"/>
                  </a:lnTo>
                  <a:close/>
                </a:path>
                <a:path w="1713865" h="1355090">
                  <a:moveTo>
                    <a:pt x="1713458" y="672439"/>
                  </a:moveTo>
                  <a:lnTo>
                    <a:pt x="1575269" y="809790"/>
                  </a:lnTo>
                  <a:lnTo>
                    <a:pt x="1165618" y="1220203"/>
                  </a:lnTo>
                  <a:lnTo>
                    <a:pt x="1092403" y="1293406"/>
                  </a:lnTo>
                  <a:lnTo>
                    <a:pt x="1096518" y="1295044"/>
                  </a:lnTo>
                  <a:lnTo>
                    <a:pt x="1332598" y="1059002"/>
                  </a:lnTo>
                  <a:lnTo>
                    <a:pt x="1414043" y="976757"/>
                  </a:lnTo>
                  <a:lnTo>
                    <a:pt x="1713458" y="678192"/>
                  </a:lnTo>
                  <a:lnTo>
                    <a:pt x="1713458" y="672439"/>
                  </a:lnTo>
                  <a:close/>
                </a:path>
                <a:path w="1713865" h="1355090">
                  <a:moveTo>
                    <a:pt x="1713458" y="590194"/>
                  </a:moveTo>
                  <a:lnTo>
                    <a:pt x="1083360" y="1220203"/>
                  </a:lnTo>
                  <a:lnTo>
                    <a:pt x="1040587" y="1262976"/>
                  </a:lnTo>
                  <a:lnTo>
                    <a:pt x="1044689" y="1265440"/>
                  </a:lnTo>
                  <a:lnTo>
                    <a:pt x="1250340" y="1059002"/>
                  </a:lnTo>
                  <a:lnTo>
                    <a:pt x="1713458" y="595947"/>
                  </a:lnTo>
                  <a:lnTo>
                    <a:pt x="1713458" y="590194"/>
                  </a:lnTo>
                  <a:close/>
                </a:path>
                <a:path w="1713865" h="1355090">
                  <a:moveTo>
                    <a:pt x="1713458" y="508774"/>
                  </a:moveTo>
                  <a:lnTo>
                    <a:pt x="1575269" y="646125"/>
                  </a:lnTo>
                  <a:lnTo>
                    <a:pt x="1001102" y="1220203"/>
                  </a:lnTo>
                  <a:lnTo>
                    <a:pt x="988758" y="1232535"/>
                  </a:lnTo>
                  <a:lnTo>
                    <a:pt x="992047" y="1235011"/>
                  </a:lnTo>
                  <a:lnTo>
                    <a:pt x="1414043" y="813079"/>
                  </a:lnTo>
                  <a:lnTo>
                    <a:pt x="1713458" y="514527"/>
                  </a:lnTo>
                  <a:lnTo>
                    <a:pt x="1713458" y="508774"/>
                  </a:lnTo>
                  <a:close/>
                </a:path>
                <a:path w="1713865" h="1355090">
                  <a:moveTo>
                    <a:pt x="1713458" y="426529"/>
                  </a:moveTo>
                  <a:lnTo>
                    <a:pt x="1575269" y="563880"/>
                  </a:lnTo>
                  <a:lnTo>
                    <a:pt x="936929" y="1202931"/>
                  </a:lnTo>
                  <a:lnTo>
                    <a:pt x="940219" y="1205395"/>
                  </a:lnTo>
                  <a:lnTo>
                    <a:pt x="1085824" y="1059002"/>
                  </a:lnTo>
                  <a:lnTo>
                    <a:pt x="1414043" y="730834"/>
                  </a:lnTo>
                  <a:lnTo>
                    <a:pt x="1713458" y="432282"/>
                  </a:lnTo>
                  <a:lnTo>
                    <a:pt x="1713458" y="426529"/>
                  </a:lnTo>
                  <a:close/>
                </a:path>
                <a:path w="1713865" h="1355090">
                  <a:moveTo>
                    <a:pt x="1713458" y="344271"/>
                  </a:moveTo>
                  <a:lnTo>
                    <a:pt x="1575269" y="481634"/>
                  </a:lnTo>
                  <a:lnTo>
                    <a:pt x="884288" y="1172502"/>
                  </a:lnTo>
                  <a:lnTo>
                    <a:pt x="888403" y="1174965"/>
                  </a:lnTo>
                  <a:lnTo>
                    <a:pt x="1004392" y="1059002"/>
                  </a:lnTo>
                  <a:lnTo>
                    <a:pt x="1414043" y="648589"/>
                  </a:lnTo>
                  <a:lnTo>
                    <a:pt x="1713458" y="350037"/>
                  </a:lnTo>
                  <a:lnTo>
                    <a:pt x="1713458" y="344271"/>
                  </a:lnTo>
                  <a:close/>
                </a:path>
                <a:path w="1713865" h="1355090">
                  <a:moveTo>
                    <a:pt x="1713458" y="262026"/>
                  </a:moveTo>
                  <a:lnTo>
                    <a:pt x="832459" y="1142898"/>
                  </a:lnTo>
                  <a:lnTo>
                    <a:pt x="836574" y="1145362"/>
                  </a:lnTo>
                  <a:lnTo>
                    <a:pt x="922134" y="1059002"/>
                  </a:lnTo>
                  <a:lnTo>
                    <a:pt x="1713458" y="267792"/>
                  </a:lnTo>
                  <a:lnTo>
                    <a:pt x="1713458" y="262026"/>
                  </a:lnTo>
                  <a:close/>
                </a:path>
                <a:path w="1713865" h="1355090">
                  <a:moveTo>
                    <a:pt x="1713458" y="180606"/>
                  </a:moveTo>
                  <a:lnTo>
                    <a:pt x="1657527" y="235712"/>
                  </a:lnTo>
                  <a:lnTo>
                    <a:pt x="780643" y="1112456"/>
                  </a:lnTo>
                  <a:lnTo>
                    <a:pt x="783932" y="1114933"/>
                  </a:lnTo>
                  <a:lnTo>
                    <a:pt x="1414043" y="484924"/>
                  </a:lnTo>
                  <a:lnTo>
                    <a:pt x="1713458" y="186359"/>
                  </a:lnTo>
                  <a:lnTo>
                    <a:pt x="1713458" y="180606"/>
                  </a:lnTo>
                  <a:close/>
                </a:path>
                <a:path w="1713865" h="1355090">
                  <a:moveTo>
                    <a:pt x="1713458" y="98361"/>
                  </a:moveTo>
                  <a:lnTo>
                    <a:pt x="1575269" y="235712"/>
                  </a:lnTo>
                  <a:lnTo>
                    <a:pt x="728814" y="1082852"/>
                  </a:lnTo>
                  <a:lnTo>
                    <a:pt x="732104" y="1084491"/>
                  </a:lnTo>
                  <a:lnTo>
                    <a:pt x="1414043" y="402666"/>
                  </a:lnTo>
                  <a:lnTo>
                    <a:pt x="1713458" y="104114"/>
                  </a:lnTo>
                  <a:lnTo>
                    <a:pt x="1713458" y="98361"/>
                  </a:lnTo>
                  <a:close/>
                </a:path>
              </a:pathLst>
            </a:custGeom>
            <a:solidFill>
              <a:srgbClr val="2A4A81"/>
            </a:solidFill>
          </p:spPr>
          <p:txBody>
            <a:bodyPr wrap="square" lIns="0" tIns="0" rIns="0" bIns="0" rtlCol="0"/>
            <a:lstStyle/>
            <a:p>
              <a:endParaRPr/>
            </a:p>
          </p:txBody>
        </p:sp>
        <p:sp>
          <p:nvSpPr>
            <p:cNvPr id="19" name="object 19"/>
            <p:cNvSpPr/>
            <p:nvPr/>
          </p:nvSpPr>
          <p:spPr>
            <a:xfrm>
              <a:off x="14099879" y="6"/>
              <a:ext cx="255904" cy="102235"/>
            </a:xfrm>
            <a:custGeom>
              <a:avLst/>
              <a:gdLst/>
              <a:ahLst/>
              <a:cxnLst/>
              <a:rect l="l" t="t" r="r" b="b"/>
              <a:pathLst>
                <a:path w="255905" h="102235">
                  <a:moveTo>
                    <a:pt x="174980" y="101649"/>
                  </a:moveTo>
                  <a:lnTo>
                    <a:pt x="129122" y="0"/>
                  </a:lnTo>
                  <a:lnTo>
                    <a:pt x="255594" y="0"/>
                  </a:lnTo>
                  <a:lnTo>
                    <a:pt x="255594" y="15290"/>
                  </a:lnTo>
                  <a:lnTo>
                    <a:pt x="174980" y="101649"/>
                  </a:lnTo>
                  <a:close/>
                </a:path>
                <a:path w="255905" h="102235">
                  <a:moveTo>
                    <a:pt x="590" y="1308"/>
                  </a:moveTo>
                  <a:lnTo>
                    <a:pt x="0" y="0"/>
                  </a:lnTo>
                  <a:lnTo>
                    <a:pt x="1817" y="0"/>
                  </a:lnTo>
                  <a:lnTo>
                    <a:pt x="590" y="1308"/>
                  </a:lnTo>
                  <a:close/>
                </a:path>
              </a:pathLst>
            </a:custGeom>
            <a:solidFill>
              <a:srgbClr val="F6B4A6"/>
            </a:solidFill>
          </p:spPr>
          <p:txBody>
            <a:bodyPr wrap="square" lIns="0" tIns="0" rIns="0" bIns="0" rtlCol="0"/>
            <a:lstStyle/>
            <a:p>
              <a:endParaRPr/>
            </a:p>
          </p:txBody>
        </p:sp>
        <p:sp>
          <p:nvSpPr>
            <p:cNvPr id="20" name="object 20"/>
            <p:cNvSpPr/>
            <p:nvPr/>
          </p:nvSpPr>
          <p:spPr>
            <a:xfrm>
              <a:off x="13139680" y="6"/>
              <a:ext cx="3836035" cy="1666875"/>
            </a:xfrm>
            <a:custGeom>
              <a:avLst/>
              <a:gdLst/>
              <a:ahLst/>
              <a:cxnLst/>
              <a:rect l="l" t="t" r="r" b="b"/>
              <a:pathLst>
                <a:path w="3836034" h="1666875">
                  <a:moveTo>
                    <a:pt x="1918289" y="1666802"/>
                  </a:moveTo>
                  <a:lnTo>
                    <a:pt x="0" y="559763"/>
                  </a:lnTo>
                  <a:lnTo>
                    <a:pt x="0" y="0"/>
                  </a:lnTo>
                  <a:lnTo>
                    <a:pt x="27145" y="0"/>
                  </a:lnTo>
                  <a:lnTo>
                    <a:pt x="27145" y="544136"/>
                  </a:lnTo>
                  <a:lnTo>
                    <a:pt x="1904305" y="1627324"/>
                  </a:lnTo>
                  <a:lnTo>
                    <a:pt x="1986668" y="1627324"/>
                  </a:lnTo>
                  <a:lnTo>
                    <a:pt x="1918289" y="1666802"/>
                  </a:lnTo>
                  <a:close/>
                </a:path>
                <a:path w="3836034" h="1666875">
                  <a:moveTo>
                    <a:pt x="955854" y="25982"/>
                  </a:moveTo>
                  <a:lnTo>
                    <a:pt x="944132" y="0"/>
                  </a:lnTo>
                  <a:lnTo>
                    <a:pt x="980230" y="0"/>
                  </a:lnTo>
                  <a:lnTo>
                    <a:pt x="955854" y="25982"/>
                  </a:lnTo>
                  <a:close/>
                </a:path>
                <a:path w="3836034" h="1666875">
                  <a:moveTo>
                    <a:pt x="1130244" y="126323"/>
                  </a:moveTo>
                  <a:lnTo>
                    <a:pt x="1073255" y="0"/>
                  </a:lnTo>
                  <a:lnTo>
                    <a:pt x="1104566" y="0"/>
                  </a:lnTo>
                  <a:lnTo>
                    <a:pt x="1139292" y="76975"/>
                  </a:lnTo>
                  <a:lnTo>
                    <a:pt x="1176514" y="76975"/>
                  </a:lnTo>
                  <a:lnTo>
                    <a:pt x="1130244" y="126323"/>
                  </a:lnTo>
                  <a:close/>
                </a:path>
                <a:path w="3836034" h="1666875">
                  <a:moveTo>
                    <a:pt x="1176514" y="76975"/>
                  </a:moveTo>
                  <a:lnTo>
                    <a:pt x="1139292" y="76975"/>
                  </a:lnTo>
                  <a:lnTo>
                    <a:pt x="1201809" y="9533"/>
                  </a:lnTo>
                  <a:lnTo>
                    <a:pt x="1201809" y="0"/>
                  </a:lnTo>
                  <a:lnTo>
                    <a:pt x="1228955" y="0"/>
                  </a:lnTo>
                  <a:lnTo>
                    <a:pt x="1228955" y="21047"/>
                  </a:lnTo>
                  <a:lnTo>
                    <a:pt x="1176514" y="76975"/>
                  </a:lnTo>
                  <a:close/>
                </a:path>
                <a:path w="3836034" h="1666875">
                  <a:moveTo>
                    <a:pt x="1931450" y="1627324"/>
                  </a:moveTo>
                  <a:lnTo>
                    <a:pt x="1904305" y="1627324"/>
                  </a:lnTo>
                  <a:lnTo>
                    <a:pt x="1904305" y="0"/>
                  </a:lnTo>
                  <a:lnTo>
                    <a:pt x="1931450" y="0"/>
                  </a:lnTo>
                  <a:lnTo>
                    <a:pt x="1931450" y="1627324"/>
                  </a:lnTo>
                  <a:close/>
                </a:path>
                <a:path w="3836034" h="1666875">
                  <a:moveTo>
                    <a:pt x="1986668" y="1627324"/>
                  </a:moveTo>
                  <a:lnTo>
                    <a:pt x="1931450" y="1627324"/>
                  </a:lnTo>
                  <a:lnTo>
                    <a:pt x="3808610" y="544136"/>
                  </a:lnTo>
                  <a:lnTo>
                    <a:pt x="3808610" y="0"/>
                  </a:lnTo>
                  <a:lnTo>
                    <a:pt x="3835999" y="0"/>
                  </a:lnTo>
                  <a:lnTo>
                    <a:pt x="3835756" y="559763"/>
                  </a:lnTo>
                  <a:lnTo>
                    <a:pt x="1986668" y="1627324"/>
                  </a:lnTo>
                  <a:close/>
                </a:path>
                <a:path w="3836034" h="1666875">
                  <a:moveTo>
                    <a:pt x="3201535" y="730836"/>
                  </a:moveTo>
                  <a:lnTo>
                    <a:pt x="3201535" y="442972"/>
                  </a:lnTo>
                  <a:lnTo>
                    <a:pt x="3700027" y="155109"/>
                  </a:lnTo>
                  <a:lnTo>
                    <a:pt x="3700027" y="442972"/>
                  </a:lnTo>
                  <a:lnTo>
                    <a:pt x="3201535" y="730836"/>
                  </a:lnTo>
                  <a:close/>
                </a:path>
                <a:path w="3836034" h="1666875">
                  <a:moveTo>
                    <a:pt x="2121470" y="1181547"/>
                  </a:moveTo>
                  <a:lnTo>
                    <a:pt x="2263778" y="840224"/>
                  </a:lnTo>
                  <a:lnTo>
                    <a:pt x="2406087" y="1017054"/>
                  </a:lnTo>
                  <a:lnTo>
                    <a:pt x="2336989" y="1058177"/>
                  </a:lnTo>
                  <a:lnTo>
                    <a:pt x="2336989" y="1141246"/>
                  </a:lnTo>
                  <a:lnTo>
                    <a:pt x="2190568" y="1141246"/>
                  </a:lnTo>
                  <a:lnTo>
                    <a:pt x="2121470" y="1181547"/>
                  </a:lnTo>
                  <a:close/>
                </a:path>
                <a:path w="3836034" h="1666875">
                  <a:moveTo>
                    <a:pt x="2190568" y="1277776"/>
                  </a:moveTo>
                  <a:lnTo>
                    <a:pt x="2190568" y="1141246"/>
                  </a:lnTo>
                  <a:lnTo>
                    <a:pt x="2336989" y="1141246"/>
                  </a:lnTo>
                  <a:lnTo>
                    <a:pt x="2336989" y="1193884"/>
                  </a:lnTo>
                  <a:lnTo>
                    <a:pt x="2190568" y="1277776"/>
                  </a:lnTo>
                  <a:close/>
                </a:path>
              </a:pathLst>
            </a:custGeom>
            <a:solidFill>
              <a:srgbClr val="2A4A81"/>
            </a:solidFill>
          </p:spPr>
          <p:txBody>
            <a:bodyPr wrap="square" lIns="0" tIns="0" rIns="0" bIns="0" rtlCol="0"/>
            <a:lstStyle/>
            <a:p>
              <a:endParaRPr/>
            </a:p>
          </p:txBody>
        </p:sp>
      </p:grpSp>
      <p:grpSp>
        <p:nvGrpSpPr>
          <p:cNvPr id="21" name="object 21"/>
          <p:cNvGrpSpPr/>
          <p:nvPr/>
        </p:nvGrpSpPr>
        <p:grpSpPr>
          <a:xfrm>
            <a:off x="4999061" y="5"/>
            <a:ext cx="5344795" cy="1828800"/>
            <a:chOff x="4999061" y="5"/>
            <a:chExt cx="5344795" cy="1828800"/>
          </a:xfrm>
        </p:grpSpPr>
        <p:sp>
          <p:nvSpPr>
            <p:cNvPr id="22" name="object 22"/>
            <p:cNvSpPr/>
            <p:nvPr/>
          </p:nvSpPr>
          <p:spPr>
            <a:xfrm>
              <a:off x="5011391" y="5"/>
              <a:ext cx="5320030" cy="1821180"/>
            </a:xfrm>
            <a:custGeom>
              <a:avLst/>
              <a:gdLst/>
              <a:ahLst/>
              <a:cxnLst/>
              <a:rect l="l" t="t" r="r" b="b"/>
              <a:pathLst>
                <a:path w="5320030" h="1821180">
                  <a:moveTo>
                    <a:pt x="3119515" y="1820754"/>
                  </a:moveTo>
                  <a:lnTo>
                    <a:pt x="3060807" y="1814304"/>
                  </a:lnTo>
                  <a:lnTo>
                    <a:pt x="3013028" y="1796074"/>
                  </a:lnTo>
                  <a:lnTo>
                    <a:pt x="39232" y="77439"/>
                  </a:lnTo>
                  <a:lnTo>
                    <a:pt x="3135" y="38946"/>
                  </a:lnTo>
                  <a:lnTo>
                    <a:pt x="0" y="23591"/>
                  </a:lnTo>
                  <a:lnTo>
                    <a:pt x="0" y="0"/>
                  </a:lnTo>
                  <a:lnTo>
                    <a:pt x="112060" y="0"/>
                  </a:lnTo>
                  <a:lnTo>
                    <a:pt x="3020875" y="1680526"/>
                  </a:lnTo>
                  <a:lnTo>
                    <a:pt x="3041997" y="1690185"/>
                  </a:lnTo>
                  <a:lnTo>
                    <a:pt x="3066272" y="1697213"/>
                  </a:lnTo>
                  <a:lnTo>
                    <a:pt x="3093069" y="1701508"/>
                  </a:lnTo>
                  <a:lnTo>
                    <a:pt x="3121757" y="1702963"/>
                  </a:lnTo>
                  <a:lnTo>
                    <a:pt x="3404435" y="1702963"/>
                  </a:lnTo>
                  <a:lnTo>
                    <a:pt x="3260751" y="1785978"/>
                  </a:lnTo>
                  <a:lnTo>
                    <a:pt x="3229856" y="1800877"/>
                  </a:lnTo>
                  <a:lnTo>
                    <a:pt x="3195177" y="1811780"/>
                  </a:lnTo>
                  <a:lnTo>
                    <a:pt x="3157977" y="1818476"/>
                  </a:lnTo>
                  <a:lnTo>
                    <a:pt x="3119515" y="1820754"/>
                  </a:lnTo>
                  <a:close/>
                </a:path>
                <a:path w="5320030" h="1821180">
                  <a:moveTo>
                    <a:pt x="3404435" y="1702963"/>
                  </a:moveTo>
                  <a:lnTo>
                    <a:pt x="3121757" y="1702963"/>
                  </a:lnTo>
                  <a:lnTo>
                    <a:pt x="3158555" y="1700702"/>
                  </a:lnTo>
                  <a:lnTo>
                    <a:pt x="3194197" y="1694128"/>
                  </a:lnTo>
                  <a:lnTo>
                    <a:pt x="3257388" y="1669308"/>
                  </a:lnTo>
                  <a:lnTo>
                    <a:pt x="5122597" y="591235"/>
                  </a:lnTo>
                  <a:lnTo>
                    <a:pt x="5158466" y="563890"/>
                  </a:lnTo>
                  <a:lnTo>
                    <a:pt x="5174159" y="534022"/>
                  </a:lnTo>
                  <a:lnTo>
                    <a:pt x="5174159" y="636108"/>
                  </a:lnTo>
                  <a:lnTo>
                    <a:pt x="5171059" y="656406"/>
                  </a:lnTo>
                  <a:lnTo>
                    <a:pt x="5160288" y="676493"/>
                  </a:lnTo>
                  <a:lnTo>
                    <a:pt x="5142160" y="695740"/>
                  </a:lnTo>
                  <a:lnTo>
                    <a:pt x="5116992" y="713514"/>
                  </a:lnTo>
                  <a:lnTo>
                    <a:pt x="3404435" y="1702963"/>
                  </a:lnTo>
                  <a:close/>
                </a:path>
                <a:path w="5320030" h="1821180">
                  <a:moveTo>
                    <a:pt x="5201534" y="496792"/>
                  </a:moveTo>
                  <a:lnTo>
                    <a:pt x="5217472" y="483487"/>
                  </a:lnTo>
                  <a:lnTo>
                    <a:pt x="5230905" y="461804"/>
                  </a:lnTo>
                  <a:lnTo>
                    <a:pt x="5239505" y="433601"/>
                  </a:lnTo>
                  <a:lnTo>
                    <a:pt x="5242535" y="399403"/>
                  </a:lnTo>
                  <a:lnTo>
                    <a:pt x="5242535" y="0"/>
                  </a:lnTo>
                  <a:lnTo>
                    <a:pt x="5319878" y="0"/>
                  </a:lnTo>
                  <a:lnTo>
                    <a:pt x="5319878" y="361260"/>
                  </a:lnTo>
                  <a:lnTo>
                    <a:pt x="5317181" y="394179"/>
                  </a:lnTo>
                  <a:lnTo>
                    <a:pt x="5309229" y="421839"/>
                  </a:lnTo>
                  <a:lnTo>
                    <a:pt x="5296234" y="443610"/>
                  </a:lnTo>
                  <a:lnTo>
                    <a:pt x="5278404" y="458859"/>
                  </a:lnTo>
                  <a:lnTo>
                    <a:pt x="5277283" y="458859"/>
                  </a:lnTo>
                  <a:lnTo>
                    <a:pt x="5211009" y="492233"/>
                  </a:lnTo>
                  <a:lnTo>
                    <a:pt x="5202410" y="496405"/>
                  </a:lnTo>
                  <a:lnTo>
                    <a:pt x="5201534" y="496792"/>
                  </a:lnTo>
                  <a:close/>
                </a:path>
                <a:path w="5320030" h="1821180">
                  <a:moveTo>
                    <a:pt x="5201061" y="497187"/>
                  </a:moveTo>
                  <a:lnTo>
                    <a:pt x="5201061" y="497001"/>
                  </a:lnTo>
                  <a:lnTo>
                    <a:pt x="5201534" y="496792"/>
                  </a:lnTo>
                  <a:lnTo>
                    <a:pt x="5201061" y="497187"/>
                  </a:lnTo>
                  <a:close/>
                </a:path>
                <a:path w="5320030" h="1821180">
                  <a:moveTo>
                    <a:pt x="5201061" y="498123"/>
                  </a:moveTo>
                  <a:lnTo>
                    <a:pt x="5199940" y="498123"/>
                  </a:lnTo>
                  <a:lnTo>
                    <a:pt x="5201061" y="497187"/>
                  </a:lnTo>
                  <a:lnTo>
                    <a:pt x="5201061" y="498123"/>
                  </a:lnTo>
                  <a:close/>
                </a:path>
              </a:pathLst>
            </a:custGeom>
            <a:solidFill>
              <a:srgbClr val="F0ABC1"/>
            </a:solidFill>
          </p:spPr>
          <p:txBody>
            <a:bodyPr wrap="square" lIns="0" tIns="0" rIns="0" bIns="0" rtlCol="0"/>
            <a:lstStyle/>
            <a:p>
              <a:endParaRPr/>
            </a:p>
          </p:txBody>
        </p:sp>
        <p:sp>
          <p:nvSpPr>
            <p:cNvPr id="23" name="object 23"/>
            <p:cNvSpPr/>
            <p:nvPr/>
          </p:nvSpPr>
          <p:spPr>
            <a:xfrm>
              <a:off x="5123430" y="5"/>
              <a:ext cx="5062220" cy="1704339"/>
            </a:xfrm>
            <a:custGeom>
              <a:avLst/>
              <a:gdLst/>
              <a:ahLst/>
              <a:cxnLst/>
              <a:rect l="l" t="t" r="r" b="b"/>
              <a:pathLst>
                <a:path w="5062220" h="1704339">
                  <a:moveTo>
                    <a:pt x="3010839" y="1704085"/>
                  </a:moveTo>
                  <a:lnTo>
                    <a:pt x="2955354" y="1698335"/>
                  </a:lnTo>
                  <a:lnTo>
                    <a:pt x="2909957" y="1681648"/>
                  </a:lnTo>
                  <a:lnTo>
                    <a:pt x="0" y="0"/>
                  </a:lnTo>
                  <a:lnTo>
                    <a:pt x="4192657" y="0"/>
                  </a:lnTo>
                  <a:lnTo>
                    <a:pt x="5029613" y="483539"/>
                  </a:lnTo>
                  <a:lnTo>
                    <a:pt x="5060035" y="515564"/>
                  </a:lnTo>
                  <a:lnTo>
                    <a:pt x="5062120" y="527290"/>
                  </a:lnTo>
                  <a:lnTo>
                    <a:pt x="5058634" y="543592"/>
                  </a:lnTo>
                  <a:lnTo>
                    <a:pt x="5032328" y="576195"/>
                  </a:lnTo>
                  <a:lnTo>
                    <a:pt x="3145349" y="1670430"/>
                  </a:lnTo>
                  <a:lnTo>
                    <a:pt x="3082298" y="1695250"/>
                  </a:lnTo>
                  <a:lnTo>
                    <a:pt x="3010839" y="1704085"/>
                  </a:lnTo>
                  <a:close/>
                </a:path>
              </a:pathLst>
            </a:custGeom>
            <a:solidFill>
              <a:srgbClr val="F6B4A6"/>
            </a:solidFill>
          </p:spPr>
          <p:txBody>
            <a:bodyPr wrap="square" lIns="0" tIns="0" rIns="0" bIns="0" rtlCol="0"/>
            <a:lstStyle/>
            <a:p>
              <a:endParaRPr/>
            </a:p>
          </p:txBody>
        </p:sp>
        <p:sp>
          <p:nvSpPr>
            <p:cNvPr id="24" name="object 24"/>
            <p:cNvSpPr/>
            <p:nvPr/>
          </p:nvSpPr>
          <p:spPr>
            <a:xfrm>
              <a:off x="6787893" y="5"/>
              <a:ext cx="3350895" cy="1193800"/>
            </a:xfrm>
            <a:custGeom>
              <a:avLst/>
              <a:gdLst/>
              <a:ahLst/>
              <a:cxnLst/>
              <a:rect l="l" t="t" r="r" b="b"/>
              <a:pathLst>
                <a:path w="3350895" h="1193800">
                  <a:moveTo>
                    <a:pt x="2064885" y="1193655"/>
                  </a:moveTo>
                  <a:lnTo>
                    <a:pt x="0" y="0"/>
                  </a:lnTo>
                  <a:lnTo>
                    <a:pt x="2057535" y="0"/>
                  </a:lnTo>
                  <a:lnTo>
                    <a:pt x="3093888" y="599087"/>
                  </a:lnTo>
                  <a:lnTo>
                    <a:pt x="2064885" y="1193655"/>
                  </a:lnTo>
                  <a:close/>
                </a:path>
                <a:path w="3350895" h="1193800">
                  <a:moveTo>
                    <a:pt x="3350578" y="328728"/>
                  </a:moveTo>
                  <a:lnTo>
                    <a:pt x="2781856" y="0"/>
                  </a:lnTo>
                  <a:lnTo>
                    <a:pt x="3350578" y="0"/>
                  </a:lnTo>
                  <a:lnTo>
                    <a:pt x="3350578" y="328728"/>
                  </a:lnTo>
                  <a:close/>
                </a:path>
              </a:pathLst>
            </a:custGeom>
            <a:solidFill>
              <a:srgbClr val="94DDDE"/>
            </a:solidFill>
          </p:spPr>
          <p:txBody>
            <a:bodyPr wrap="square" lIns="0" tIns="0" rIns="0" bIns="0" rtlCol="0"/>
            <a:lstStyle/>
            <a:p>
              <a:endParaRPr/>
            </a:p>
          </p:txBody>
        </p:sp>
        <p:sp>
          <p:nvSpPr>
            <p:cNvPr id="25" name="object 25"/>
            <p:cNvSpPr/>
            <p:nvPr/>
          </p:nvSpPr>
          <p:spPr>
            <a:xfrm>
              <a:off x="4999061" y="5"/>
              <a:ext cx="5344795" cy="1828800"/>
            </a:xfrm>
            <a:custGeom>
              <a:avLst/>
              <a:gdLst/>
              <a:ahLst/>
              <a:cxnLst/>
              <a:rect l="l" t="t" r="r" b="b"/>
              <a:pathLst>
                <a:path w="5344795" h="1828800">
                  <a:moveTo>
                    <a:pt x="3170710" y="1828800"/>
                  </a:moveTo>
                  <a:lnTo>
                    <a:pt x="3100442" y="1828800"/>
                  </a:lnTo>
                  <a:lnTo>
                    <a:pt x="3070615" y="1816100"/>
                  </a:lnTo>
                  <a:lnTo>
                    <a:pt x="3043100" y="1816100"/>
                  </a:lnTo>
                  <a:lnTo>
                    <a:pt x="44836" y="76200"/>
                  </a:lnTo>
                  <a:lnTo>
                    <a:pt x="11909" y="50800"/>
                  </a:lnTo>
                  <a:lnTo>
                    <a:pt x="0" y="12700"/>
                  </a:lnTo>
                  <a:lnTo>
                    <a:pt x="0" y="0"/>
                  </a:lnTo>
                  <a:lnTo>
                    <a:pt x="24660" y="0"/>
                  </a:lnTo>
                  <a:lnTo>
                    <a:pt x="24660" y="12700"/>
                  </a:lnTo>
                  <a:lnTo>
                    <a:pt x="27690" y="25400"/>
                  </a:lnTo>
                  <a:lnTo>
                    <a:pt x="35449" y="38100"/>
                  </a:lnTo>
                  <a:lnTo>
                    <a:pt x="45940" y="50800"/>
                  </a:lnTo>
                  <a:lnTo>
                    <a:pt x="57166" y="63500"/>
                  </a:lnTo>
                  <a:lnTo>
                    <a:pt x="3032084" y="1778000"/>
                  </a:lnTo>
                  <a:lnTo>
                    <a:pt x="3053048" y="1790700"/>
                  </a:lnTo>
                  <a:lnTo>
                    <a:pt x="3077061" y="1790700"/>
                  </a:lnTo>
                  <a:lnTo>
                    <a:pt x="3103805" y="1803400"/>
                  </a:lnTo>
                  <a:lnTo>
                    <a:pt x="3245496" y="1803400"/>
                  </a:lnTo>
                  <a:lnTo>
                    <a:pt x="3209049" y="1816100"/>
                  </a:lnTo>
                  <a:lnTo>
                    <a:pt x="3170710" y="1828800"/>
                  </a:lnTo>
                  <a:close/>
                </a:path>
                <a:path w="5344795" h="1828800">
                  <a:moveTo>
                    <a:pt x="3210030" y="1701800"/>
                  </a:moveTo>
                  <a:lnTo>
                    <a:pt x="3050404" y="1701800"/>
                  </a:lnTo>
                  <a:lnTo>
                    <a:pt x="3027600" y="1689100"/>
                  </a:lnTo>
                  <a:lnTo>
                    <a:pt x="101269" y="0"/>
                  </a:lnTo>
                  <a:lnTo>
                    <a:pt x="149384" y="0"/>
                  </a:lnTo>
                  <a:lnTo>
                    <a:pt x="3039930" y="1663700"/>
                  </a:lnTo>
                  <a:lnTo>
                    <a:pt x="3059389" y="1676400"/>
                  </a:lnTo>
                  <a:lnTo>
                    <a:pt x="3082105" y="1676400"/>
                  </a:lnTo>
                  <a:lnTo>
                    <a:pt x="3107553" y="1689100"/>
                  </a:lnTo>
                  <a:lnTo>
                    <a:pt x="3244918" y="1689100"/>
                  </a:lnTo>
                  <a:lnTo>
                    <a:pt x="3210030" y="1701800"/>
                  </a:lnTo>
                  <a:close/>
                </a:path>
                <a:path w="5344795" h="1828800">
                  <a:moveTo>
                    <a:pt x="2742887" y="546100"/>
                  </a:moveTo>
                  <a:lnTo>
                    <a:pt x="1831580" y="25400"/>
                  </a:lnTo>
                  <a:lnTo>
                    <a:pt x="1876325" y="0"/>
                  </a:lnTo>
                  <a:lnTo>
                    <a:pt x="2136572" y="0"/>
                  </a:lnTo>
                  <a:lnTo>
                    <a:pt x="2917750" y="444500"/>
                  </a:lnTo>
                  <a:lnTo>
                    <a:pt x="2742887" y="546100"/>
                  </a:lnTo>
                  <a:close/>
                </a:path>
                <a:path w="5344795" h="1828800">
                  <a:moveTo>
                    <a:pt x="2385314" y="76200"/>
                  </a:moveTo>
                  <a:lnTo>
                    <a:pt x="2230829" y="0"/>
                  </a:lnTo>
                  <a:lnTo>
                    <a:pt x="2538719" y="0"/>
                  </a:lnTo>
                  <a:lnTo>
                    <a:pt x="2385314" y="76200"/>
                  </a:lnTo>
                  <a:close/>
                </a:path>
                <a:path w="5344795" h="1828800">
                  <a:moveTo>
                    <a:pt x="2704776" y="25400"/>
                  </a:moveTo>
                  <a:lnTo>
                    <a:pt x="2648028" y="0"/>
                  </a:lnTo>
                  <a:lnTo>
                    <a:pt x="2761126" y="0"/>
                  </a:lnTo>
                  <a:lnTo>
                    <a:pt x="2704776" y="25400"/>
                  </a:lnTo>
                  <a:close/>
                </a:path>
                <a:path w="5344795" h="1828800">
                  <a:moveTo>
                    <a:pt x="2905420" y="139700"/>
                  </a:moveTo>
                  <a:lnTo>
                    <a:pt x="2745129" y="50800"/>
                  </a:lnTo>
                  <a:lnTo>
                    <a:pt x="2844183" y="0"/>
                  </a:lnTo>
                  <a:lnTo>
                    <a:pt x="2964838" y="0"/>
                  </a:lnTo>
                  <a:lnTo>
                    <a:pt x="3064590" y="50800"/>
                  </a:lnTo>
                  <a:lnTo>
                    <a:pt x="2905420" y="139700"/>
                  </a:lnTo>
                  <a:close/>
                </a:path>
                <a:path w="5344795" h="1828800">
                  <a:moveTo>
                    <a:pt x="3258509" y="101600"/>
                  </a:moveTo>
                  <a:lnTo>
                    <a:pt x="3098218" y="12700"/>
                  </a:lnTo>
                  <a:lnTo>
                    <a:pt x="3135157" y="0"/>
                  </a:lnTo>
                  <a:lnTo>
                    <a:pt x="3380481" y="0"/>
                  </a:lnTo>
                  <a:lnTo>
                    <a:pt x="3417680" y="12700"/>
                  </a:lnTo>
                  <a:lnTo>
                    <a:pt x="3258509" y="101600"/>
                  </a:lnTo>
                  <a:close/>
                </a:path>
                <a:path w="5344795" h="1828800">
                  <a:moveTo>
                    <a:pt x="4684628" y="723900"/>
                  </a:moveTo>
                  <a:lnTo>
                    <a:pt x="4638360" y="723900"/>
                  </a:lnTo>
                  <a:lnTo>
                    <a:pt x="4686559" y="685800"/>
                  </a:lnTo>
                  <a:lnTo>
                    <a:pt x="3477437" y="0"/>
                  </a:lnTo>
                  <a:lnTo>
                    <a:pt x="3741089" y="0"/>
                  </a:lnTo>
                  <a:lnTo>
                    <a:pt x="4818828" y="622300"/>
                  </a:lnTo>
                  <a:lnTo>
                    <a:pt x="4862830" y="622300"/>
                  </a:lnTo>
                  <a:lnTo>
                    <a:pt x="4684628" y="723900"/>
                  </a:lnTo>
                  <a:close/>
                </a:path>
                <a:path w="5344795" h="1828800">
                  <a:moveTo>
                    <a:pt x="4862830" y="622300"/>
                  </a:moveTo>
                  <a:lnTo>
                    <a:pt x="4818828" y="622300"/>
                  </a:lnTo>
                  <a:lnTo>
                    <a:pt x="4859181" y="596900"/>
                  </a:lnTo>
                  <a:lnTo>
                    <a:pt x="3822220" y="0"/>
                  </a:lnTo>
                  <a:lnTo>
                    <a:pt x="3872483" y="0"/>
                  </a:lnTo>
                  <a:lnTo>
                    <a:pt x="4907380" y="596900"/>
                  </a:lnTo>
                  <a:lnTo>
                    <a:pt x="4862830" y="622300"/>
                  </a:lnTo>
                  <a:close/>
                </a:path>
                <a:path w="5344795" h="1828800">
                  <a:moveTo>
                    <a:pt x="4431375" y="139700"/>
                  </a:moveTo>
                  <a:lnTo>
                    <a:pt x="4334906" y="139700"/>
                  </a:lnTo>
                  <a:lnTo>
                    <a:pt x="4294238" y="127000"/>
                  </a:lnTo>
                  <a:lnTo>
                    <a:pt x="4066987" y="0"/>
                  </a:lnTo>
                  <a:lnTo>
                    <a:pt x="4566685" y="0"/>
                  </a:lnTo>
                  <a:lnTo>
                    <a:pt x="4774614" y="114300"/>
                  </a:lnTo>
                  <a:lnTo>
                    <a:pt x="4475827" y="114300"/>
                  </a:lnTo>
                  <a:lnTo>
                    <a:pt x="4431375" y="139700"/>
                  </a:lnTo>
                  <a:close/>
                </a:path>
                <a:path w="5344795" h="1828800">
                  <a:moveTo>
                    <a:pt x="5254865" y="317500"/>
                  </a:moveTo>
                  <a:lnTo>
                    <a:pt x="5138288" y="317500"/>
                  </a:lnTo>
                  <a:lnTo>
                    <a:pt x="5138288" y="0"/>
                  </a:lnTo>
                  <a:lnTo>
                    <a:pt x="5254865" y="0"/>
                  </a:lnTo>
                  <a:lnTo>
                    <a:pt x="5254865" y="317500"/>
                  </a:lnTo>
                  <a:close/>
                </a:path>
                <a:path w="5344795" h="1828800">
                  <a:moveTo>
                    <a:pt x="5277213" y="469900"/>
                  </a:moveTo>
                  <a:lnTo>
                    <a:pt x="5238051" y="469900"/>
                  </a:lnTo>
                  <a:lnTo>
                    <a:pt x="5246458" y="457200"/>
                  </a:lnTo>
                  <a:lnTo>
                    <a:pt x="5256546" y="457200"/>
                  </a:lnTo>
                  <a:lnTo>
                    <a:pt x="5268316" y="444500"/>
                  </a:lnTo>
                  <a:lnTo>
                    <a:pt x="5284009" y="444500"/>
                  </a:lnTo>
                  <a:lnTo>
                    <a:pt x="5298896" y="431800"/>
                  </a:lnTo>
                  <a:lnTo>
                    <a:pt x="5309790" y="406400"/>
                  </a:lnTo>
                  <a:lnTo>
                    <a:pt x="5316481" y="381000"/>
                  </a:lnTo>
                  <a:lnTo>
                    <a:pt x="5318758" y="355600"/>
                  </a:lnTo>
                  <a:lnTo>
                    <a:pt x="5318946" y="0"/>
                  </a:lnTo>
                  <a:lnTo>
                    <a:pt x="5344538" y="0"/>
                  </a:lnTo>
                  <a:lnTo>
                    <a:pt x="5344538" y="355600"/>
                  </a:lnTo>
                  <a:lnTo>
                    <a:pt x="5341263" y="393700"/>
                  </a:lnTo>
                  <a:lnTo>
                    <a:pt x="5331788" y="419100"/>
                  </a:lnTo>
                  <a:lnTo>
                    <a:pt x="5316638" y="444500"/>
                  </a:lnTo>
                  <a:lnTo>
                    <a:pt x="5296339" y="457200"/>
                  </a:lnTo>
                  <a:lnTo>
                    <a:pt x="5277213" y="469900"/>
                  </a:lnTo>
                  <a:close/>
                </a:path>
                <a:path w="5344795" h="1828800">
                  <a:moveTo>
                    <a:pt x="2588200" y="203200"/>
                  </a:moveTo>
                  <a:lnTo>
                    <a:pt x="2427909" y="101600"/>
                  </a:lnTo>
                  <a:lnTo>
                    <a:pt x="2587079" y="12700"/>
                  </a:lnTo>
                  <a:lnTo>
                    <a:pt x="2747371" y="101600"/>
                  </a:lnTo>
                  <a:lnTo>
                    <a:pt x="2588200" y="203200"/>
                  </a:lnTo>
                  <a:close/>
                </a:path>
                <a:path w="5344795" h="1828800">
                  <a:moveTo>
                    <a:pt x="3462516" y="228600"/>
                  </a:moveTo>
                  <a:lnTo>
                    <a:pt x="3302225" y="127000"/>
                  </a:lnTo>
                  <a:lnTo>
                    <a:pt x="3461396" y="38100"/>
                  </a:lnTo>
                  <a:lnTo>
                    <a:pt x="3621687" y="127000"/>
                  </a:lnTo>
                  <a:lnTo>
                    <a:pt x="3462516" y="228600"/>
                  </a:lnTo>
                  <a:close/>
                </a:path>
                <a:path w="5344795" h="1828800">
                  <a:moveTo>
                    <a:pt x="4782958" y="76200"/>
                  </a:moveTo>
                  <a:lnTo>
                    <a:pt x="4779595" y="76200"/>
                  </a:lnTo>
                  <a:lnTo>
                    <a:pt x="4779595" y="38100"/>
                  </a:lnTo>
                  <a:lnTo>
                    <a:pt x="4782958" y="38100"/>
                  </a:lnTo>
                  <a:lnTo>
                    <a:pt x="4782958" y="76200"/>
                  </a:lnTo>
                  <a:close/>
                </a:path>
                <a:path w="5344795" h="1828800">
                  <a:moveTo>
                    <a:pt x="4960063" y="76200"/>
                  </a:moveTo>
                  <a:lnTo>
                    <a:pt x="4956701" y="76200"/>
                  </a:lnTo>
                  <a:lnTo>
                    <a:pt x="4956701" y="38100"/>
                  </a:lnTo>
                  <a:lnTo>
                    <a:pt x="4960063" y="38100"/>
                  </a:lnTo>
                  <a:lnTo>
                    <a:pt x="4960063" y="76200"/>
                  </a:lnTo>
                  <a:close/>
                </a:path>
                <a:path w="5344795" h="1828800">
                  <a:moveTo>
                    <a:pt x="5137167" y="76200"/>
                  </a:moveTo>
                  <a:lnTo>
                    <a:pt x="5132684" y="76200"/>
                  </a:lnTo>
                  <a:lnTo>
                    <a:pt x="5132684" y="38100"/>
                  </a:lnTo>
                  <a:lnTo>
                    <a:pt x="5137167" y="38100"/>
                  </a:lnTo>
                  <a:lnTo>
                    <a:pt x="5137167" y="76200"/>
                  </a:lnTo>
                  <a:close/>
                </a:path>
                <a:path w="5344795" h="1828800">
                  <a:moveTo>
                    <a:pt x="3107185" y="254000"/>
                  </a:moveTo>
                  <a:lnTo>
                    <a:pt x="2946894" y="165100"/>
                  </a:lnTo>
                  <a:lnTo>
                    <a:pt x="3106064" y="76200"/>
                  </a:lnTo>
                  <a:lnTo>
                    <a:pt x="3266356" y="165100"/>
                  </a:lnTo>
                  <a:lnTo>
                    <a:pt x="3107185" y="254000"/>
                  </a:lnTo>
                  <a:close/>
                </a:path>
                <a:path w="5344795" h="1828800">
                  <a:moveTo>
                    <a:pt x="2287794" y="1104900"/>
                  </a:moveTo>
                  <a:lnTo>
                    <a:pt x="1231889" y="482600"/>
                  </a:lnTo>
                  <a:lnTo>
                    <a:pt x="1870812" y="114300"/>
                  </a:lnTo>
                  <a:lnTo>
                    <a:pt x="2926718" y="723900"/>
                  </a:lnTo>
                  <a:lnTo>
                    <a:pt x="2287794" y="1104900"/>
                  </a:lnTo>
                  <a:close/>
                </a:path>
                <a:path w="5344795" h="1828800">
                  <a:moveTo>
                    <a:pt x="5231553" y="495300"/>
                  </a:moveTo>
                  <a:lnTo>
                    <a:pt x="5128201" y="495300"/>
                  </a:lnTo>
                  <a:lnTo>
                    <a:pt x="4475827" y="114300"/>
                  </a:lnTo>
                  <a:lnTo>
                    <a:pt x="4774614" y="114300"/>
                  </a:lnTo>
                  <a:lnTo>
                    <a:pt x="4867026" y="165100"/>
                  </a:lnTo>
                  <a:lnTo>
                    <a:pt x="4870389" y="165100"/>
                  </a:lnTo>
                  <a:lnTo>
                    <a:pt x="5138288" y="317500"/>
                  </a:lnTo>
                  <a:lnTo>
                    <a:pt x="5254865" y="317500"/>
                  </a:lnTo>
                  <a:lnTo>
                    <a:pt x="5254865" y="393700"/>
                  </a:lnTo>
                  <a:lnTo>
                    <a:pt x="5253814" y="419100"/>
                  </a:lnTo>
                  <a:lnTo>
                    <a:pt x="5250662" y="431800"/>
                  </a:lnTo>
                  <a:lnTo>
                    <a:pt x="5245407" y="444500"/>
                  </a:lnTo>
                  <a:lnTo>
                    <a:pt x="5238051" y="469900"/>
                  </a:lnTo>
                  <a:lnTo>
                    <a:pt x="5277213" y="469900"/>
                  </a:lnTo>
                  <a:lnTo>
                    <a:pt x="5258088" y="482600"/>
                  </a:lnTo>
                  <a:lnTo>
                    <a:pt x="5231553" y="495300"/>
                  </a:lnTo>
                  <a:close/>
                </a:path>
                <a:path w="5344795" h="1828800">
                  <a:moveTo>
                    <a:pt x="2791086" y="317500"/>
                  </a:moveTo>
                  <a:lnTo>
                    <a:pt x="2630795" y="228600"/>
                  </a:lnTo>
                  <a:lnTo>
                    <a:pt x="2789965" y="127000"/>
                  </a:lnTo>
                  <a:lnTo>
                    <a:pt x="2950257" y="228600"/>
                  </a:lnTo>
                  <a:lnTo>
                    <a:pt x="2791086" y="317500"/>
                  </a:lnTo>
                  <a:close/>
                </a:path>
                <a:path w="5344795" h="1828800">
                  <a:moveTo>
                    <a:pt x="4870389" y="165100"/>
                  </a:moveTo>
                  <a:lnTo>
                    <a:pt x="4867026" y="165100"/>
                  </a:lnTo>
                  <a:lnTo>
                    <a:pt x="4867026" y="127000"/>
                  </a:lnTo>
                  <a:lnTo>
                    <a:pt x="4870389" y="127000"/>
                  </a:lnTo>
                  <a:lnTo>
                    <a:pt x="4870389" y="165100"/>
                  </a:lnTo>
                  <a:close/>
                </a:path>
                <a:path w="5344795" h="1828800">
                  <a:moveTo>
                    <a:pt x="5049737" y="165100"/>
                  </a:moveTo>
                  <a:lnTo>
                    <a:pt x="5046374" y="165100"/>
                  </a:lnTo>
                  <a:lnTo>
                    <a:pt x="5046374" y="127000"/>
                  </a:lnTo>
                  <a:lnTo>
                    <a:pt x="5049737" y="127000"/>
                  </a:lnTo>
                  <a:lnTo>
                    <a:pt x="5049737" y="165100"/>
                  </a:lnTo>
                  <a:close/>
                </a:path>
                <a:path w="5344795" h="1828800">
                  <a:moveTo>
                    <a:pt x="3666523" y="342900"/>
                  </a:moveTo>
                  <a:lnTo>
                    <a:pt x="3506232" y="254000"/>
                  </a:lnTo>
                  <a:lnTo>
                    <a:pt x="3665403" y="152400"/>
                  </a:lnTo>
                  <a:lnTo>
                    <a:pt x="3825694" y="254000"/>
                  </a:lnTo>
                  <a:lnTo>
                    <a:pt x="3666523" y="342900"/>
                  </a:lnTo>
                  <a:close/>
                </a:path>
                <a:path w="5344795" h="1828800">
                  <a:moveTo>
                    <a:pt x="3307829" y="381000"/>
                  </a:moveTo>
                  <a:lnTo>
                    <a:pt x="3147538" y="279400"/>
                  </a:lnTo>
                  <a:lnTo>
                    <a:pt x="3306709" y="190500"/>
                  </a:lnTo>
                  <a:lnTo>
                    <a:pt x="3467000" y="279400"/>
                  </a:lnTo>
                  <a:lnTo>
                    <a:pt x="3307829" y="381000"/>
                  </a:lnTo>
                  <a:close/>
                </a:path>
                <a:path w="5344795" h="1828800">
                  <a:moveTo>
                    <a:pt x="5137167" y="254000"/>
                  </a:moveTo>
                  <a:lnTo>
                    <a:pt x="5132684" y="254000"/>
                  </a:lnTo>
                  <a:lnTo>
                    <a:pt x="5132684" y="215900"/>
                  </a:lnTo>
                  <a:lnTo>
                    <a:pt x="5137167" y="215900"/>
                  </a:lnTo>
                  <a:lnTo>
                    <a:pt x="5137167" y="254000"/>
                  </a:lnTo>
                  <a:close/>
                </a:path>
                <a:path w="5344795" h="1828800">
                  <a:moveTo>
                    <a:pt x="2993972" y="431800"/>
                  </a:moveTo>
                  <a:lnTo>
                    <a:pt x="2833681" y="342900"/>
                  </a:lnTo>
                  <a:lnTo>
                    <a:pt x="2992851" y="254000"/>
                  </a:lnTo>
                  <a:lnTo>
                    <a:pt x="3153143" y="342900"/>
                  </a:lnTo>
                  <a:lnTo>
                    <a:pt x="2993972" y="431800"/>
                  </a:lnTo>
                  <a:close/>
                </a:path>
                <a:path w="5344795" h="1828800">
                  <a:moveTo>
                    <a:pt x="3870531" y="457200"/>
                  </a:moveTo>
                  <a:lnTo>
                    <a:pt x="3710239" y="368300"/>
                  </a:lnTo>
                  <a:lnTo>
                    <a:pt x="3869410" y="279400"/>
                  </a:lnTo>
                  <a:lnTo>
                    <a:pt x="4029701" y="368300"/>
                  </a:lnTo>
                  <a:lnTo>
                    <a:pt x="3870531" y="457200"/>
                  </a:lnTo>
                  <a:close/>
                </a:path>
                <a:path w="5344795" h="1828800">
                  <a:moveTo>
                    <a:pt x="3509595" y="495300"/>
                  </a:moveTo>
                  <a:lnTo>
                    <a:pt x="3349304" y="393700"/>
                  </a:lnTo>
                  <a:lnTo>
                    <a:pt x="3508474" y="304800"/>
                  </a:lnTo>
                  <a:lnTo>
                    <a:pt x="3668765" y="393700"/>
                  </a:lnTo>
                  <a:lnTo>
                    <a:pt x="3509595" y="495300"/>
                  </a:lnTo>
                  <a:close/>
                </a:path>
                <a:path w="5344795" h="1828800">
                  <a:moveTo>
                    <a:pt x="3195738" y="546100"/>
                  </a:moveTo>
                  <a:lnTo>
                    <a:pt x="3035446" y="457200"/>
                  </a:lnTo>
                  <a:lnTo>
                    <a:pt x="3194617" y="368300"/>
                  </a:lnTo>
                  <a:lnTo>
                    <a:pt x="3354908" y="457200"/>
                  </a:lnTo>
                  <a:lnTo>
                    <a:pt x="3195738" y="546100"/>
                  </a:lnTo>
                  <a:close/>
                </a:path>
                <a:path w="5344795" h="1828800">
                  <a:moveTo>
                    <a:pt x="4074538" y="584200"/>
                  </a:moveTo>
                  <a:lnTo>
                    <a:pt x="3914247" y="482600"/>
                  </a:lnTo>
                  <a:lnTo>
                    <a:pt x="4073417" y="393700"/>
                  </a:lnTo>
                  <a:lnTo>
                    <a:pt x="4233708" y="482600"/>
                  </a:lnTo>
                  <a:lnTo>
                    <a:pt x="4074538" y="584200"/>
                  </a:lnTo>
                  <a:close/>
                </a:path>
                <a:path w="5344795" h="1828800">
                  <a:moveTo>
                    <a:pt x="3710239" y="609600"/>
                  </a:moveTo>
                  <a:lnTo>
                    <a:pt x="3549948" y="520700"/>
                  </a:lnTo>
                  <a:lnTo>
                    <a:pt x="3709119" y="419100"/>
                  </a:lnTo>
                  <a:lnTo>
                    <a:pt x="3869410" y="520700"/>
                  </a:lnTo>
                  <a:lnTo>
                    <a:pt x="3710239" y="609600"/>
                  </a:lnTo>
                  <a:close/>
                </a:path>
                <a:path w="5344795" h="1828800">
                  <a:moveTo>
                    <a:pt x="2988368" y="685800"/>
                  </a:moveTo>
                  <a:lnTo>
                    <a:pt x="2782119" y="571500"/>
                  </a:lnTo>
                  <a:lnTo>
                    <a:pt x="2956982" y="469900"/>
                  </a:lnTo>
                  <a:lnTo>
                    <a:pt x="3163231" y="584200"/>
                  </a:lnTo>
                  <a:lnTo>
                    <a:pt x="2988368" y="685800"/>
                  </a:lnTo>
                  <a:close/>
                </a:path>
                <a:path w="5344795" h="1828800">
                  <a:moveTo>
                    <a:pt x="3398624" y="673100"/>
                  </a:moveTo>
                  <a:lnTo>
                    <a:pt x="3238333" y="571500"/>
                  </a:lnTo>
                  <a:lnTo>
                    <a:pt x="3397503" y="482600"/>
                  </a:lnTo>
                  <a:lnTo>
                    <a:pt x="3557794" y="571500"/>
                  </a:lnTo>
                  <a:lnTo>
                    <a:pt x="3398624" y="673100"/>
                  </a:lnTo>
                  <a:close/>
                </a:path>
                <a:path w="5344795" h="1828800">
                  <a:moveTo>
                    <a:pt x="5212270" y="508000"/>
                  </a:moveTo>
                  <a:lnTo>
                    <a:pt x="5149919" y="508000"/>
                  </a:lnTo>
                  <a:lnTo>
                    <a:pt x="5139113" y="495300"/>
                  </a:lnTo>
                  <a:lnTo>
                    <a:pt x="5218996" y="495300"/>
                  </a:lnTo>
                  <a:lnTo>
                    <a:pt x="5212270" y="508000"/>
                  </a:lnTo>
                  <a:close/>
                </a:path>
                <a:path w="5344795" h="1828800">
                  <a:moveTo>
                    <a:pt x="4277424" y="698500"/>
                  </a:moveTo>
                  <a:lnTo>
                    <a:pt x="4117133" y="609600"/>
                  </a:lnTo>
                  <a:lnTo>
                    <a:pt x="4276303" y="508000"/>
                  </a:lnTo>
                  <a:lnTo>
                    <a:pt x="4436594" y="609600"/>
                  </a:lnTo>
                  <a:lnTo>
                    <a:pt x="4277424" y="698500"/>
                  </a:lnTo>
                  <a:close/>
                </a:path>
                <a:path w="5344795" h="1828800">
                  <a:moveTo>
                    <a:pt x="3244918" y="1689100"/>
                  </a:moveTo>
                  <a:lnTo>
                    <a:pt x="3170325" y="1689100"/>
                  </a:lnTo>
                  <a:lnTo>
                    <a:pt x="3204285" y="1676400"/>
                  </a:lnTo>
                  <a:lnTo>
                    <a:pt x="3235933" y="1663700"/>
                  </a:lnTo>
                  <a:lnTo>
                    <a:pt x="5129322" y="571500"/>
                  </a:lnTo>
                  <a:lnTo>
                    <a:pt x="5162249" y="546100"/>
                  </a:lnTo>
                  <a:lnTo>
                    <a:pt x="5174159" y="520700"/>
                  </a:lnTo>
                  <a:lnTo>
                    <a:pt x="5173038" y="508000"/>
                  </a:lnTo>
                  <a:lnTo>
                    <a:pt x="5197698" y="508000"/>
                  </a:lnTo>
                  <a:lnTo>
                    <a:pt x="5198819" y="520700"/>
                  </a:lnTo>
                  <a:lnTo>
                    <a:pt x="5198819" y="571500"/>
                  </a:lnTo>
                  <a:lnTo>
                    <a:pt x="5174159" y="571500"/>
                  </a:lnTo>
                  <a:lnTo>
                    <a:pt x="5167031" y="584200"/>
                  </a:lnTo>
                  <a:lnTo>
                    <a:pt x="5159167" y="584200"/>
                  </a:lnTo>
                  <a:lnTo>
                    <a:pt x="5150672" y="596900"/>
                  </a:lnTo>
                  <a:lnTo>
                    <a:pt x="5141652" y="596900"/>
                  </a:lnTo>
                  <a:lnTo>
                    <a:pt x="3276444" y="1676400"/>
                  </a:lnTo>
                  <a:lnTo>
                    <a:pt x="3244918" y="1689100"/>
                  </a:lnTo>
                  <a:close/>
                </a:path>
                <a:path w="5344795" h="1828800">
                  <a:moveTo>
                    <a:pt x="3910884" y="723900"/>
                  </a:moveTo>
                  <a:lnTo>
                    <a:pt x="3750593" y="635000"/>
                  </a:lnTo>
                  <a:lnTo>
                    <a:pt x="3909763" y="546100"/>
                  </a:lnTo>
                  <a:lnTo>
                    <a:pt x="4070054" y="635000"/>
                  </a:lnTo>
                  <a:lnTo>
                    <a:pt x="3910884" y="723900"/>
                  </a:lnTo>
                  <a:close/>
                </a:path>
                <a:path w="5344795" h="1828800">
                  <a:moveTo>
                    <a:pt x="3245496" y="1803400"/>
                  </a:moveTo>
                  <a:lnTo>
                    <a:pt x="3169116" y="1803400"/>
                  </a:lnTo>
                  <a:lnTo>
                    <a:pt x="3204425" y="1790700"/>
                  </a:lnTo>
                  <a:lnTo>
                    <a:pt x="3237632" y="1778000"/>
                  </a:lnTo>
                  <a:lnTo>
                    <a:pt x="3267477" y="1765300"/>
                  </a:lnTo>
                  <a:lnTo>
                    <a:pt x="5145470" y="685800"/>
                  </a:lnTo>
                  <a:lnTo>
                    <a:pt x="5161549" y="660400"/>
                  </a:lnTo>
                  <a:lnTo>
                    <a:pt x="5171322" y="647700"/>
                  </a:lnTo>
                  <a:lnTo>
                    <a:pt x="5174159" y="635000"/>
                  </a:lnTo>
                  <a:lnTo>
                    <a:pt x="5174159" y="571500"/>
                  </a:lnTo>
                  <a:lnTo>
                    <a:pt x="5198819" y="571500"/>
                  </a:lnTo>
                  <a:lnTo>
                    <a:pt x="5198819" y="622300"/>
                  </a:lnTo>
                  <a:lnTo>
                    <a:pt x="5195456" y="647700"/>
                  </a:lnTo>
                  <a:lnTo>
                    <a:pt x="5183687" y="673100"/>
                  </a:lnTo>
                  <a:lnTo>
                    <a:pt x="5163510" y="698500"/>
                  </a:lnTo>
                  <a:lnTo>
                    <a:pt x="5134927" y="711200"/>
                  </a:lnTo>
                  <a:lnTo>
                    <a:pt x="3278686" y="1790700"/>
                  </a:lnTo>
                  <a:lnTo>
                    <a:pt x="3245496" y="1803400"/>
                  </a:lnTo>
                  <a:close/>
                </a:path>
                <a:path w="5344795" h="1828800">
                  <a:moveTo>
                    <a:pt x="3601510" y="787400"/>
                  </a:moveTo>
                  <a:lnTo>
                    <a:pt x="3441219" y="698500"/>
                  </a:lnTo>
                  <a:lnTo>
                    <a:pt x="3600389" y="596900"/>
                  </a:lnTo>
                  <a:lnTo>
                    <a:pt x="3760681" y="698500"/>
                  </a:lnTo>
                  <a:lnTo>
                    <a:pt x="3601510" y="787400"/>
                  </a:lnTo>
                  <a:close/>
                </a:path>
                <a:path w="5344795" h="1828800">
                  <a:moveTo>
                    <a:pt x="3202463" y="812800"/>
                  </a:moveTo>
                  <a:lnTo>
                    <a:pt x="3026479" y="711200"/>
                  </a:lnTo>
                  <a:lnTo>
                    <a:pt x="3201343" y="609600"/>
                  </a:lnTo>
                  <a:lnTo>
                    <a:pt x="3377327" y="711200"/>
                  </a:lnTo>
                  <a:lnTo>
                    <a:pt x="3202463" y="812800"/>
                  </a:lnTo>
                  <a:close/>
                </a:path>
                <a:path w="5344795" h="1828800">
                  <a:moveTo>
                    <a:pt x="4484150" y="838200"/>
                  </a:moveTo>
                  <a:lnTo>
                    <a:pt x="4428748" y="838200"/>
                  </a:lnTo>
                  <a:lnTo>
                    <a:pt x="4479189" y="812800"/>
                  </a:lnTo>
                  <a:lnTo>
                    <a:pt x="4323381" y="723900"/>
                  </a:lnTo>
                  <a:lnTo>
                    <a:pt x="4482552" y="635000"/>
                  </a:lnTo>
                  <a:lnTo>
                    <a:pt x="4638360" y="723900"/>
                  </a:lnTo>
                  <a:lnTo>
                    <a:pt x="4684628" y="723900"/>
                  </a:lnTo>
                  <a:lnTo>
                    <a:pt x="4484150" y="838200"/>
                  </a:lnTo>
                  <a:close/>
                </a:path>
                <a:path w="5344795" h="1828800">
                  <a:moveTo>
                    <a:pt x="4261398" y="965200"/>
                  </a:moveTo>
                  <a:lnTo>
                    <a:pt x="4219136" y="965200"/>
                  </a:lnTo>
                  <a:lnTo>
                    <a:pt x="4274061" y="927100"/>
                  </a:lnTo>
                  <a:lnTo>
                    <a:pt x="3955720" y="749300"/>
                  </a:lnTo>
                  <a:lnTo>
                    <a:pt x="4110407" y="660400"/>
                  </a:lnTo>
                  <a:lnTo>
                    <a:pt x="4428748" y="838200"/>
                  </a:lnTo>
                  <a:lnTo>
                    <a:pt x="4484150" y="838200"/>
                  </a:lnTo>
                  <a:lnTo>
                    <a:pt x="4261398" y="965200"/>
                  </a:lnTo>
                  <a:close/>
                </a:path>
                <a:path w="5344795" h="1828800">
                  <a:moveTo>
                    <a:pt x="4060920" y="1079500"/>
                  </a:moveTo>
                  <a:lnTo>
                    <a:pt x="4016250" y="1079500"/>
                  </a:lnTo>
                  <a:lnTo>
                    <a:pt x="4064450" y="1054100"/>
                  </a:lnTo>
                  <a:lnTo>
                    <a:pt x="3645226" y="812800"/>
                  </a:lnTo>
                  <a:lnTo>
                    <a:pt x="3799913" y="723900"/>
                  </a:lnTo>
                  <a:lnTo>
                    <a:pt x="4219136" y="965200"/>
                  </a:lnTo>
                  <a:lnTo>
                    <a:pt x="4261398" y="965200"/>
                  </a:lnTo>
                  <a:lnTo>
                    <a:pt x="4060920" y="1079500"/>
                  </a:lnTo>
                  <a:close/>
                </a:path>
                <a:path w="5344795" h="1828800">
                  <a:moveTo>
                    <a:pt x="3416559" y="939800"/>
                  </a:moveTo>
                  <a:lnTo>
                    <a:pt x="3240575" y="838200"/>
                  </a:lnTo>
                  <a:lnTo>
                    <a:pt x="3415438" y="736600"/>
                  </a:lnTo>
                  <a:lnTo>
                    <a:pt x="3591422" y="838200"/>
                  </a:lnTo>
                  <a:lnTo>
                    <a:pt x="3416559" y="939800"/>
                  </a:lnTo>
                  <a:close/>
                </a:path>
                <a:path w="5344795" h="1828800">
                  <a:moveTo>
                    <a:pt x="3631775" y="1054100"/>
                  </a:moveTo>
                  <a:lnTo>
                    <a:pt x="3455791" y="952500"/>
                  </a:lnTo>
                  <a:lnTo>
                    <a:pt x="3630654" y="850900"/>
                  </a:lnTo>
                  <a:lnTo>
                    <a:pt x="3806638" y="952500"/>
                  </a:lnTo>
                  <a:lnTo>
                    <a:pt x="3631775" y="1054100"/>
                  </a:lnTo>
                  <a:close/>
                </a:path>
                <a:path w="5344795" h="1828800">
                  <a:moveTo>
                    <a:pt x="3860443" y="1193800"/>
                  </a:moveTo>
                  <a:lnTo>
                    <a:pt x="3850354" y="1181100"/>
                  </a:lnTo>
                  <a:lnTo>
                    <a:pt x="3845871" y="1181100"/>
                  </a:lnTo>
                  <a:lnTo>
                    <a:pt x="3669887" y="1079500"/>
                  </a:lnTo>
                  <a:lnTo>
                    <a:pt x="3844750" y="977900"/>
                  </a:lnTo>
                  <a:lnTo>
                    <a:pt x="4016250" y="1079500"/>
                  </a:lnTo>
                  <a:lnTo>
                    <a:pt x="4060920" y="1079500"/>
                  </a:lnTo>
                  <a:lnTo>
                    <a:pt x="3860443" y="1193800"/>
                  </a:lnTo>
                  <a:close/>
                </a:path>
                <a:path w="5344795" h="1828800">
                  <a:moveTo>
                    <a:pt x="3135208" y="1714500"/>
                  </a:moveTo>
                  <a:lnTo>
                    <a:pt x="3104838" y="1714500"/>
                  </a:lnTo>
                  <a:lnTo>
                    <a:pt x="3076360" y="1701800"/>
                  </a:lnTo>
                  <a:lnTo>
                    <a:pt x="3173039" y="1701800"/>
                  </a:lnTo>
                  <a:lnTo>
                    <a:pt x="3135208" y="1714500"/>
                  </a:lnTo>
                  <a:close/>
                </a:path>
              </a:pathLst>
            </a:custGeom>
            <a:solidFill>
              <a:srgbClr val="2A4A81"/>
            </a:solidFill>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6"/>
            <a:ext cx="4229099" cy="10286993"/>
          </a:xfrm>
          <a:prstGeom prst="rect">
            <a:avLst/>
          </a:prstGeom>
        </p:spPr>
      </p:pic>
      <p:pic>
        <p:nvPicPr>
          <p:cNvPr id="3" name="object 3"/>
          <p:cNvPicPr/>
          <p:nvPr/>
        </p:nvPicPr>
        <p:blipFill>
          <a:blip r:embed="rId3" cstate="print"/>
          <a:stretch>
            <a:fillRect/>
          </a:stretch>
        </p:blipFill>
        <p:spPr>
          <a:xfrm>
            <a:off x="4587852" y="2073925"/>
            <a:ext cx="13125449" cy="7515224"/>
          </a:xfrm>
          <a:prstGeom prst="rect">
            <a:avLst/>
          </a:prstGeom>
        </p:spPr>
      </p:pic>
      <p:sp>
        <p:nvSpPr>
          <p:cNvPr id="4" name="object 4"/>
          <p:cNvSpPr txBox="1"/>
          <p:nvPr/>
        </p:nvSpPr>
        <p:spPr>
          <a:xfrm>
            <a:off x="7235600" y="989764"/>
            <a:ext cx="2158365" cy="1000760"/>
          </a:xfrm>
          <a:prstGeom prst="rect">
            <a:avLst/>
          </a:prstGeom>
        </p:spPr>
        <p:txBody>
          <a:bodyPr vert="horz" wrap="square" lIns="0" tIns="12700" rIns="0" bIns="0" rtlCol="0">
            <a:spAutoFit/>
          </a:bodyPr>
          <a:lstStyle/>
          <a:p>
            <a:pPr marL="12700">
              <a:lnSpc>
                <a:spcPct val="100000"/>
              </a:lnSpc>
              <a:spcBef>
                <a:spcPts val="100"/>
              </a:spcBef>
            </a:pPr>
            <a:r>
              <a:rPr sz="6400" b="1" spc="540" dirty="0">
                <a:solidFill>
                  <a:srgbClr val="2A4A81"/>
                </a:solidFill>
                <a:latin typeface="Trebuchet MS"/>
                <a:cs typeface="Trebuchet MS"/>
              </a:rPr>
              <a:t>C</a:t>
            </a:r>
            <a:r>
              <a:rPr sz="6400" b="1" spc="25" dirty="0">
                <a:solidFill>
                  <a:srgbClr val="2A4A81"/>
                </a:solidFill>
                <a:latin typeface="Trebuchet MS"/>
                <a:cs typeface="Trebuchet MS"/>
              </a:rPr>
              <a:t>o</a:t>
            </a:r>
            <a:r>
              <a:rPr sz="6400" b="1" spc="270" dirty="0">
                <a:solidFill>
                  <a:srgbClr val="2A4A81"/>
                </a:solidFill>
                <a:latin typeface="Trebuchet MS"/>
                <a:cs typeface="Trebuchet MS"/>
              </a:rPr>
              <a:t>d</a:t>
            </a:r>
            <a:r>
              <a:rPr sz="6400" b="1" spc="-145" dirty="0">
                <a:solidFill>
                  <a:srgbClr val="2A4A81"/>
                </a:solidFill>
                <a:latin typeface="Trebuchet MS"/>
                <a:cs typeface="Trebuchet MS"/>
              </a:rPr>
              <a:t>e</a:t>
            </a:r>
            <a:r>
              <a:rPr sz="6400" b="1" spc="-1205" dirty="0">
                <a:solidFill>
                  <a:srgbClr val="2A4A81"/>
                </a:solidFill>
                <a:latin typeface="Trebuchet MS"/>
                <a:cs typeface="Trebuchet MS"/>
              </a:rPr>
              <a:t>:</a:t>
            </a:r>
            <a:endParaRPr sz="6400">
              <a:latin typeface="Trebuchet MS"/>
              <a:cs typeface="Trebuchet MS"/>
            </a:endParaRPr>
          </a:p>
        </p:txBody>
      </p:sp>
      <p:sp>
        <p:nvSpPr>
          <p:cNvPr id="5" name="object 5"/>
          <p:cNvSpPr txBox="1"/>
          <p:nvPr/>
        </p:nvSpPr>
        <p:spPr>
          <a:xfrm>
            <a:off x="7235600" y="3619503"/>
            <a:ext cx="130175" cy="436880"/>
          </a:xfrm>
          <a:prstGeom prst="rect">
            <a:avLst/>
          </a:prstGeom>
        </p:spPr>
        <p:txBody>
          <a:bodyPr vert="horz" wrap="square" lIns="0" tIns="12700" rIns="0" bIns="0" rtlCol="0">
            <a:spAutoFit/>
          </a:bodyPr>
          <a:lstStyle/>
          <a:p>
            <a:pPr marL="12700">
              <a:lnSpc>
                <a:spcPct val="100000"/>
              </a:lnSpc>
              <a:spcBef>
                <a:spcPts val="100"/>
              </a:spcBef>
            </a:pPr>
            <a:r>
              <a:rPr sz="2700" spc="70" dirty="0">
                <a:solidFill>
                  <a:srgbClr val="2A4A81"/>
                </a:solidFill>
                <a:latin typeface="Microsoft Sans Serif"/>
                <a:cs typeface="Microsoft Sans Serif"/>
              </a:rPr>
              <a:t>I</a:t>
            </a:r>
            <a:endParaRPr sz="2700">
              <a:latin typeface="Microsoft Sans Serif"/>
              <a:cs typeface="Microsoft Sans Serif"/>
            </a:endParaRPr>
          </a:p>
        </p:txBody>
      </p:sp>
      <p:sp>
        <p:nvSpPr>
          <p:cNvPr id="6" name="object 6"/>
          <p:cNvSpPr txBox="1"/>
          <p:nvPr/>
        </p:nvSpPr>
        <p:spPr>
          <a:xfrm>
            <a:off x="11216971" y="9563104"/>
            <a:ext cx="635000" cy="681355"/>
          </a:xfrm>
          <a:prstGeom prst="rect">
            <a:avLst/>
          </a:prstGeom>
        </p:spPr>
        <p:txBody>
          <a:bodyPr vert="horz" wrap="square" lIns="0" tIns="12700" rIns="0" bIns="0" rtlCol="0">
            <a:spAutoFit/>
          </a:bodyPr>
          <a:lstStyle/>
          <a:p>
            <a:pPr marL="12700">
              <a:lnSpc>
                <a:spcPct val="100000"/>
              </a:lnSpc>
              <a:spcBef>
                <a:spcPts val="100"/>
              </a:spcBef>
            </a:pPr>
            <a:r>
              <a:rPr sz="4300" spc="-265" dirty="0">
                <a:latin typeface="Microsoft Sans Serif"/>
                <a:cs typeface="Microsoft Sans Serif"/>
              </a:rPr>
              <a:t>(</a:t>
            </a:r>
            <a:r>
              <a:rPr sz="4300" spc="60" dirty="0">
                <a:latin typeface="Microsoft Sans Serif"/>
                <a:cs typeface="Microsoft Sans Serif"/>
              </a:rPr>
              <a:t>1</a:t>
            </a:r>
            <a:r>
              <a:rPr sz="4300" spc="-265" dirty="0">
                <a:latin typeface="Microsoft Sans Serif"/>
                <a:cs typeface="Microsoft Sans Serif"/>
              </a:rPr>
              <a:t>)</a:t>
            </a:r>
            <a:endParaRPr sz="4300">
              <a:latin typeface="Microsoft Sans Serif"/>
              <a:cs typeface="Microsoft Sans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915149" cy="10286999"/>
          </a:xfrm>
          <a:prstGeom prst="rect">
            <a:avLst/>
          </a:prstGeom>
        </p:spPr>
      </p:pic>
      <p:pic>
        <p:nvPicPr>
          <p:cNvPr id="3" name="object 3"/>
          <p:cNvPicPr/>
          <p:nvPr/>
        </p:nvPicPr>
        <p:blipFill rotWithShape="1">
          <a:blip r:embed="rId3" cstate="print"/>
          <a:srcRect t="4584" b="4873"/>
          <a:stretch/>
        </p:blipFill>
        <p:spPr>
          <a:xfrm>
            <a:off x="7248300" y="2476501"/>
            <a:ext cx="10620374" cy="6019800"/>
          </a:xfrm>
          <a:prstGeom prst="rect">
            <a:avLst/>
          </a:prstGeom>
        </p:spPr>
      </p:pic>
      <p:sp>
        <p:nvSpPr>
          <p:cNvPr id="4" name="object 4"/>
          <p:cNvSpPr txBox="1"/>
          <p:nvPr/>
        </p:nvSpPr>
        <p:spPr>
          <a:xfrm>
            <a:off x="7235600" y="989758"/>
            <a:ext cx="2158365" cy="1000760"/>
          </a:xfrm>
          <a:prstGeom prst="rect">
            <a:avLst/>
          </a:prstGeom>
        </p:spPr>
        <p:txBody>
          <a:bodyPr vert="horz" wrap="square" lIns="0" tIns="12700" rIns="0" bIns="0" rtlCol="0">
            <a:spAutoFit/>
          </a:bodyPr>
          <a:lstStyle/>
          <a:p>
            <a:pPr marL="12700">
              <a:lnSpc>
                <a:spcPct val="100000"/>
              </a:lnSpc>
              <a:spcBef>
                <a:spcPts val="100"/>
              </a:spcBef>
            </a:pPr>
            <a:r>
              <a:rPr sz="6400" b="1" spc="540" dirty="0">
                <a:solidFill>
                  <a:srgbClr val="2A4A81"/>
                </a:solidFill>
                <a:latin typeface="Trebuchet MS"/>
                <a:cs typeface="Trebuchet MS"/>
              </a:rPr>
              <a:t>C</a:t>
            </a:r>
            <a:r>
              <a:rPr sz="6400" b="1" spc="25" dirty="0">
                <a:solidFill>
                  <a:srgbClr val="2A4A81"/>
                </a:solidFill>
                <a:latin typeface="Trebuchet MS"/>
                <a:cs typeface="Trebuchet MS"/>
              </a:rPr>
              <a:t>o</a:t>
            </a:r>
            <a:r>
              <a:rPr sz="6400" b="1" spc="270" dirty="0">
                <a:solidFill>
                  <a:srgbClr val="2A4A81"/>
                </a:solidFill>
                <a:latin typeface="Trebuchet MS"/>
                <a:cs typeface="Trebuchet MS"/>
              </a:rPr>
              <a:t>d</a:t>
            </a:r>
            <a:r>
              <a:rPr sz="6400" b="1" spc="-145" dirty="0">
                <a:solidFill>
                  <a:srgbClr val="2A4A81"/>
                </a:solidFill>
                <a:latin typeface="Trebuchet MS"/>
                <a:cs typeface="Trebuchet MS"/>
              </a:rPr>
              <a:t>e</a:t>
            </a:r>
            <a:r>
              <a:rPr sz="6400" b="1" spc="-1205" dirty="0">
                <a:solidFill>
                  <a:srgbClr val="2A4A81"/>
                </a:solidFill>
                <a:latin typeface="Trebuchet MS"/>
                <a:cs typeface="Trebuchet MS"/>
              </a:rPr>
              <a:t>:</a:t>
            </a:r>
            <a:endParaRPr sz="6400">
              <a:latin typeface="Trebuchet MS"/>
              <a:cs typeface="Trebuchet MS"/>
            </a:endParaRPr>
          </a:p>
        </p:txBody>
      </p:sp>
      <p:sp>
        <p:nvSpPr>
          <p:cNvPr id="5" name="object 5"/>
          <p:cNvSpPr txBox="1"/>
          <p:nvPr/>
        </p:nvSpPr>
        <p:spPr>
          <a:xfrm>
            <a:off x="7235600" y="3619491"/>
            <a:ext cx="130175" cy="436880"/>
          </a:xfrm>
          <a:prstGeom prst="rect">
            <a:avLst/>
          </a:prstGeom>
        </p:spPr>
        <p:txBody>
          <a:bodyPr vert="horz" wrap="square" lIns="0" tIns="12700" rIns="0" bIns="0" rtlCol="0">
            <a:spAutoFit/>
          </a:bodyPr>
          <a:lstStyle/>
          <a:p>
            <a:pPr marL="12700">
              <a:lnSpc>
                <a:spcPct val="100000"/>
              </a:lnSpc>
              <a:spcBef>
                <a:spcPts val="100"/>
              </a:spcBef>
            </a:pPr>
            <a:r>
              <a:rPr sz="2700" spc="70" dirty="0">
                <a:solidFill>
                  <a:srgbClr val="2A4A81"/>
                </a:solidFill>
                <a:latin typeface="Microsoft Sans Serif"/>
                <a:cs typeface="Microsoft Sans Serif"/>
              </a:rPr>
              <a:t>I</a:t>
            </a:r>
            <a:endParaRPr sz="2700">
              <a:latin typeface="Microsoft Sans Serif"/>
              <a:cs typeface="Microsoft Sans Serif"/>
            </a:endParaRPr>
          </a:p>
        </p:txBody>
      </p:sp>
      <p:sp>
        <p:nvSpPr>
          <p:cNvPr id="6" name="object 6"/>
          <p:cNvSpPr txBox="1"/>
          <p:nvPr/>
        </p:nvSpPr>
        <p:spPr>
          <a:xfrm>
            <a:off x="11771328" y="9235188"/>
            <a:ext cx="635000" cy="681355"/>
          </a:xfrm>
          <a:prstGeom prst="rect">
            <a:avLst/>
          </a:prstGeom>
        </p:spPr>
        <p:txBody>
          <a:bodyPr vert="horz" wrap="square" lIns="0" tIns="12700" rIns="0" bIns="0" rtlCol="0">
            <a:spAutoFit/>
          </a:bodyPr>
          <a:lstStyle/>
          <a:p>
            <a:pPr marL="12700">
              <a:lnSpc>
                <a:spcPct val="100000"/>
              </a:lnSpc>
              <a:spcBef>
                <a:spcPts val="100"/>
              </a:spcBef>
            </a:pPr>
            <a:r>
              <a:rPr sz="4300" spc="-265" dirty="0">
                <a:latin typeface="Microsoft Sans Serif"/>
                <a:cs typeface="Microsoft Sans Serif"/>
              </a:rPr>
              <a:t>(</a:t>
            </a:r>
            <a:r>
              <a:rPr sz="4300" spc="60" dirty="0">
                <a:latin typeface="Microsoft Sans Serif"/>
                <a:cs typeface="Microsoft Sans Serif"/>
              </a:rPr>
              <a:t>2</a:t>
            </a:r>
            <a:r>
              <a:rPr sz="4300" spc="-265" dirty="0">
                <a:latin typeface="Microsoft Sans Serif"/>
                <a:cs typeface="Microsoft Sans Serif"/>
              </a:rPr>
              <a:t>)</a:t>
            </a:r>
            <a:endParaRPr sz="4300">
              <a:latin typeface="Microsoft Sans Serif"/>
              <a:cs typeface="Microsoft Sans Serif"/>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60</TotalTime>
  <Words>808</Words>
  <Application>Microsoft Office PowerPoint</Application>
  <PresentationFormat>Custom</PresentationFormat>
  <Paragraphs>69</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Microsoft Sans Serif</vt:lpstr>
      <vt:lpstr>Trebuchet MS</vt:lpstr>
      <vt:lpstr>Celestial</vt:lpstr>
      <vt:lpstr>How we using  PPS, RR?</vt:lpstr>
      <vt:lpstr>Instructions for new users</vt:lpstr>
      <vt:lpstr>Overview:</vt:lpstr>
      <vt:lpstr>What is Round-Robin  Scheduling?</vt:lpstr>
      <vt:lpstr>What is preemptive priority  scheduling?</vt:lpstr>
      <vt:lpstr>Round-Robin Scheduling</vt:lpstr>
      <vt:lpstr>Features and capabilities:</vt:lpstr>
      <vt:lpstr>PowerPoint Presentation</vt:lpstr>
      <vt:lpstr>PowerPoint Presentation</vt:lpstr>
      <vt:lpstr>PowerPoint Presentation</vt:lpstr>
      <vt:lpstr>Output:</vt:lpstr>
      <vt:lpstr>        Preemptive Priority scheduling</vt:lpstr>
      <vt:lpstr>Features and capabilities:</vt:lpstr>
      <vt:lpstr>Code:</vt:lpstr>
      <vt:lpstr>Code:</vt:lpstr>
      <vt:lpstr>Code:</vt:lpstr>
      <vt:lpstr>Code:</vt:lpstr>
      <vt:lpstr>Code:</vt:lpstr>
      <vt:lpstr>Output:</vt:lpstr>
      <vt:lpstr>S U M M A R 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Isometric Elements &amp; Mockups Technology in Education Technology Presentation</dc:title>
  <dc:creator>DANIA 61</dc:creator>
  <cp:keywords>DAExTjsDKpI,BADye9UtWak</cp:keywords>
  <cp:lastModifiedBy>مؤيد صالح واكد باواكد</cp:lastModifiedBy>
  <cp:revision>4</cp:revision>
  <dcterms:created xsi:type="dcterms:W3CDTF">2022-05-11T22:35:14Z</dcterms:created>
  <dcterms:modified xsi:type="dcterms:W3CDTF">2023-04-24T00:23:29Z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2021-12-06T00:00:00Z</vt:filetime>
  </property>
  <property fmtid="{D5CDD505-2E9C-101B-9397-08002B2CF9AE}" pid="3" name="Creator">
    <vt:lpwstr>Canva</vt:lpwstr>
  </property>
  <property fmtid="{D5CDD505-2E9C-101B-9397-08002B2CF9AE}" pid="4" name="LastSaved">
    <vt:filetime>2021-12-06T00:00:00Z</vt:filetime>
  </property>
</Properties>
</file>