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58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4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8780-105C-E54C-B884-EB4E91E6B3EC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D61C-8162-B444-A406-D862AEA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Parking Requests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staff can view and select any of the parking requests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Upon selection of a parking request he will be redirected to a details page </a:t>
            </a:r>
          </a:p>
        </p:txBody>
      </p:sp>
    </p:spTree>
    <p:extLst>
      <p:ext uri="{BB962C8B-B14F-4D97-AF65-F5344CB8AC3E}">
        <p14:creationId xmlns:p14="http://schemas.microsoft.com/office/powerpoint/2010/main" val="338946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Update Parking Requests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Operation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Staff will look at the details of a parking and decide if it’s status needs to be updated or not  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If he decides to update he will change the value in the ‘update status’ textbox</a:t>
            </a:r>
          </a:p>
        </p:txBody>
      </p:sp>
    </p:spTree>
    <p:extLst>
      <p:ext uri="{BB962C8B-B14F-4D97-AF65-F5344CB8AC3E}">
        <p14:creationId xmlns:p14="http://schemas.microsoft.com/office/powerpoint/2010/main" val="289843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Profile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profile page staff can see all the personal information related to him/her</a:t>
            </a:r>
          </a:p>
        </p:txBody>
      </p:sp>
    </p:spTree>
    <p:extLst>
      <p:ext uri="{BB962C8B-B14F-4D97-AF65-F5344CB8AC3E}">
        <p14:creationId xmlns:p14="http://schemas.microsoft.com/office/powerpoint/2010/main" val="3149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3379" y="2161891"/>
            <a:ext cx="408248" cy="1587412"/>
            <a:chOff x="967699" y="1148985"/>
            <a:chExt cx="408248" cy="1587412"/>
          </a:xfrm>
        </p:grpSpPr>
        <p:sp>
          <p:nvSpPr>
            <p:cNvPr id="4" name="Oval 3"/>
            <p:cNvSpPr/>
            <p:nvPr/>
          </p:nvSpPr>
          <p:spPr>
            <a:xfrm>
              <a:off x="967699" y="1148985"/>
              <a:ext cx="408248" cy="347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1171823" y="1496702"/>
              <a:ext cx="7560" cy="11036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7699" y="1768831"/>
              <a:ext cx="4082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67699" y="2600333"/>
              <a:ext cx="211684" cy="136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79383" y="2600333"/>
              <a:ext cx="196564" cy="136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4218588" y="876859"/>
            <a:ext cx="2252925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8757" y="918152"/>
            <a:ext cx="10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Login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7082" y="544257"/>
            <a:ext cx="6713412" cy="58205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67014" y="2146758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01022" y="2263151"/>
            <a:ext cx="43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Housing Details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11168" y="3434241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81267" y="3464477"/>
            <a:ext cx="41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Maintenance  Details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11168" y="4356467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81267" y="4386703"/>
            <a:ext cx="41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Parking Details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70988" y="5307714"/>
            <a:ext cx="2252925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79444" y="5393955"/>
            <a:ext cx="179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Profile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30" name="Straight Connector 29"/>
          <p:cNvCxnSpPr>
            <a:stCxn id="15" idx="2"/>
          </p:cNvCxnSpPr>
          <p:nvPr/>
        </p:nvCxnSpPr>
        <p:spPr>
          <a:xfrm flipH="1">
            <a:off x="831627" y="1194342"/>
            <a:ext cx="3386961" cy="1723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31627" y="2917815"/>
            <a:ext cx="3539362" cy="271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flipH="1">
            <a:off x="1013061" y="2464241"/>
            <a:ext cx="1753953" cy="453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013060" y="2917815"/>
            <a:ext cx="1498109" cy="847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449" y="3928548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Guest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9" name="Straight Connector 28"/>
          <p:cNvCxnSpPr>
            <a:stCxn id="24" idx="2"/>
          </p:cNvCxnSpPr>
          <p:nvPr/>
        </p:nvCxnSpPr>
        <p:spPr>
          <a:xfrm flipH="1" flipV="1">
            <a:off x="831627" y="2917815"/>
            <a:ext cx="1679541" cy="17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Login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Guest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Primary and essential</a:t>
            </a: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The Guest will provide login credentials that will be matched against database records.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Upon successful matching the guest will be redirected to the dashboard page where all the information will be visible.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If guest has provided wrong credentials then he will remain at the login page.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Housing Option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Guest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guest can view available housing options for him  </a:t>
            </a:r>
          </a:p>
        </p:txBody>
      </p:sp>
    </p:spTree>
    <p:extLst>
      <p:ext uri="{BB962C8B-B14F-4D97-AF65-F5344CB8AC3E}">
        <p14:creationId xmlns:p14="http://schemas.microsoft.com/office/powerpoint/2010/main" val="210107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Parking Option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Guest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guest can view available parking options for him  </a:t>
            </a:r>
          </a:p>
        </p:txBody>
      </p:sp>
    </p:spTree>
    <p:extLst>
      <p:ext uri="{BB962C8B-B14F-4D97-AF65-F5344CB8AC3E}">
        <p14:creationId xmlns:p14="http://schemas.microsoft.com/office/powerpoint/2010/main" val="155485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Maintenance Option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Guest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guest can view maintenance tickets  </a:t>
            </a:r>
          </a:p>
        </p:txBody>
      </p:sp>
    </p:spTree>
    <p:extLst>
      <p:ext uri="{BB962C8B-B14F-4D97-AF65-F5344CB8AC3E}">
        <p14:creationId xmlns:p14="http://schemas.microsoft.com/office/powerpoint/2010/main" val="27609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Profile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Guest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profile </a:t>
            </a:r>
            <a:r>
              <a:rPr lang="en-US" sz="2400" smtClean="0">
                <a:latin typeface="Times New Roman" charset="0"/>
              </a:rPr>
              <a:t>page guest </a:t>
            </a:r>
            <a:r>
              <a:rPr lang="en-US" sz="2400" dirty="0" smtClean="0">
                <a:latin typeface="Times New Roman" charset="0"/>
              </a:rPr>
              <a:t>can see all the personal information related to him/her</a:t>
            </a:r>
          </a:p>
        </p:txBody>
      </p:sp>
    </p:spTree>
    <p:extLst>
      <p:ext uri="{BB962C8B-B14F-4D97-AF65-F5344CB8AC3E}">
        <p14:creationId xmlns:p14="http://schemas.microsoft.com/office/powerpoint/2010/main" val="394662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3379" y="2161891"/>
            <a:ext cx="408248" cy="1587412"/>
            <a:chOff x="967699" y="1148985"/>
            <a:chExt cx="408248" cy="1587412"/>
          </a:xfrm>
        </p:grpSpPr>
        <p:sp>
          <p:nvSpPr>
            <p:cNvPr id="4" name="Oval 3"/>
            <p:cNvSpPr/>
            <p:nvPr/>
          </p:nvSpPr>
          <p:spPr>
            <a:xfrm>
              <a:off x="967699" y="1148985"/>
              <a:ext cx="408248" cy="347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1171823" y="1496702"/>
              <a:ext cx="7560" cy="11036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7699" y="1768831"/>
              <a:ext cx="4082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67699" y="2600333"/>
              <a:ext cx="211684" cy="136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79383" y="2600333"/>
              <a:ext cx="196564" cy="136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4218588" y="876859"/>
            <a:ext cx="2252925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8757" y="918152"/>
            <a:ext cx="10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Login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7082" y="544257"/>
            <a:ext cx="6713412" cy="58205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34368" y="1785159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04467" y="1815395"/>
            <a:ext cx="41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New Lease Requests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96048" y="2617869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66147" y="2648105"/>
            <a:ext cx="417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View Terminate Lease Requests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11168" y="3434241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81267" y="3464477"/>
            <a:ext cx="41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Maintenance Tickets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11168" y="4356467"/>
            <a:ext cx="6093480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81267" y="4386703"/>
            <a:ext cx="417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Parking Requests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70988" y="5307714"/>
            <a:ext cx="2252925" cy="6349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79444" y="5393955"/>
            <a:ext cx="179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View Profile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30" name="Straight Connector 29"/>
          <p:cNvCxnSpPr>
            <a:stCxn id="15" idx="2"/>
          </p:cNvCxnSpPr>
          <p:nvPr/>
        </p:nvCxnSpPr>
        <p:spPr>
          <a:xfrm flipH="1">
            <a:off x="831627" y="1194342"/>
            <a:ext cx="3386961" cy="1723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31627" y="2917815"/>
            <a:ext cx="3539362" cy="271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013060" y="2277060"/>
            <a:ext cx="2027345" cy="640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013060" y="2917815"/>
            <a:ext cx="1528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013060" y="2917815"/>
            <a:ext cx="1498109" cy="847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449" y="3928548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Staff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Login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Primary and essential</a:t>
            </a: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The Staff will provide login credentials that will be matched against database records.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Upon successful matching the staff will be redirected to the dashboard page where all the information will be visible.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If staff has provided wrong credentials then he will remain at the login page.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New Lease Requests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staff can view and select any of the new lease requests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Upon selection of a new lease request he will be redirected to a details page </a:t>
            </a:r>
          </a:p>
        </p:txBody>
      </p:sp>
    </p:spTree>
    <p:extLst>
      <p:ext uri="{BB962C8B-B14F-4D97-AF65-F5344CB8AC3E}">
        <p14:creationId xmlns:p14="http://schemas.microsoft.com/office/powerpoint/2010/main" val="421297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Update New Lease Requests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Operation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Staff will look at the details of a lease and decide if it’s status needs to be updated or not  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If he decides to update he will change the value in the ‘update status’ textbox</a:t>
            </a:r>
          </a:p>
        </p:txBody>
      </p:sp>
    </p:spTree>
    <p:extLst>
      <p:ext uri="{BB962C8B-B14F-4D97-AF65-F5344CB8AC3E}">
        <p14:creationId xmlns:p14="http://schemas.microsoft.com/office/powerpoint/2010/main" val="253099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Terminate Lease Requests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staff can view and select any of the ‘terminate lease requests’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Upon selection of a terminate lease request he will be redirected to a details page </a:t>
            </a:r>
          </a:p>
        </p:txBody>
      </p:sp>
    </p:spTree>
    <p:extLst>
      <p:ext uri="{BB962C8B-B14F-4D97-AF65-F5344CB8AC3E}">
        <p14:creationId xmlns:p14="http://schemas.microsoft.com/office/powerpoint/2010/main" val="367269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Enter Damage Fees for Terminate Lease Request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Operation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Staff will look at the details of a terminate lease and decide if the value of ‘damage fees’ needs to be changed or not   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After deciding he will change the value in the ‘damage fees’ textbox</a:t>
            </a:r>
          </a:p>
        </p:txBody>
      </p:sp>
    </p:spTree>
    <p:extLst>
      <p:ext uri="{BB962C8B-B14F-4D97-AF65-F5344CB8AC3E}">
        <p14:creationId xmlns:p14="http://schemas.microsoft.com/office/powerpoint/2010/main" val="10570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View Maintenance Tickets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Summary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In the dashboard staff can view and select any of the maintenance tickets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Upon selection of a maintenance ticket he will be redirected to a details page </a:t>
            </a:r>
          </a:p>
        </p:txBody>
      </p:sp>
    </p:spTree>
    <p:extLst>
      <p:ext uri="{BB962C8B-B14F-4D97-AF65-F5344CB8AC3E}">
        <p14:creationId xmlns:p14="http://schemas.microsoft.com/office/powerpoint/2010/main" val="338946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990" y="182132"/>
            <a:ext cx="8764985" cy="646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45" tIns="46023" rIns="92045" bIns="46023"/>
          <a:lstStyle/>
          <a:p>
            <a:r>
              <a:rPr lang="en-US" sz="2400" b="1" dirty="0">
                <a:latin typeface="Times New Roman" charset="0"/>
              </a:rPr>
              <a:t>Use case: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b="1" dirty="0" smtClean="0">
                <a:latin typeface="Times New Roman" charset="0"/>
              </a:rPr>
              <a:t>Update Maintenance Tickets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Actors:</a:t>
            </a:r>
            <a:r>
              <a:rPr lang="en-US" sz="2400" dirty="0">
                <a:latin typeface="Times New Roman" charset="0"/>
              </a:rPr>
              <a:t>	               </a:t>
            </a:r>
            <a:r>
              <a:rPr lang="en-US" sz="2400" dirty="0" smtClean="0">
                <a:latin typeface="Times New Roman" charset="0"/>
              </a:rPr>
              <a:t>Staff (</a:t>
            </a:r>
            <a:r>
              <a:rPr lang="en-US" sz="2400" dirty="0">
                <a:latin typeface="Times New Roman" charset="0"/>
              </a:rPr>
              <a:t>initiator)</a:t>
            </a:r>
          </a:p>
          <a:p>
            <a:r>
              <a:rPr lang="en-US" sz="2400" b="1" dirty="0">
                <a:latin typeface="Times New Roman" charset="0"/>
              </a:rPr>
              <a:t>Type:</a:t>
            </a:r>
            <a:r>
              <a:rPr lang="en-US" sz="2400" dirty="0">
                <a:latin typeface="Times New Roman" charset="0"/>
              </a:rPr>
              <a:t> 		</a:t>
            </a:r>
            <a:r>
              <a:rPr lang="en-US" sz="2400" dirty="0" smtClean="0">
                <a:latin typeface="Times New Roman" charset="0"/>
              </a:rPr>
              <a:t>Operation</a:t>
            </a:r>
            <a:endParaRPr lang="en-US" sz="2400" dirty="0">
              <a:latin typeface="Times New Roman" charset="0"/>
            </a:endParaRPr>
          </a:p>
          <a:p>
            <a:r>
              <a:rPr lang="en-US" sz="2400" b="1" dirty="0">
                <a:latin typeface="Times New Roman" charset="0"/>
              </a:rPr>
              <a:t>Description:</a:t>
            </a:r>
            <a:r>
              <a:rPr lang="en-US" sz="2400" dirty="0">
                <a:latin typeface="Times New Roman" charset="0"/>
              </a:rPr>
              <a:t>	</a:t>
            </a:r>
            <a:endParaRPr lang="en-US" sz="2400" dirty="0" smtClean="0">
              <a:latin typeface="Times New Roman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Staff will look at the details of a maintenance ticket and decide if it’s status needs to be updated or not  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charset="0"/>
              </a:rPr>
              <a:t>If he decides to update he will change the value in the ‘update ticket’ textbox</a:t>
            </a:r>
          </a:p>
        </p:txBody>
      </p:sp>
    </p:spTree>
    <p:extLst>
      <p:ext uri="{BB962C8B-B14F-4D97-AF65-F5344CB8AC3E}">
        <p14:creationId xmlns:p14="http://schemas.microsoft.com/office/powerpoint/2010/main" val="289843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</Words>
  <Application>Microsoft Macintosh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CSC, 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Akond Rahman</dc:creator>
  <cp:lastModifiedBy>Akond Rahman</cp:lastModifiedBy>
  <cp:revision>26</cp:revision>
  <dcterms:created xsi:type="dcterms:W3CDTF">2015-04-02T00:19:40Z</dcterms:created>
  <dcterms:modified xsi:type="dcterms:W3CDTF">2015-04-02T01:11:30Z</dcterms:modified>
</cp:coreProperties>
</file>