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D55F9-11A3-4523-8F38-6BA37933791A}" type="datetime1">
              <a:rPr lang="en-US" smtClean="0"/>
              <a:t>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422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E757A-3EC2-4683-9080-1A460C37C843}" type="datetime1">
              <a:rPr lang="en-US" smtClean="0"/>
              <a:t>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583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3539" y="6324600"/>
            <a:ext cx="2560220" cy="365125"/>
          </a:xfrm>
        </p:spPr>
        <p:txBody>
          <a:bodyPr/>
          <a:lstStyle/>
          <a:p>
            <a:fld id="{5CC8096C-64ED-4153-A483-5C02E44AD5C3}" type="datetime1">
              <a:rPr lang="en-US" smtClean="0"/>
              <a:t>1/14/2024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19838"/>
            <a:ext cx="3982781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847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Arial" panose="020B0604020202020204" pitchFamily="34" charset="0"/>
              <a:buChar char="•"/>
              <a:defRPr/>
            </a:lvl1pPr>
            <a:lvl2pPr marL="228600" indent="-228600">
              <a:buFont typeface="Arial" panose="020B0604020202020204" pitchFamily="34" charset="0"/>
              <a:buChar char="•"/>
              <a:defRPr/>
            </a:lvl2pPr>
            <a:lvl3pPr marL="228600" indent="-228600">
              <a:buFont typeface="Arial" panose="020B0604020202020204" pitchFamily="34" charset="0"/>
              <a:buChar char="•"/>
              <a:defRPr/>
            </a:lvl3pPr>
            <a:lvl4pPr marL="228600" indent="-228600">
              <a:buFont typeface="Arial" panose="020B0604020202020204" pitchFamily="34" charset="0"/>
              <a:buChar char="•"/>
              <a:defRPr/>
            </a:lvl4pPr>
            <a:lvl5pPr marL="228600" indent="-2286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D56B-6EBE-4E5F-99D9-2A3DBDF37D0A}" type="datetime1">
              <a:rPr lang="en-US" smtClean="0"/>
              <a:t>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361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09738"/>
            <a:ext cx="1089025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589463"/>
            <a:ext cx="1089025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FFFFFF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3F3CA-C7E3-432D-9282-18F13836509A}" type="datetime1">
              <a:rPr lang="en-US" smtClean="0"/>
              <a:t>1/14/2024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932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825625"/>
            <a:ext cx="5562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E9C62-1337-40B8-BA50-E9F4861DB4BC}" type="datetime1">
              <a:rPr lang="en-US" smtClean="0"/>
              <a:t>1/14/2024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105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0863"/>
            <a:ext cx="5157787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01975"/>
            <a:ext cx="5157787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0863"/>
            <a:ext cx="5183188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101975"/>
            <a:ext cx="5183188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195EB-2DA3-4B24-8725-19BC22A7BE50}" type="datetime1">
              <a:rPr lang="en-US" smtClean="0"/>
              <a:t>1/14/2024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228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237E6-0076-4915-A5A8-B7C11FA4F374}" type="datetime1">
              <a:rPr lang="en-US" smtClean="0"/>
              <a:t>1/14/2024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25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F58F-C0B5-422A-8E5A-6B99E5D80F0A}" type="datetime1">
              <a:rPr lang="en-US" smtClean="0"/>
              <a:t>1/14/2024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981200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5E655-9687-48DF-A33F-F8824CCCB5D1}" type="datetime1">
              <a:rPr lang="en-US" smtClean="0"/>
              <a:t>1/14/2024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502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2209799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FD56A-AAB8-4544-A495-D0645413C9E3}" type="datetime1">
              <a:rPr lang="en-US" smtClean="0"/>
              <a:t>1/14/2024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883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>
            <a:extLst>
              <a:ext uri="{FF2B5EF4-FFF2-40B4-BE49-F238E27FC236}">
                <a16:creationId xmlns:a16="http://schemas.microsoft.com/office/drawing/2014/main" id="{A4798C7F-C8CA-4799-BF37-3AB4642CDB66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87F0794B-55D3-4D2D-BDE7-4688ED321E42}"/>
              </a:ext>
            </a:extLst>
          </p:cNvPr>
          <p:cNvGrpSpPr/>
          <p:nvPr/>
        </p:nvGrpSpPr>
        <p:grpSpPr>
          <a:xfrm>
            <a:off x="-11413" y="0"/>
            <a:ext cx="12214827" cy="6858000"/>
            <a:chOff x="-6214" y="-1"/>
            <a:chExt cx="12214827" cy="6858000"/>
          </a:xfrm>
        </p:grpSpPr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216BB147-20D5-4D93-BDA5-1BC614D6A4B2}"/>
              </a:ext>
            </a:extLst>
          </p:cNvPr>
          <p:cNvSpPr/>
          <p:nvPr/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65125"/>
            <a:ext cx="107229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825625"/>
            <a:ext cx="107229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93BAB95-8DA7-460B-B00A-7037C8394FB0}" type="datetime1">
              <a:rPr lang="en-US" smtClean="0"/>
              <a:pPr/>
              <a:t>1/14/2024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0A253F60-DE40-4508-A37A-61331DF1DD5D}"/>
              </a:ext>
            </a:extLst>
          </p:cNvPr>
          <p:cNvSpPr/>
          <p:nvPr/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9271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06" r:id="rId6"/>
    <p:sldLayoutId id="2147483702" r:id="rId7"/>
    <p:sldLayoutId id="2147483703" r:id="rId8"/>
    <p:sldLayoutId id="2147483704" r:id="rId9"/>
    <p:sldLayoutId id="2147483705" r:id="rId10"/>
    <p:sldLayoutId id="214748370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800" kern="1200">
          <a:solidFill>
            <a:srgbClr val="FFFFFF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400" kern="1200">
          <a:solidFill>
            <a:srgbClr val="FFFFFF"/>
          </a:solidFill>
          <a:latin typeface="+mn-lt"/>
          <a:ea typeface="+mn-ea"/>
          <a:cs typeface="+mn-cs"/>
        </a:defRPr>
      </a:lvl2pPr>
      <a:lvl3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000" kern="1200">
          <a:solidFill>
            <a:srgbClr val="FFFFFF"/>
          </a:solidFill>
          <a:latin typeface="+mn-lt"/>
          <a:ea typeface="+mn-ea"/>
          <a:cs typeface="+mn-cs"/>
        </a:defRPr>
      </a:lvl3pPr>
      <a:lvl4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4pPr>
      <a:lvl5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tx1">
                <a:alpha val="81000"/>
              </a:schemeClr>
            </a:gs>
            <a:gs pos="97000">
              <a:schemeClr val="tx1">
                <a:alpha val="91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554C4B1-029F-90BB-360A-622F55574199}"/>
              </a:ext>
            </a:extLst>
          </p:cNvPr>
          <p:cNvSpPr/>
          <p:nvPr/>
        </p:nvSpPr>
        <p:spPr>
          <a:xfrm>
            <a:off x="147782" y="166254"/>
            <a:ext cx="11914910" cy="648855"/>
          </a:xfrm>
          <a:prstGeom prst="roundRect">
            <a:avLst>
              <a:gd name="adj" fmla="val 13219"/>
            </a:avLst>
          </a:prstGeom>
          <a:solidFill>
            <a:schemeClr val="tx1">
              <a:alpha val="68000"/>
            </a:schemeClr>
          </a:solidFill>
          <a:ln>
            <a:solidFill>
              <a:schemeClr val="bg1">
                <a:alpha val="48000"/>
              </a:schemeClr>
            </a:solidFill>
          </a:ln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ACFF48B-C38B-94AE-7BFC-614A53926D1E}"/>
              </a:ext>
            </a:extLst>
          </p:cNvPr>
          <p:cNvSpPr/>
          <p:nvPr/>
        </p:nvSpPr>
        <p:spPr>
          <a:xfrm>
            <a:off x="147782" y="895928"/>
            <a:ext cx="4230255" cy="2627746"/>
          </a:xfrm>
          <a:prstGeom prst="roundRect">
            <a:avLst>
              <a:gd name="adj" fmla="val 3031"/>
            </a:avLst>
          </a:prstGeom>
          <a:solidFill>
            <a:schemeClr val="tx1">
              <a:alpha val="38000"/>
            </a:schemeClr>
          </a:solidFill>
          <a:ln>
            <a:solidFill>
              <a:schemeClr val="bg1">
                <a:alpha val="2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C306DCD-EB61-8EE5-B74F-0902B39CD19C}"/>
              </a:ext>
            </a:extLst>
          </p:cNvPr>
          <p:cNvSpPr/>
          <p:nvPr/>
        </p:nvSpPr>
        <p:spPr>
          <a:xfrm>
            <a:off x="147782" y="3717638"/>
            <a:ext cx="4230255" cy="2974108"/>
          </a:xfrm>
          <a:prstGeom prst="roundRect">
            <a:avLst>
              <a:gd name="adj" fmla="val 3031"/>
            </a:avLst>
          </a:prstGeom>
          <a:solidFill>
            <a:schemeClr val="tx1">
              <a:alpha val="38000"/>
            </a:schemeClr>
          </a:solidFill>
          <a:ln>
            <a:solidFill>
              <a:schemeClr val="bg1">
                <a:alpha val="2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63C8A6E-65E5-44FE-307D-97797227E2C2}"/>
              </a:ext>
            </a:extLst>
          </p:cNvPr>
          <p:cNvSpPr/>
          <p:nvPr/>
        </p:nvSpPr>
        <p:spPr>
          <a:xfrm>
            <a:off x="4581236" y="3717637"/>
            <a:ext cx="7462982" cy="2974108"/>
          </a:xfrm>
          <a:prstGeom prst="roundRect">
            <a:avLst>
              <a:gd name="adj" fmla="val 3031"/>
            </a:avLst>
          </a:prstGeom>
          <a:solidFill>
            <a:schemeClr val="tx1">
              <a:alpha val="38000"/>
            </a:schemeClr>
          </a:solidFill>
          <a:ln>
            <a:solidFill>
              <a:schemeClr val="bg1">
                <a:alpha val="28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720B299-5AD1-C00B-032B-AAE6B466B6DC}"/>
              </a:ext>
            </a:extLst>
          </p:cNvPr>
          <p:cNvSpPr/>
          <p:nvPr/>
        </p:nvSpPr>
        <p:spPr>
          <a:xfrm>
            <a:off x="4710546" y="895928"/>
            <a:ext cx="3491345" cy="886690"/>
          </a:xfrm>
          <a:prstGeom prst="roundRect">
            <a:avLst>
              <a:gd name="adj" fmla="val 7793"/>
            </a:avLst>
          </a:prstGeom>
          <a:solidFill>
            <a:schemeClr val="tx1">
              <a:alpha val="38000"/>
            </a:schemeClr>
          </a:solidFill>
          <a:ln>
            <a:solidFill>
              <a:schemeClr val="bg1">
                <a:alpha val="2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CEE79DD-BC16-34C4-6C5B-4881D2C68B73}"/>
              </a:ext>
            </a:extLst>
          </p:cNvPr>
          <p:cNvSpPr/>
          <p:nvPr/>
        </p:nvSpPr>
        <p:spPr>
          <a:xfrm>
            <a:off x="8571347" y="895928"/>
            <a:ext cx="3491345" cy="886690"/>
          </a:xfrm>
          <a:prstGeom prst="roundRect">
            <a:avLst>
              <a:gd name="adj" fmla="val 7793"/>
            </a:avLst>
          </a:prstGeom>
          <a:solidFill>
            <a:schemeClr val="tx1">
              <a:alpha val="38000"/>
            </a:schemeClr>
          </a:solidFill>
          <a:ln>
            <a:solidFill>
              <a:schemeClr val="bg1">
                <a:alpha val="2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1EA174B-F79A-72CA-2692-702FB0D7EA2A}"/>
              </a:ext>
            </a:extLst>
          </p:cNvPr>
          <p:cNvSpPr/>
          <p:nvPr/>
        </p:nvSpPr>
        <p:spPr>
          <a:xfrm>
            <a:off x="4710545" y="1863436"/>
            <a:ext cx="3491345" cy="1660237"/>
          </a:xfrm>
          <a:prstGeom prst="roundRect">
            <a:avLst>
              <a:gd name="adj" fmla="val 2786"/>
            </a:avLst>
          </a:prstGeom>
          <a:solidFill>
            <a:schemeClr val="tx1">
              <a:alpha val="38000"/>
            </a:schemeClr>
          </a:solidFill>
          <a:ln>
            <a:solidFill>
              <a:schemeClr val="bg1">
                <a:alpha val="2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B28864F-5CF0-C1C1-5538-1C327A98D42A}"/>
              </a:ext>
            </a:extLst>
          </p:cNvPr>
          <p:cNvSpPr/>
          <p:nvPr/>
        </p:nvSpPr>
        <p:spPr>
          <a:xfrm>
            <a:off x="8571346" y="1863435"/>
            <a:ext cx="3491345" cy="1660237"/>
          </a:xfrm>
          <a:prstGeom prst="roundRect">
            <a:avLst>
              <a:gd name="adj" fmla="val 5011"/>
            </a:avLst>
          </a:prstGeom>
          <a:solidFill>
            <a:schemeClr val="tx1">
              <a:alpha val="38000"/>
            </a:schemeClr>
          </a:solidFill>
          <a:ln>
            <a:solidFill>
              <a:schemeClr val="bg1">
                <a:alpha val="2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4" name="Picture 13" descr="A green logo with a black background&#10;&#10;Description automatically generated">
            <a:extLst>
              <a:ext uri="{FF2B5EF4-FFF2-40B4-BE49-F238E27FC236}">
                <a16:creationId xmlns:a16="http://schemas.microsoft.com/office/drawing/2014/main" id="{9A4DE5B1-F876-0530-91C5-64C517DE8C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379" b="24071"/>
          <a:stretch/>
        </p:blipFill>
        <p:spPr>
          <a:xfrm>
            <a:off x="353244" y="276975"/>
            <a:ext cx="1004502" cy="347981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dist="50800" sx="1000" sy="1000" algn="ctr" rotWithShape="0">
              <a:srgbClr val="000000">
                <a:alpha val="26000"/>
              </a:srgbClr>
            </a:outerShdw>
            <a:reflection blurRad="6350" stA="50000" endA="300" endPos="55000" dir="5400000" sy="-100000" algn="bl" rotWithShape="0"/>
            <a:softEdge rad="0"/>
          </a:effectLst>
          <a:scene3d>
            <a:camera prst="orthographicFront"/>
            <a:lightRig rig="threePt" dir="t"/>
          </a:scene3d>
          <a:sp3d/>
        </p:spPr>
      </p:pic>
      <p:pic>
        <p:nvPicPr>
          <p:cNvPr id="16" name="Graphic 15" descr="Refresh with solid fill">
            <a:extLst>
              <a:ext uri="{FF2B5EF4-FFF2-40B4-BE49-F238E27FC236}">
                <a16:creationId xmlns:a16="http://schemas.microsoft.com/office/drawing/2014/main" id="{93077A20-5FDA-78A4-4A15-D936119121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596253" y="276975"/>
            <a:ext cx="347981" cy="347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586647"/>
      </p:ext>
    </p:extLst>
  </p:cSld>
  <p:clrMapOvr>
    <a:masterClrMapping/>
  </p:clrMapOvr>
</p:sld>
</file>

<file path=ppt/theme/theme1.xml><?xml version="1.0" encoding="utf-8"?>
<a:theme xmlns:a="http://schemas.openxmlformats.org/drawingml/2006/main" name="Sine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Custom 49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neVTI" id="{8435B2A2-1BD5-4C05-93E5-3C5388B709E3}" vid="{0D704B13-63FE-4848-A298-6B7359B9565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Avenir Next LT Pro</vt:lpstr>
      <vt:lpstr>Posterama</vt:lpstr>
      <vt:lpstr>SineVTI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sumit sarkar</dc:creator>
  <cp:lastModifiedBy>sumit sarkar</cp:lastModifiedBy>
  <cp:revision>1</cp:revision>
  <dcterms:created xsi:type="dcterms:W3CDTF">2024-01-14T18:33:55Z</dcterms:created>
  <dcterms:modified xsi:type="dcterms:W3CDTF">2024-01-14T19:55:17Z</dcterms:modified>
</cp:coreProperties>
</file>