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прав публикатора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1000" y="4429132"/>
            <a:ext cx="4953000" cy="1752600"/>
          </a:xfrm>
        </p:spPr>
        <p:txBody>
          <a:bodyPr/>
          <a:lstStyle/>
          <a:p>
            <a:pPr algn="r"/>
            <a:r>
              <a:rPr lang="ru-RU" dirty="0" smtClean="0"/>
              <a:t>п</a:t>
            </a:r>
            <a:r>
              <a:rPr lang="ru-RU" dirty="0" smtClean="0"/>
              <a:t>одготовил студент 3его курса</a:t>
            </a:r>
          </a:p>
          <a:p>
            <a:pPr algn="r"/>
            <a:r>
              <a:rPr lang="ru-RU" dirty="0" smtClean="0"/>
              <a:t>группы БПИ151</a:t>
            </a:r>
          </a:p>
          <a:p>
            <a:pPr algn="r"/>
            <a:r>
              <a:rPr lang="ru-RU" dirty="0" smtClean="0"/>
              <a:t>Конев Игорь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Статья 1337 ГК РФ:</a:t>
            </a:r>
          </a:p>
          <a:p>
            <a:r>
              <a:rPr lang="ru-RU" dirty="0" smtClean="0"/>
              <a:t>1</a:t>
            </a:r>
            <a:r>
              <a:rPr lang="ru-RU" dirty="0" smtClean="0"/>
              <a:t>. Публикатором признается гражданин, который правомерно обнародовал или организовал обнародование произведения науки, литературы или искусства, ранее не обнародованного и перешедшего в общественное достояние (статья 1282) либо находящегося в общественном достоянии в силу того, что оно не охранялось авторским </a:t>
            </a:r>
            <a:r>
              <a:rPr lang="ru-RU" dirty="0" smtClean="0"/>
              <a:t>правом.</a:t>
            </a:r>
          </a:p>
          <a:p>
            <a:endParaRPr lang="ru-RU" dirty="0" smtClean="0"/>
          </a:p>
          <a:p>
            <a:r>
              <a:rPr lang="ru-RU" dirty="0" smtClean="0"/>
              <a:t>2</a:t>
            </a:r>
            <a:r>
              <a:rPr lang="ru-RU" dirty="0" smtClean="0"/>
              <a:t>. Права публикатора распространяются на произведения, которые независимо от времени их создания могли быть признаны объектами авторского права в соответствии с правилами статьи 1259 настоящего </a:t>
            </a:r>
            <a:r>
              <a:rPr lang="ru-RU" dirty="0" smtClean="0"/>
              <a:t>Кодекса.</a:t>
            </a:r>
          </a:p>
          <a:p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 smtClean="0"/>
              <a:t>. Положения, предусмотренные настоящим параграфом, не распространяются на произведения, находящиеся в государственных и муниципальных архивах.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Разберёмся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Статья 1338 ГК РФ:</a:t>
            </a:r>
          </a:p>
          <a:p>
            <a:r>
              <a:rPr lang="ru-RU" dirty="0" smtClean="0"/>
              <a:t>1. Публикатору </a:t>
            </a:r>
            <a:r>
              <a:rPr lang="ru-RU" dirty="0" smtClean="0"/>
              <a:t>принадлежат:</a:t>
            </a:r>
            <a:br>
              <a:rPr lang="ru-RU" dirty="0" smtClean="0"/>
            </a:br>
            <a:r>
              <a:rPr lang="ru-RU" dirty="0" smtClean="0"/>
              <a:t>1</a:t>
            </a:r>
            <a:r>
              <a:rPr lang="ru-RU" dirty="0" smtClean="0"/>
              <a:t>) исключительное право публикатора на обнародованное им произведение (пункт 1 статьи 1339</a:t>
            </a:r>
            <a:r>
              <a:rPr lang="ru-RU" dirty="0" smtClean="0"/>
              <a:t>);</a:t>
            </a:r>
            <a:br>
              <a:rPr lang="ru-RU" dirty="0" smtClean="0"/>
            </a:br>
            <a:r>
              <a:rPr lang="ru-RU" dirty="0" smtClean="0"/>
              <a:t>2</a:t>
            </a:r>
            <a:r>
              <a:rPr lang="ru-RU" dirty="0" smtClean="0"/>
              <a:t>) право на указание своего имени на экземплярах обнародованного им произведения и в иных случаях его использования, в том числе при переводе или другой переработке произведения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2. При обнародовании произведения публикатор обязан соблюдать условия, предусмотренные пунктом 3 статьи 1268 настоящего Кодекса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3. Публикатор в течение срока действия исключительного права </a:t>
            </a:r>
            <a:r>
              <a:rPr lang="ru-RU" dirty="0" smtClean="0"/>
              <a:t>публикатора </a:t>
            </a:r>
            <a:r>
              <a:rPr lang="ru-RU" dirty="0" smtClean="0"/>
              <a:t>на произведение обладает правомочиями, указанными в абзаце втором пункта 1 статьи 1266 настоящего Кодекса. Такими же правомочиями обладает лицо, к которому перешло исключительное право публикатора на произведение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135</TotalTime>
  <Words>124</Words>
  <PresentationFormat>Экран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Городская</vt:lpstr>
      <vt:lpstr>Защита прав публикатора</vt:lpstr>
      <vt:lpstr>Обозначим</vt:lpstr>
      <vt:lpstr>Разберёмся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прав публикатора</dc:title>
  <dc:creator>Igor</dc:creator>
  <cp:lastModifiedBy>Пользователь Windows</cp:lastModifiedBy>
  <cp:revision>19</cp:revision>
  <dcterms:created xsi:type="dcterms:W3CDTF">2018-05-16T18:48:12Z</dcterms:created>
  <dcterms:modified xsi:type="dcterms:W3CDTF">2018-05-16T21:14:03Z</dcterms:modified>
</cp:coreProperties>
</file>