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5" r:id="rId3"/>
    <p:sldId id="259" r:id="rId4"/>
    <p:sldId id="258" r:id="rId5"/>
    <p:sldId id="260" r:id="rId6"/>
    <p:sldId id="261" r:id="rId7"/>
    <p:sldId id="264"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4011"/>
  </p:normalViewPr>
  <p:slideViewPr>
    <p:cSldViewPr snapToGrid="0" snapToObjects="1">
      <p:cViewPr varScale="1">
        <p:scale>
          <a:sx n="95" d="100"/>
          <a:sy n="95" d="100"/>
        </p:scale>
        <p:origin x="200"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E86E44-4C3B-9A40-A8A2-E0D12C412A99}" type="datetimeFigureOut">
              <a:rPr kumimoji="1" lang="ja-JP" altLang="en-US" smtClean="0"/>
              <a:t>2018/11/27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0101-A8D7-444C-85DB-E08C50066F2B}" type="slidenum">
              <a:rPr kumimoji="1" lang="ja-JP" altLang="en-US" smtClean="0"/>
              <a:t>‹#›</a:t>
            </a:fld>
            <a:endParaRPr kumimoji="1" lang="ja-JP" altLang="en-US"/>
          </a:p>
        </p:txBody>
      </p:sp>
    </p:spTree>
    <p:extLst>
      <p:ext uri="{BB962C8B-B14F-4D97-AF65-F5344CB8AC3E}">
        <p14:creationId xmlns:p14="http://schemas.microsoft.com/office/powerpoint/2010/main" val="72593618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自分はペンシルパズルが好きなのでそれをとくものを作ろうと思った、まずスリザーリンクを思ったが、線の引き方のバラエティがあまりにも多く、しかも正誤判定がやりにくいことから断念。次にカックロを考えたし、これには二日間使ったけれども一つのマスに縦横があることとかどうやってとくのかとか、途中でアルゴリズムを構築する前に時間が来てしまうと思ったために断念。おとなしく数独をやることに。</a:t>
            </a:r>
            <a:endParaRPr kumimoji="1" lang="ja-JP" altLang="en-US" dirty="0"/>
          </a:p>
        </p:txBody>
      </p:sp>
      <p:sp>
        <p:nvSpPr>
          <p:cNvPr id="4" name="スライド番号プレースホルダー 3"/>
          <p:cNvSpPr>
            <a:spLocks noGrp="1"/>
          </p:cNvSpPr>
          <p:nvPr>
            <p:ph type="sldNum" sz="quarter" idx="10"/>
          </p:nvPr>
        </p:nvSpPr>
        <p:spPr/>
        <p:txBody>
          <a:bodyPr/>
          <a:lstStyle/>
          <a:p>
            <a:fld id="{37C70101-A8D7-444C-85DB-E08C50066F2B}" type="slidenum">
              <a:rPr kumimoji="1" lang="ja-JP" altLang="en-US" smtClean="0"/>
              <a:t>2</a:t>
            </a:fld>
            <a:endParaRPr kumimoji="1" lang="ja-JP" altLang="en-US"/>
          </a:p>
        </p:txBody>
      </p:sp>
    </p:spTree>
    <p:extLst>
      <p:ext uri="{BB962C8B-B14F-4D97-AF65-F5344CB8AC3E}">
        <p14:creationId xmlns:p14="http://schemas.microsoft.com/office/powerpoint/2010/main" val="855079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候補が一個のところはもちろんそのまま埋めさせて、候補が一個のところが消えたら二個のところに入れてみてノードを展開させるやり方。展開量を極力抑える方法で、この段階でかなりノード数は削減されている。</a:t>
            </a:r>
            <a:endParaRPr kumimoji="1" lang="ja-JP" altLang="en-US" dirty="0"/>
          </a:p>
        </p:txBody>
      </p:sp>
      <p:sp>
        <p:nvSpPr>
          <p:cNvPr id="4" name="スライド番号プレースホルダー 3"/>
          <p:cNvSpPr>
            <a:spLocks noGrp="1"/>
          </p:cNvSpPr>
          <p:nvPr>
            <p:ph type="sldNum" sz="quarter" idx="10"/>
          </p:nvPr>
        </p:nvSpPr>
        <p:spPr/>
        <p:txBody>
          <a:bodyPr/>
          <a:lstStyle/>
          <a:p>
            <a:fld id="{37C70101-A8D7-444C-85DB-E08C50066F2B}" type="slidenum">
              <a:rPr kumimoji="1" lang="ja-JP" altLang="en-US" smtClean="0"/>
              <a:t>3</a:t>
            </a:fld>
            <a:endParaRPr kumimoji="1" lang="ja-JP" altLang="en-US"/>
          </a:p>
        </p:txBody>
      </p:sp>
    </p:spTree>
    <p:extLst>
      <p:ext uri="{BB962C8B-B14F-4D97-AF65-F5344CB8AC3E}">
        <p14:creationId xmlns:p14="http://schemas.microsoft.com/office/powerpoint/2010/main" val="954795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7C70101-A8D7-444C-85DB-E08C50066F2B}" type="slidenum">
              <a:rPr kumimoji="1" lang="ja-JP" altLang="en-US" smtClean="0"/>
              <a:t>4</a:t>
            </a:fld>
            <a:endParaRPr kumimoji="1" lang="ja-JP" altLang="en-US"/>
          </a:p>
        </p:txBody>
      </p:sp>
    </p:spTree>
    <p:extLst>
      <p:ext uri="{BB962C8B-B14F-4D97-AF65-F5344CB8AC3E}">
        <p14:creationId xmlns:p14="http://schemas.microsoft.com/office/powerpoint/2010/main" val="1933065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I8(</a:t>
            </a:r>
            <a:r>
              <a:rPr kumimoji="1" lang="ja-JP" altLang="en-US" dirty="0" smtClean="0"/>
              <a:t>横</a:t>
            </a:r>
            <a:r>
              <a:rPr kumimoji="1" lang="en-US" altLang="ja-JP" dirty="0" smtClean="0"/>
              <a:t>)</a:t>
            </a:r>
            <a:r>
              <a:rPr kumimoji="1" lang="ja-JP" altLang="en-US" dirty="0" smtClean="0"/>
              <a:t>とか</a:t>
            </a:r>
            <a:r>
              <a:rPr kumimoji="1" lang="en-US" altLang="ja-JP" dirty="0" smtClean="0"/>
              <a:t>b4(</a:t>
            </a:r>
            <a:r>
              <a:rPr kumimoji="1" lang="ja-JP" altLang="en-US" dirty="0" smtClean="0"/>
              <a:t>ます</a:t>
            </a:r>
            <a:r>
              <a:rPr kumimoji="1" lang="en-US" altLang="ja-JP" dirty="0" smtClean="0"/>
              <a:t>)</a:t>
            </a:r>
            <a:r>
              <a:rPr kumimoji="1" lang="ja-JP" altLang="en-US" dirty="0" smtClean="0"/>
              <a:t>とか</a:t>
            </a:r>
            <a:endParaRPr kumimoji="1" lang="ja-JP" altLang="en-US" dirty="0"/>
          </a:p>
        </p:txBody>
      </p:sp>
      <p:sp>
        <p:nvSpPr>
          <p:cNvPr id="4" name="スライド番号プレースホルダー 3"/>
          <p:cNvSpPr>
            <a:spLocks noGrp="1"/>
          </p:cNvSpPr>
          <p:nvPr>
            <p:ph type="sldNum" sz="quarter" idx="10"/>
          </p:nvPr>
        </p:nvSpPr>
        <p:spPr/>
        <p:txBody>
          <a:bodyPr/>
          <a:lstStyle/>
          <a:p>
            <a:fld id="{37C70101-A8D7-444C-85DB-E08C50066F2B}" type="slidenum">
              <a:rPr kumimoji="1" lang="ja-JP" altLang="en-US" smtClean="0"/>
              <a:t>5</a:t>
            </a:fld>
            <a:endParaRPr kumimoji="1" lang="ja-JP" altLang="en-US"/>
          </a:p>
        </p:txBody>
      </p:sp>
    </p:spTree>
    <p:extLst>
      <p:ext uri="{BB962C8B-B14F-4D97-AF65-F5344CB8AC3E}">
        <p14:creationId xmlns:p14="http://schemas.microsoft.com/office/powerpoint/2010/main" val="1901414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左上の四角のど真ん中</a:t>
            </a:r>
            <a:endParaRPr kumimoji="1" lang="ja-JP" altLang="en-US" dirty="0"/>
          </a:p>
        </p:txBody>
      </p:sp>
      <p:sp>
        <p:nvSpPr>
          <p:cNvPr id="4" name="スライド番号プレースホルダー 3"/>
          <p:cNvSpPr>
            <a:spLocks noGrp="1"/>
          </p:cNvSpPr>
          <p:nvPr>
            <p:ph type="sldNum" sz="quarter" idx="10"/>
          </p:nvPr>
        </p:nvSpPr>
        <p:spPr/>
        <p:txBody>
          <a:bodyPr/>
          <a:lstStyle/>
          <a:p>
            <a:fld id="{37C70101-A8D7-444C-85DB-E08C50066F2B}" type="slidenum">
              <a:rPr kumimoji="1" lang="ja-JP" altLang="en-US" smtClean="0"/>
              <a:t>6</a:t>
            </a:fld>
            <a:endParaRPr kumimoji="1" lang="ja-JP" altLang="en-US"/>
          </a:p>
        </p:txBody>
      </p:sp>
    </p:spTree>
    <p:extLst>
      <p:ext uri="{BB962C8B-B14F-4D97-AF65-F5344CB8AC3E}">
        <p14:creationId xmlns:p14="http://schemas.microsoft.com/office/powerpoint/2010/main" val="944739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509A250-FF31-4206-8172-F9D3106AACB1}" type="datetimeFigureOut">
              <a:rPr lang="en-US" dirty="0"/>
              <a:t>11/27/18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ja-JP" altLang="en-US" smtClean="0"/>
              <a:t>マスター タイトルの書式設定</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509A250-FF31-4206-8172-F9D3106AACB1}" type="datetimeFigureOut">
              <a:rPr lang="en-US" dirty="0"/>
              <a:t>11/27/18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ja-JP" altLang="en-US" smtClean="0"/>
              <a:t>マスター タイトルの書式設定</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ja-JP" altLang="en-US" smtClean="0"/>
              <a:t>マスター テキストの書式設定</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509A250-FF31-4206-8172-F9D3106AACB1}" type="datetimeFigureOut">
              <a:rPr lang="en-US" dirty="0"/>
              <a:t>11/27/18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509A250-FF31-4206-8172-F9D3106AACB1}" type="datetimeFigureOut">
              <a:rPr lang="en-US" dirty="0"/>
              <a:t>11/27/18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11/27/18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11/27/18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nchorCtr="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796027F-7875-4030-9381-8BD8C4F21935}" type="datetimeFigureOut">
              <a:rPr lang="en-US" dirty="0"/>
              <a:t>11/27/18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11/27/18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11/27/18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7" name="Date Placeholder 4"/>
          <p:cNvSpPr>
            <a:spLocks noGrp="1"/>
          </p:cNvSpPr>
          <p:nvPr>
            <p:ph type="dt" sz="half" idx="10"/>
          </p:nvPr>
        </p:nvSpPr>
        <p:spPr/>
        <p:txBody>
          <a:bodyPr/>
          <a:lstStyle/>
          <a:p>
            <a:fld id="{4509A250-FF31-4206-8172-F9D3106AACB1}" type="datetimeFigureOut">
              <a:rPr lang="en-US" dirty="0"/>
              <a:t>11/27/18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509A250-FF31-4206-8172-F9D3106AACB1}" type="datetimeFigureOut">
              <a:rPr lang="en-US" dirty="0"/>
              <a:t>11/27/18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11/27/18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4" Type="http://schemas.openxmlformats.org/officeDocument/2006/relationships/image" Target="../media/image7.gif"/><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数独を解く</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長崎</a:t>
            </a:r>
            <a:r>
              <a:rPr kumimoji="1" lang="en-US" altLang="ja-JP" dirty="0" smtClean="0"/>
              <a:t> </a:t>
            </a:r>
            <a:r>
              <a:rPr kumimoji="1" lang="ja-JP" altLang="en-US" dirty="0" smtClean="0"/>
              <a:t>光弘</a:t>
            </a:r>
            <a:endParaRPr kumimoji="1" lang="ja-JP" altLang="en-US" dirty="0"/>
          </a:p>
        </p:txBody>
      </p:sp>
    </p:spTree>
    <p:extLst>
      <p:ext uri="{BB962C8B-B14F-4D97-AF65-F5344CB8AC3E}">
        <p14:creationId xmlns:p14="http://schemas.microsoft.com/office/powerpoint/2010/main" val="1753220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はじめに</a:t>
            </a:r>
            <a:endParaRPr kumimoji="1" lang="ja-JP" altLang="en-US" dirty="0"/>
          </a:p>
        </p:txBody>
      </p:sp>
      <p:sp>
        <p:nvSpPr>
          <p:cNvPr id="3" name="コンテンツ プレースホルダー 2"/>
          <p:cNvSpPr>
            <a:spLocks noGrp="1"/>
          </p:cNvSpPr>
          <p:nvPr>
            <p:ph idx="1"/>
          </p:nvPr>
        </p:nvSpPr>
        <p:spPr>
          <a:xfrm>
            <a:off x="1103312" y="2052918"/>
            <a:ext cx="8946541" cy="5181600"/>
          </a:xfrm>
        </p:spPr>
        <p:txBody>
          <a:bodyPr/>
          <a:lstStyle/>
          <a:p>
            <a:r>
              <a:rPr kumimoji="1" lang="ja-JP" altLang="en-US" dirty="0" smtClean="0"/>
              <a:t>最初にやろうとしたこと</a:t>
            </a:r>
            <a:r>
              <a:rPr kumimoji="1" lang="en-US" altLang="ja-JP" dirty="0" smtClean="0"/>
              <a:t>…</a:t>
            </a:r>
            <a:r>
              <a:rPr kumimoji="1" lang="ja-JP" altLang="en-US" dirty="0" smtClean="0"/>
              <a:t>ペンシルパズルを解くものを作ろう！</a:t>
            </a:r>
            <a:endParaRPr lang="en-US" altLang="ja-JP" dirty="0"/>
          </a:p>
          <a:p>
            <a:endParaRPr lang="en-US" altLang="ja-JP" dirty="0" smtClean="0"/>
          </a:p>
          <a:p>
            <a:r>
              <a:rPr lang="ja-JP" altLang="en-US" dirty="0" smtClean="0"/>
              <a:t>候補</a:t>
            </a:r>
            <a:r>
              <a:rPr lang="en-US" altLang="ja-JP" dirty="0" smtClean="0"/>
              <a:t>…</a:t>
            </a:r>
            <a:r>
              <a:rPr lang="ja-JP" altLang="en-US" dirty="0" smtClean="0"/>
              <a:t>スリザーリンク、カックロ</a:t>
            </a:r>
            <a:endParaRPr lang="en-US" altLang="ja-JP" dirty="0" smtClean="0"/>
          </a:p>
          <a:p>
            <a:pPr lvl="1"/>
            <a:r>
              <a:rPr lang="ja-JP" altLang="en-US" dirty="0" smtClean="0"/>
              <a:t>盤面の用意、そもそもどう解くのか等考えるも</a:t>
            </a:r>
            <a:r>
              <a:rPr lang="en-US" altLang="ja-JP" dirty="0" smtClean="0"/>
              <a:t>1</a:t>
            </a:r>
            <a:r>
              <a:rPr lang="ja-JP" altLang="en-US" dirty="0" smtClean="0"/>
              <a:t>週間しか時間がないことも考えて断念</a:t>
            </a:r>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endParaRPr lang="en-US" altLang="ja-JP" dirty="0" smtClean="0"/>
          </a:p>
          <a:p>
            <a:r>
              <a:rPr lang="ja-JP" altLang="en-US" dirty="0" smtClean="0"/>
              <a:t>じゃあ今ある数独をよりよくしよう！</a:t>
            </a:r>
            <a:endParaRPr lang="en-US" altLang="ja-JP" dirty="0" smtClean="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1120" y="3927862"/>
            <a:ext cx="2093794" cy="2093794"/>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9278" y="3932462"/>
            <a:ext cx="2089194" cy="2089194"/>
          </a:xfrm>
          <a:prstGeom prst="rect">
            <a:avLst/>
          </a:prstGeom>
        </p:spPr>
      </p:pic>
    </p:spTree>
    <p:extLst>
      <p:ext uri="{BB962C8B-B14F-4D97-AF65-F5344CB8AC3E}">
        <p14:creationId xmlns:p14="http://schemas.microsoft.com/office/powerpoint/2010/main" val="1955642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改善前の方法</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候補</a:t>
            </a:r>
            <a:r>
              <a:rPr lang="ja-JP" altLang="en-US" dirty="0"/>
              <a:t>の少ないところから順番に埋めていく方針</a:t>
            </a:r>
            <a:endParaRPr lang="en-US" altLang="ja-JP" dirty="0"/>
          </a:p>
          <a:p>
            <a:pPr lvl="1"/>
            <a:r>
              <a:rPr lang="ja-JP" altLang="en-US" dirty="0"/>
              <a:t>適当にいれるよりはもちろん全然よく、十分な性能が</a:t>
            </a:r>
            <a:r>
              <a:rPr lang="ja-JP" altLang="en-US" dirty="0" smtClean="0"/>
              <a:t>ある</a:t>
            </a:r>
            <a:endParaRPr lang="en-US" altLang="ja-JP" dirty="0" smtClean="0"/>
          </a:p>
          <a:p>
            <a:pPr lvl="1"/>
            <a:endParaRPr lang="en-US" altLang="ja-JP" dirty="0" smtClean="0"/>
          </a:p>
          <a:p>
            <a:r>
              <a:rPr lang="ja-JP" altLang="en-US" dirty="0"/>
              <a:t>しかし人間の思考にはまだ遠い</a:t>
            </a:r>
          </a:p>
          <a:p>
            <a:endParaRPr lang="en-US" altLang="ja-JP"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3094" y="3066677"/>
            <a:ext cx="3155354" cy="3181722"/>
          </a:xfrm>
          <a:prstGeom prst="rect">
            <a:avLst/>
          </a:prstGeom>
        </p:spPr>
      </p:pic>
    </p:spTree>
    <p:extLst>
      <p:ext uri="{BB962C8B-B14F-4D97-AF65-F5344CB8AC3E}">
        <p14:creationId xmlns:p14="http://schemas.microsoft.com/office/powerpoint/2010/main" val="1706112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改善案</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人間の思考を取り入れて探索するノード数を減らす</a:t>
            </a:r>
            <a:endParaRPr lang="en-US" altLang="ja-JP" dirty="0"/>
          </a:p>
          <a:p>
            <a:endParaRPr lang="en-US" altLang="ja-JP" dirty="0" smtClean="0"/>
          </a:p>
          <a:p>
            <a:pPr lvl="1"/>
            <a:r>
              <a:rPr kumimoji="1" lang="ja-JP" altLang="en-US" dirty="0" smtClean="0"/>
              <a:t>例</a:t>
            </a:r>
            <a:r>
              <a:rPr kumimoji="1" lang="en-US" altLang="ja-JP" dirty="0" smtClean="0"/>
              <a:t>1 : </a:t>
            </a:r>
            <a:r>
              <a:rPr lang="ja-JP" altLang="en-US" dirty="0" smtClean="0"/>
              <a:t>列や行、四角の中について入る数字を列挙し、対象のマスにしか入らない数字を探し出し入力する</a:t>
            </a:r>
            <a:endParaRPr lang="en-US" altLang="ja-JP" dirty="0" smtClean="0"/>
          </a:p>
          <a:p>
            <a:pPr lvl="1"/>
            <a:endParaRPr lang="en-US" altLang="ja-JP" dirty="0" smtClean="0"/>
          </a:p>
          <a:p>
            <a:pPr lvl="1"/>
            <a:r>
              <a:rPr kumimoji="1" lang="ja-JP" altLang="en-US" dirty="0" smtClean="0"/>
              <a:t>例</a:t>
            </a:r>
            <a:r>
              <a:rPr kumimoji="1" lang="en-US" altLang="ja-JP" dirty="0" smtClean="0"/>
              <a:t>2 : </a:t>
            </a:r>
            <a:r>
              <a:rPr lang="ja-JP" altLang="en-US" dirty="0" smtClean="0"/>
              <a:t>ある四角について、他の四角の情報をまとめるとあるマスにしか入らない数字がありそれを入力する</a:t>
            </a:r>
            <a:endParaRPr kumimoji="1" lang="en-US" altLang="ja-JP" dirty="0"/>
          </a:p>
          <a:p>
            <a:endParaRPr kumimoji="1" lang="ja-JP" altLang="en-US" dirty="0"/>
          </a:p>
        </p:txBody>
      </p:sp>
    </p:spTree>
    <p:extLst>
      <p:ext uri="{BB962C8B-B14F-4D97-AF65-F5344CB8AC3E}">
        <p14:creationId xmlns:p14="http://schemas.microsoft.com/office/powerpoint/2010/main" val="1201090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例</a:t>
            </a:r>
            <a:r>
              <a:rPr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pPr marL="342900" lvl="1" indent="-342900"/>
            <a:r>
              <a:rPr lang="ja-JP" altLang="en-US" dirty="0"/>
              <a:t>列や行、四角の中について入る数字を列挙し、対象のマスにしか入らない数字を探し出し入力する</a:t>
            </a:r>
            <a:endParaRPr lang="en-US" altLang="ja-JP" dirty="0"/>
          </a:p>
          <a:p>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788" y="2864993"/>
            <a:ext cx="3355367" cy="3383406"/>
          </a:xfrm>
          <a:prstGeom prst="rect">
            <a:avLst/>
          </a:prstGeom>
        </p:spPr>
      </p:pic>
    </p:spTree>
    <p:extLst>
      <p:ext uri="{BB962C8B-B14F-4D97-AF65-F5344CB8AC3E}">
        <p14:creationId xmlns:p14="http://schemas.microsoft.com/office/powerpoint/2010/main" val="1589818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例</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pPr marL="342900" lvl="1" indent="-342900"/>
            <a:r>
              <a:rPr lang="ja-JP" altLang="en-US" dirty="0"/>
              <a:t>ある四角について、他の四角の情報をまとめるとあるマスにしか入らない数字がありそれを入力する</a:t>
            </a:r>
            <a:endParaRPr lang="en-US" altLang="ja-JP" dirty="0"/>
          </a:p>
          <a:p>
            <a:endParaRPr kumimoji="1" lang="ja-JP" altLang="en-US" dirty="0"/>
          </a:p>
        </p:txBody>
      </p:sp>
      <p:pic>
        <p:nvPicPr>
          <p:cNvPr id="6" name="図 5"/>
          <p:cNvPicPr>
            <a:picLocks noChangeAspect="1"/>
          </p:cNvPicPr>
          <p:nvPr/>
        </p:nvPicPr>
        <p:blipFill>
          <a:blip r:embed="rId3"/>
          <a:stretch>
            <a:fillRect/>
          </a:stretch>
        </p:blipFill>
        <p:spPr>
          <a:xfrm>
            <a:off x="3771922" y="2860511"/>
            <a:ext cx="3609319" cy="3387888"/>
          </a:xfrm>
          <a:prstGeom prst="rect">
            <a:avLst/>
          </a:prstGeom>
        </p:spPr>
      </p:pic>
    </p:spTree>
    <p:extLst>
      <p:ext uri="{BB962C8B-B14F-4D97-AF65-F5344CB8AC3E}">
        <p14:creationId xmlns:p14="http://schemas.microsoft.com/office/powerpoint/2010/main" val="952746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実装</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例</a:t>
            </a:r>
            <a:r>
              <a:rPr kumimoji="1" lang="en-US" altLang="ja-JP" dirty="0" smtClean="0"/>
              <a:t>1</a:t>
            </a:r>
            <a:r>
              <a:rPr kumimoji="1" lang="ja-JP" altLang="en-US" dirty="0" smtClean="0"/>
              <a:t>までは実装できた</a:t>
            </a:r>
            <a:endParaRPr kumimoji="1" lang="en-US" altLang="ja-JP" dirty="0" smtClean="0"/>
          </a:p>
          <a:p>
            <a:pPr lvl="1"/>
            <a:r>
              <a:rPr kumimoji="1" lang="ja-JP" altLang="en-US" dirty="0" smtClean="0"/>
              <a:t>入り得る要素数が</a:t>
            </a:r>
            <a:r>
              <a:rPr kumimoji="1" lang="en-US" altLang="ja-JP" dirty="0" smtClean="0"/>
              <a:t>2</a:t>
            </a:r>
            <a:r>
              <a:rPr kumimoji="1" lang="ja-JP" altLang="en-US" dirty="0" smtClean="0"/>
              <a:t>以上ある点をピックアップしてきたらそこにしか入らない数字がないかを確認する</a:t>
            </a:r>
            <a:endParaRPr kumimoji="1" lang="en-US" altLang="ja-JP" dirty="0" smtClean="0"/>
          </a:p>
          <a:p>
            <a:pPr lvl="1"/>
            <a:r>
              <a:rPr lang="ja-JP" altLang="en-US" dirty="0" smtClean="0"/>
              <a:t>色々模索した結果下手に条件分岐するよりこちらの方がノード数は低くなることがわかった</a:t>
            </a:r>
            <a:endParaRPr kumimoji="1" lang="en-US" altLang="ja-JP" dirty="0" smtClean="0"/>
          </a:p>
          <a:p>
            <a:pPr lvl="1"/>
            <a:endParaRPr kumimoji="1" lang="en-US" altLang="ja-JP" dirty="0" smtClean="0"/>
          </a:p>
          <a:p>
            <a:r>
              <a:rPr lang="ja-JP" altLang="en-US" dirty="0" smtClean="0"/>
              <a:t>例</a:t>
            </a:r>
            <a:r>
              <a:rPr lang="en-US" altLang="ja-JP" dirty="0" smtClean="0"/>
              <a:t>2</a:t>
            </a:r>
            <a:r>
              <a:rPr lang="ja-JP" altLang="en-US" dirty="0" smtClean="0"/>
              <a:t>の方がすごい難しい</a:t>
            </a:r>
            <a:endParaRPr lang="en-US" altLang="ja-JP" dirty="0" smtClean="0"/>
          </a:p>
          <a:p>
            <a:pPr lvl="1"/>
            <a:r>
              <a:rPr kumimoji="1" lang="ja-JP" altLang="en-US" dirty="0" smtClean="0"/>
              <a:t>実際に埋まってるわけではないマスの情報を集約しないといけない</a:t>
            </a:r>
            <a:endParaRPr kumimoji="1" lang="en-US" altLang="ja-JP" dirty="0" smtClean="0"/>
          </a:p>
          <a:p>
            <a:pPr lvl="2"/>
            <a:r>
              <a:rPr lang="ja-JP" altLang="en-US" dirty="0" smtClean="0"/>
              <a:t>今回は断念</a:t>
            </a:r>
            <a:endParaRPr kumimoji="1" lang="ja-JP" altLang="en-US" dirty="0"/>
          </a:p>
        </p:txBody>
      </p:sp>
    </p:spTree>
    <p:extLst>
      <p:ext uri="{BB962C8B-B14F-4D97-AF65-F5344CB8AC3E}">
        <p14:creationId xmlns:p14="http://schemas.microsoft.com/office/powerpoint/2010/main" val="1790176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結果</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55745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今回は例</a:t>
            </a:r>
            <a:r>
              <a:rPr kumimoji="1" lang="en-US" altLang="ja-JP" dirty="0" smtClean="0"/>
              <a:t>2</a:t>
            </a:r>
            <a:r>
              <a:rPr kumimoji="1" lang="ja-JP" altLang="en-US" dirty="0" smtClean="0"/>
              <a:t>の方が実装できなかったため、ノードの数の減少は最低限だったと思う</a:t>
            </a:r>
            <a:endParaRPr kumimoji="1" lang="en-US" altLang="ja-JP" dirty="0" smtClean="0"/>
          </a:p>
          <a:p>
            <a:pPr lvl="1"/>
            <a:r>
              <a:rPr lang="ja-JP" altLang="en-US" dirty="0" smtClean="0"/>
              <a:t>実際時間としてはやることが増えてる分の悪化の方が響いていい成果を出せなかった</a:t>
            </a:r>
            <a:endParaRPr kumimoji="1" lang="ja-JP" altLang="en-US" dirty="0"/>
          </a:p>
        </p:txBody>
      </p:sp>
    </p:spTree>
    <p:extLst>
      <p:ext uri="{BB962C8B-B14F-4D97-AF65-F5344CB8AC3E}">
        <p14:creationId xmlns:p14="http://schemas.microsoft.com/office/powerpoint/2010/main" val="14089859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イオン</Template>
  <TotalTime>1215</TotalTime>
  <Words>500</Words>
  <Application>Microsoft Macintosh PowerPoint</Application>
  <PresentationFormat>ワイド画面</PresentationFormat>
  <Paragraphs>49</Paragraphs>
  <Slides>9</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Century Gothic</vt:lpstr>
      <vt:lpstr>Wingdings 3</vt:lpstr>
      <vt:lpstr>Yu Gothic</vt:lpstr>
      <vt:lpstr>メイリオ</vt:lpstr>
      <vt:lpstr>Arial</vt:lpstr>
      <vt:lpstr>イオン</vt:lpstr>
      <vt:lpstr>数独を解く</vt:lpstr>
      <vt:lpstr>はじめに</vt:lpstr>
      <vt:lpstr>改善前の方法</vt:lpstr>
      <vt:lpstr>改善案</vt:lpstr>
      <vt:lpstr>例1</vt:lpstr>
      <vt:lpstr>例2</vt:lpstr>
      <vt:lpstr>実装</vt:lpstr>
      <vt:lpstr>結果</vt:lpstr>
      <vt:lpstr>課題点</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数独を解く</dc:title>
  <dc:creator>長崎光弘</dc:creator>
  <cp:lastModifiedBy>長崎光弘</cp:lastModifiedBy>
  <cp:revision>11</cp:revision>
  <dcterms:created xsi:type="dcterms:W3CDTF">2018-11-27T05:44:09Z</dcterms:created>
  <dcterms:modified xsi:type="dcterms:W3CDTF">2018-11-28T01:59:37Z</dcterms:modified>
</cp:coreProperties>
</file>