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9" r:id="rId2"/>
    <p:sldId id="258" r:id="rId3"/>
    <p:sldId id="276" r:id="rId4"/>
    <p:sldId id="270" r:id="rId5"/>
    <p:sldId id="275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740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E845-DDB5-9644-98BE-EF6B782EBD62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E3B-A749-1A4F-B032-C6FB0DE09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86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7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CFE3B-A749-1A4F-B032-C6FB0DE094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75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1250332" y="643993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6918353" y="575758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9988616" y="64399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7315427" y="14711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36541"/>
              </p:ext>
            </p:extLst>
          </p:nvPr>
        </p:nvGraphicFramePr>
        <p:xfrm>
          <a:off x="7060455" y="1747142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8377393" y="3243691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707441-E2C5-B94E-AD66-0270BC84E2C2}"/>
              </a:ext>
            </a:extLst>
          </p:cNvPr>
          <p:cNvSpPr txBox="1"/>
          <p:nvPr/>
        </p:nvSpPr>
        <p:spPr>
          <a:xfrm>
            <a:off x="1650876" y="358636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トップページ</a:t>
            </a:r>
            <a:endParaRPr kumimoji="1" lang="ja-JP" altLang="en-US" sz="105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085AB1-4149-FE49-BA23-5C3C70039CFF}"/>
              </a:ext>
            </a:extLst>
          </p:cNvPr>
          <p:cNvSpPr txBox="1"/>
          <p:nvPr/>
        </p:nvSpPr>
        <p:spPr>
          <a:xfrm>
            <a:off x="1495047" y="1148162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▼トップス</a:t>
            </a:r>
            <a:endParaRPr lang="en-US" altLang="ja-JP" sz="1050" dirty="0"/>
          </a:p>
          <a:p>
            <a:r>
              <a:rPr lang="ja-JP" altLang="en-US" sz="1050"/>
              <a:t>　</a:t>
            </a:r>
            <a:r>
              <a:rPr kumimoji="1" lang="en-US" altLang="ja-JP" sz="1050" dirty="0"/>
              <a:t>T</a:t>
            </a:r>
            <a:r>
              <a:rPr kumimoji="1" lang="ja-JP" altLang="en-US" sz="1050"/>
              <a:t>シャツ</a:t>
            </a:r>
            <a:endParaRPr kumimoji="1" lang="en-US" altLang="ja-JP" sz="1050" dirty="0"/>
          </a:p>
          <a:p>
            <a:r>
              <a:rPr kumimoji="1" lang="ja-JP" altLang="en-US" sz="1050"/>
              <a:t>　</a:t>
            </a:r>
            <a:r>
              <a:rPr kumimoji="1" lang="en-US" altLang="ja-JP" sz="1050" dirty="0"/>
              <a:t>Y</a:t>
            </a:r>
            <a:r>
              <a:rPr kumimoji="1" lang="ja-JP" altLang="en-US" sz="1050"/>
              <a:t>シャツ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496B41-80FD-4948-A07A-C3766AA5B58D}"/>
              </a:ext>
            </a:extLst>
          </p:cNvPr>
          <p:cNvSpPr txBox="1"/>
          <p:nvPr/>
        </p:nvSpPr>
        <p:spPr>
          <a:xfrm>
            <a:off x="1495047" y="1780648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▼ボトムス</a:t>
            </a:r>
            <a:endParaRPr lang="en-US" altLang="ja-JP" sz="1050" dirty="0"/>
          </a:p>
          <a:p>
            <a:r>
              <a:rPr lang="ja-JP" altLang="en-US" sz="1050"/>
              <a:t>　スカート</a:t>
            </a:r>
            <a:endParaRPr lang="en-US" altLang="ja-JP" sz="1050" dirty="0"/>
          </a:p>
          <a:p>
            <a:r>
              <a:rPr lang="ja-JP" altLang="en-US" sz="1050"/>
              <a:t>　ズボン</a:t>
            </a:r>
            <a:endParaRPr kumimoji="1" lang="ja-JP" altLang="en-US" sz="105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4318A0-A572-0F40-8BBB-1FB3C2FF6BF5}"/>
              </a:ext>
            </a:extLst>
          </p:cNvPr>
          <p:cNvSpPr txBox="1"/>
          <p:nvPr/>
        </p:nvSpPr>
        <p:spPr>
          <a:xfrm>
            <a:off x="1495047" y="2389827"/>
            <a:ext cx="1580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▶︎</a:t>
            </a:r>
            <a:r>
              <a:rPr kumimoji="1" lang="ja-JP" altLang="en-US" sz="1050"/>
              <a:t>アクセサリー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E15FA47-42BE-EA49-A752-6EF7CEAA9C97}"/>
              </a:ext>
            </a:extLst>
          </p:cNvPr>
          <p:cNvSpPr txBox="1"/>
          <p:nvPr/>
        </p:nvSpPr>
        <p:spPr>
          <a:xfrm>
            <a:off x="1650875" y="83949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ようこそ</a:t>
            </a:r>
            <a:endParaRPr kumimoji="1" lang="ja-JP" altLang="en-US" sz="105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773A25E-6C2E-044B-8AA9-BB5F48D0DA43}"/>
              </a:ext>
            </a:extLst>
          </p:cNvPr>
          <p:cNvSpPr txBox="1"/>
          <p:nvPr/>
        </p:nvSpPr>
        <p:spPr>
          <a:xfrm>
            <a:off x="6996209" y="30343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顧客用一覧ページ</a:t>
            </a:r>
            <a:endParaRPr kumimoji="1" lang="ja-JP" altLang="en-US" sz="105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C5C9ED-8142-9C4F-B542-F2A14B3261D6}"/>
              </a:ext>
            </a:extLst>
          </p:cNvPr>
          <p:cNvSpPr/>
          <p:nvPr/>
        </p:nvSpPr>
        <p:spPr>
          <a:xfrm>
            <a:off x="6996208" y="771263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2CD1C7-F0ED-FE45-93CD-B9CF43334F0C}"/>
              </a:ext>
            </a:extLst>
          </p:cNvPr>
          <p:cNvCxnSpPr>
            <a:cxnSpLocks/>
          </p:cNvCxnSpPr>
          <p:nvPr/>
        </p:nvCxnSpPr>
        <p:spPr>
          <a:xfrm>
            <a:off x="7093359" y="918154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3C169EE-971A-B949-94D0-6CB48B53791E}"/>
              </a:ext>
            </a:extLst>
          </p:cNvPr>
          <p:cNvCxnSpPr>
            <a:cxnSpLocks/>
          </p:cNvCxnSpPr>
          <p:nvPr/>
        </p:nvCxnSpPr>
        <p:spPr>
          <a:xfrm>
            <a:off x="7093359" y="1012330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01ED7B0-6F77-4240-857A-64CB5310DEED}"/>
              </a:ext>
            </a:extLst>
          </p:cNvPr>
          <p:cNvCxnSpPr>
            <a:cxnSpLocks/>
          </p:cNvCxnSpPr>
          <p:nvPr/>
        </p:nvCxnSpPr>
        <p:spPr>
          <a:xfrm>
            <a:off x="7093359" y="1119818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A2D9AA-2CD6-DF4A-80C4-A5F276CAD37C}"/>
              </a:ext>
            </a:extLst>
          </p:cNvPr>
          <p:cNvSpPr/>
          <p:nvPr/>
        </p:nvSpPr>
        <p:spPr>
          <a:xfrm>
            <a:off x="6996208" y="3814047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7A5736-A7F1-A84A-9780-88940EC72264}"/>
              </a:ext>
            </a:extLst>
          </p:cNvPr>
          <p:cNvSpPr/>
          <p:nvPr/>
        </p:nvSpPr>
        <p:spPr>
          <a:xfrm>
            <a:off x="10066471" y="388228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B951F5-9BDE-8042-A4B6-DAB5911F670F}"/>
              </a:ext>
            </a:extLst>
          </p:cNvPr>
          <p:cNvSpPr txBox="1"/>
          <p:nvPr/>
        </p:nvSpPr>
        <p:spPr>
          <a:xfrm>
            <a:off x="7393282" y="470945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963D8E0A-7700-684F-8EEF-F18880EF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16375"/>
              </p:ext>
            </p:extLst>
          </p:nvPr>
        </p:nvGraphicFramePr>
        <p:xfrm>
          <a:off x="7138310" y="4985431"/>
          <a:ext cx="352632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72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8772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5287BC-3D34-E047-9897-0715057DD04D}"/>
              </a:ext>
            </a:extLst>
          </p:cNvPr>
          <p:cNvSpPr txBox="1"/>
          <p:nvPr/>
        </p:nvSpPr>
        <p:spPr>
          <a:xfrm>
            <a:off x="8455248" y="648198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D766D116-B612-4A43-BF69-855055864D1B}"/>
              </a:ext>
            </a:extLst>
          </p:cNvPr>
          <p:cNvSpPr/>
          <p:nvPr/>
        </p:nvSpPr>
        <p:spPr>
          <a:xfrm>
            <a:off x="7074063" y="400955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ACC9707-33A2-DF4F-8241-0448B182194E}"/>
              </a:ext>
            </a:extLst>
          </p:cNvPr>
          <p:cNvSpPr/>
          <p:nvPr/>
        </p:nvSpPr>
        <p:spPr>
          <a:xfrm>
            <a:off x="7728552" y="4122802"/>
            <a:ext cx="2353872" cy="95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293F655-CEF1-7742-AAEA-F6CF2EBF0B17}"/>
              </a:ext>
            </a:extLst>
          </p:cNvPr>
          <p:cNvSpPr txBox="1"/>
          <p:nvPr/>
        </p:nvSpPr>
        <p:spPr>
          <a:xfrm>
            <a:off x="8134872" y="438680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を購入しますか</a:t>
            </a:r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67E4057A-D876-B240-8402-7D8BF9E2B2C3}"/>
              </a:ext>
            </a:extLst>
          </p:cNvPr>
          <p:cNvSpPr/>
          <p:nvPr/>
        </p:nvSpPr>
        <p:spPr>
          <a:xfrm>
            <a:off x="8183636" y="47174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はい</a:t>
            </a:r>
            <a:endParaRPr kumimoji="1" lang="ja-JP" altLang="en-US" sz="1050"/>
          </a:p>
        </p:txBody>
      </p: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D106DC4-4A47-A649-9587-5C9ACF708685}"/>
              </a:ext>
            </a:extLst>
          </p:cNvPr>
          <p:cNvSpPr/>
          <p:nvPr/>
        </p:nvSpPr>
        <p:spPr>
          <a:xfrm>
            <a:off x="9172137" y="471795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いいえ</a:t>
            </a:r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1250332" y="643993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6474373" y="575758"/>
            <a:ext cx="4308352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9988616" y="64399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7315427" y="14711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1887"/>
              </p:ext>
            </p:extLst>
          </p:nvPr>
        </p:nvGraphicFramePr>
        <p:xfrm>
          <a:off x="7060455" y="1747142"/>
          <a:ext cx="3526327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1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  <a:gridCol w="503761">
                  <a:extLst>
                    <a:ext uri="{9D8B030D-6E8A-4147-A177-3AD203B41FA5}">
                      <a16:colId xmlns:a16="http://schemas.microsoft.com/office/drawing/2014/main" val="29165969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OO</a:t>
                      </a:r>
                      <a:r>
                        <a:rPr kumimoji="1" lang="ja-JP" altLang="en-US" sz="1050"/>
                        <a:t>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○個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　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8377393" y="3243691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707441-E2C5-B94E-AD66-0270BC84E2C2}"/>
              </a:ext>
            </a:extLst>
          </p:cNvPr>
          <p:cNvSpPr txBox="1"/>
          <p:nvPr/>
        </p:nvSpPr>
        <p:spPr>
          <a:xfrm>
            <a:off x="1650876" y="358636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トップページ</a:t>
            </a:r>
            <a:endParaRPr kumimoji="1" lang="ja-JP" altLang="en-US" sz="105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7085AB1-4149-FE49-BA23-5C3C70039CFF}"/>
              </a:ext>
            </a:extLst>
          </p:cNvPr>
          <p:cNvSpPr txBox="1"/>
          <p:nvPr/>
        </p:nvSpPr>
        <p:spPr>
          <a:xfrm>
            <a:off x="1527026" y="1804742"/>
            <a:ext cx="1580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050" dirty="0"/>
          </a:p>
          <a:p>
            <a:r>
              <a:rPr lang="ja-JP" altLang="en-US" sz="1050"/>
              <a:t>　</a:t>
            </a:r>
            <a:r>
              <a:rPr kumimoji="1" lang="en-US" altLang="ja-JP" sz="1050" dirty="0"/>
              <a:t>T</a:t>
            </a:r>
            <a:r>
              <a:rPr kumimoji="1" lang="ja-JP" altLang="en-US" sz="1050"/>
              <a:t>シャツ</a:t>
            </a:r>
            <a:endParaRPr kumimoji="1" lang="en-US" altLang="ja-JP" sz="1050" dirty="0"/>
          </a:p>
          <a:p>
            <a:r>
              <a:rPr kumimoji="1" lang="ja-JP" altLang="en-US" sz="1050"/>
              <a:t>　</a:t>
            </a:r>
            <a:r>
              <a:rPr kumimoji="1" lang="en-US" altLang="ja-JP" sz="1050" dirty="0"/>
              <a:t>Y</a:t>
            </a:r>
            <a:r>
              <a:rPr kumimoji="1" lang="ja-JP" altLang="en-US" sz="1050"/>
              <a:t>シャツ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6496B41-80FD-4948-A07A-C3766AA5B58D}"/>
              </a:ext>
            </a:extLst>
          </p:cNvPr>
          <p:cNvSpPr txBox="1"/>
          <p:nvPr/>
        </p:nvSpPr>
        <p:spPr>
          <a:xfrm>
            <a:off x="1567226" y="2506366"/>
            <a:ext cx="1580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　スカート</a:t>
            </a:r>
            <a:endParaRPr lang="en-US" altLang="ja-JP" sz="1050" dirty="0"/>
          </a:p>
          <a:p>
            <a:r>
              <a:rPr lang="ja-JP" altLang="en-US" sz="1050"/>
              <a:t>　ズボン</a:t>
            </a:r>
            <a:endParaRPr kumimoji="1" lang="ja-JP" altLang="en-US" sz="105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4318A0-A572-0F40-8BBB-1FB3C2FF6BF5}"/>
              </a:ext>
            </a:extLst>
          </p:cNvPr>
          <p:cNvSpPr txBox="1"/>
          <p:nvPr/>
        </p:nvSpPr>
        <p:spPr>
          <a:xfrm>
            <a:off x="1527026" y="3046407"/>
            <a:ext cx="1580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　ネックレス</a:t>
            </a:r>
            <a:endParaRPr kumimoji="1" lang="ja-JP" altLang="en-US" sz="105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E15FA47-42BE-EA49-A752-6EF7CEAA9C97}"/>
              </a:ext>
            </a:extLst>
          </p:cNvPr>
          <p:cNvSpPr txBox="1"/>
          <p:nvPr/>
        </p:nvSpPr>
        <p:spPr>
          <a:xfrm>
            <a:off x="1650875" y="83949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ようこそ</a:t>
            </a:r>
            <a:endParaRPr kumimoji="1" lang="ja-JP" altLang="en-US" sz="1050"/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8FBA90DF-1C5F-234D-9597-3F4144EE5BA1}"/>
              </a:ext>
            </a:extLst>
          </p:cNvPr>
          <p:cNvSpPr/>
          <p:nvPr/>
        </p:nvSpPr>
        <p:spPr>
          <a:xfrm>
            <a:off x="3037242" y="1997528"/>
            <a:ext cx="1392255" cy="824034"/>
          </a:xfrm>
          <a:prstGeom prst="wedgeRoundRectCallout">
            <a:avLst>
              <a:gd name="adj1" fmla="val -90500"/>
              <a:gd name="adj2" fmla="val -378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サムネイル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カテゴリ名と名前を結びつける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商品</a:t>
            </a:r>
            <a:r>
              <a:rPr kumimoji="1" lang="en-US" altLang="ja-JP" sz="1050" dirty="0" err="1"/>
              <a:t>ID.jpeg</a:t>
            </a:r>
            <a:endParaRPr kumimoji="1" lang="en-US" altLang="ja-JP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773A25E-6C2E-044B-8AA9-BB5F48D0DA43}"/>
              </a:ext>
            </a:extLst>
          </p:cNvPr>
          <p:cNvSpPr txBox="1"/>
          <p:nvPr/>
        </p:nvSpPr>
        <p:spPr>
          <a:xfrm>
            <a:off x="6996209" y="30343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顧客用一覧ページ</a:t>
            </a:r>
            <a:endParaRPr kumimoji="1" lang="ja-JP" altLang="en-US" sz="105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C5C9ED-8142-9C4F-B542-F2A14B3261D6}"/>
              </a:ext>
            </a:extLst>
          </p:cNvPr>
          <p:cNvSpPr/>
          <p:nvPr/>
        </p:nvSpPr>
        <p:spPr>
          <a:xfrm>
            <a:off x="6608398" y="781072"/>
            <a:ext cx="487158" cy="24626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42CD1C7-F0ED-FE45-93CD-B9CF43334F0C}"/>
              </a:ext>
            </a:extLst>
          </p:cNvPr>
          <p:cNvCxnSpPr>
            <a:cxnSpLocks/>
          </p:cNvCxnSpPr>
          <p:nvPr/>
        </p:nvCxnSpPr>
        <p:spPr>
          <a:xfrm>
            <a:off x="6748014" y="90088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3C169EE-971A-B949-94D0-6CB48B53791E}"/>
              </a:ext>
            </a:extLst>
          </p:cNvPr>
          <p:cNvCxnSpPr>
            <a:cxnSpLocks/>
          </p:cNvCxnSpPr>
          <p:nvPr/>
        </p:nvCxnSpPr>
        <p:spPr>
          <a:xfrm>
            <a:off x="6748014" y="99506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01ED7B0-6F77-4240-857A-64CB5310DEED}"/>
              </a:ext>
            </a:extLst>
          </p:cNvPr>
          <p:cNvCxnSpPr>
            <a:cxnSpLocks/>
          </p:cNvCxnSpPr>
          <p:nvPr/>
        </p:nvCxnSpPr>
        <p:spPr>
          <a:xfrm>
            <a:off x="6748014" y="1102551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角丸四角形吹き出し 56">
            <a:extLst>
              <a:ext uri="{FF2B5EF4-FFF2-40B4-BE49-F238E27FC236}">
                <a16:creationId xmlns:a16="http://schemas.microsoft.com/office/drawing/2014/main" id="{4819D7BF-4A3F-0F48-9C15-3219C45E28A0}"/>
              </a:ext>
            </a:extLst>
          </p:cNvPr>
          <p:cNvSpPr/>
          <p:nvPr/>
        </p:nvSpPr>
        <p:spPr>
          <a:xfrm>
            <a:off x="5141404" y="731292"/>
            <a:ext cx="1534955" cy="1986270"/>
          </a:xfrm>
          <a:prstGeom prst="wedgeRoundRectCallout">
            <a:avLst>
              <a:gd name="adj1" fmla="val 60351"/>
              <a:gd name="adj2" fmla="val -377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最初は</a:t>
            </a:r>
            <a:r>
              <a:rPr lang="en-US" altLang="ja-JP" sz="1050" dirty="0"/>
              <a:t>li</a:t>
            </a:r>
            <a:r>
              <a:rPr lang="ja-JP" altLang="en-US" sz="1050"/>
              <a:t>で並べる</a:t>
            </a:r>
            <a:endParaRPr kumimoji="1" lang="en-US" altLang="ja-JP" sz="1050" dirty="0"/>
          </a:p>
          <a:p>
            <a:pPr algn="ctr"/>
            <a:r>
              <a:rPr kumimoji="1" lang="ja-JP" altLang="en-US" sz="1050"/>
              <a:t>メニュー</a:t>
            </a:r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  <a:p>
            <a:pPr algn="ctr"/>
            <a:endParaRPr kumimoji="1" lang="en-US" altLang="ja-JP" sz="1050" dirty="0"/>
          </a:p>
        </p:txBody>
      </p:sp>
      <p:sp>
        <p:nvSpPr>
          <p:cNvPr id="58" name="角丸四角形吹き出し 57">
            <a:extLst>
              <a:ext uri="{FF2B5EF4-FFF2-40B4-BE49-F238E27FC236}">
                <a16:creationId xmlns:a16="http://schemas.microsoft.com/office/drawing/2014/main" id="{615CF653-FF12-B145-9123-94AF99B4966C}"/>
              </a:ext>
            </a:extLst>
          </p:cNvPr>
          <p:cNvSpPr/>
          <p:nvPr/>
        </p:nvSpPr>
        <p:spPr>
          <a:xfrm>
            <a:off x="8416750" y="2583207"/>
            <a:ext cx="1498397" cy="591086"/>
          </a:xfrm>
          <a:prstGeom prst="wedgeRoundRectCallout">
            <a:avLst>
              <a:gd name="adj1" fmla="val 7319"/>
              <a:gd name="adj2" fmla="val -837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個数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０の時だけ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sold out</a:t>
            </a: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289E69D9-2989-214E-840F-C4603EA74152}"/>
              </a:ext>
            </a:extLst>
          </p:cNvPr>
          <p:cNvSpPr/>
          <p:nvPr/>
        </p:nvSpPr>
        <p:spPr>
          <a:xfrm>
            <a:off x="6628947" y="2568006"/>
            <a:ext cx="1498397" cy="520549"/>
          </a:xfrm>
          <a:prstGeom prst="wedgeRoundRectCallout">
            <a:avLst>
              <a:gd name="adj1" fmla="val 64575"/>
              <a:gd name="adj2" fmla="val -952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プルダウン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変更すると在庫変わる？</a:t>
            </a:r>
            <a:endParaRPr kumimoji="1" lang="en-US" altLang="ja-JP" sz="1050" dirty="0"/>
          </a:p>
        </p:txBody>
      </p:sp>
      <p:sp>
        <p:nvSpPr>
          <p:cNvPr id="60" name="角丸四角形吹き出し 59">
            <a:extLst>
              <a:ext uri="{FF2B5EF4-FFF2-40B4-BE49-F238E27FC236}">
                <a16:creationId xmlns:a16="http://schemas.microsoft.com/office/drawing/2014/main" id="{2B3E5529-CA0A-254B-9A8F-A5C3B6D921F1}"/>
              </a:ext>
            </a:extLst>
          </p:cNvPr>
          <p:cNvSpPr/>
          <p:nvPr/>
        </p:nvSpPr>
        <p:spPr>
          <a:xfrm>
            <a:off x="10663228" y="2416431"/>
            <a:ext cx="1498397" cy="422649"/>
          </a:xfrm>
          <a:prstGeom prst="wedgeRoundRectCallout">
            <a:avLst>
              <a:gd name="adj1" fmla="val -48205"/>
              <a:gd name="adj2" fmla="val -779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確認してから在庫が</a:t>
            </a:r>
            <a:endParaRPr kumimoji="1" lang="en-US" altLang="ja-JP" sz="1050" dirty="0"/>
          </a:p>
          <a:p>
            <a:pPr algn="ctr"/>
            <a:r>
              <a:rPr kumimoji="1" lang="ja-JP" altLang="en-US" sz="1050"/>
              <a:t>一個減ります</a:t>
            </a:r>
            <a:endParaRPr kumimoji="1" lang="en-US" altLang="ja-JP" sz="105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90337-0D8D-C74F-9257-45002682DADD}"/>
              </a:ext>
            </a:extLst>
          </p:cNvPr>
          <p:cNvSpPr txBox="1"/>
          <p:nvPr/>
        </p:nvSpPr>
        <p:spPr>
          <a:xfrm>
            <a:off x="5590653" y="1284200"/>
            <a:ext cx="15807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/>
              <a:t>トップス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ボトムス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lang="ja-JP" altLang="en-US" sz="1050"/>
              <a:t>　・</a:t>
            </a:r>
            <a:endParaRPr lang="en-US" altLang="ja-JP" sz="1050" dirty="0"/>
          </a:p>
          <a:p>
            <a:r>
              <a:rPr kumimoji="1" lang="ja-JP" altLang="en-US" sz="1050"/>
              <a:t>アクセサリー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4A2D9AA-2CD6-DF4A-80C4-A5F276CAD37C}"/>
              </a:ext>
            </a:extLst>
          </p:cNvPr>
          <p:cNvSpPr/>
          <p:nvPr/>
        </p:nvSpPr>
        <p:spPr>
          <a:xfrm>
            <a:off x="6996208" y="3814047"/>
            <a:ext cx="3864371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277A5736-A7F1-A84A-9780-88940EC72264}"/>
              </a:ext>
            </a:extLst>
          </p:cNvPr>
          <p:cNvSpPr/>
          <p:nvPr/>
        </p:nvSpPr>
        <p:spPr>
          <a:xfrm>
            <a:off x="10066471" y="388228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B951F5-9BDE-8042-A4B6-DAB5911F670F}"/>
              </a:ext>
            </a:extLst>
          </p:cNvPr>
          <p:cNvSpPr txBox="1"/>
          <p:nvPr/>
        </p:nvSpPr>
        <p:spPr>
          <a:xfrm>
            <a:off x="7393282" y="4709457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963D8E0A-7700-684F-8EEF-F18880EF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49803"/>
              </p:ext>
            </p:extLst>
          </p:nvPr>
        </p:nvGraphicFramePr>
        <p:xfrm>
          <a:off x="7138310" y="4985431"/>
          <a:ext cx="3554237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74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26973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3848621456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購入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5287BC-3D34-E047-9897-0715057DD04D}"/>
              </a:ext>
            </a:extLst>
          </p:cNvPr>
          <p:cNvSpPr txBox="1"/>
          <p:nvPr/>
        </p:nvSpPr>
        <p:spPr>
          <a:xfrm>
            <a:off x="8455248" y="648198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D766D116-B612-4A43-BF69-855055864D1B}"/>
              </a:ext>
            </a:extLst>
          </p:cNvPr>
          <p:cNvSpPr/>
          <p:nvPr/>
        </p:nvSpPr>
        <p:spPr>
          <a:xfrm>
            <a:off x="7074063" y="400955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ACC9707-33A2-DF4F-8241-0448B182194E}"/>
              </a:ext>
            </a:extLst>
          </p:cNvPr>
          <p:cNvSpPr/>
          <p:nvPr/>
        </p:nvSpPr>
        <p:spPr>
          <a:xfrm>
            <a:off x="7728552" y="4122802"/>
            <a:ext cx="2353872" cy="95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293F655-CEF1-7742-AAEA-F6CF2EBF0B17}"/>
              </a:ext>
            </a:extLst>
          </p:cNvPr>
          <p:cNvSpPr txBox="1"/>
          <p:nvPr/>
        </p:nvSpPr>
        <p:spPr>
          <a:xfrm>
            <a:off x="8134872" y="438680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を</a:t>
            </a:r>
            <a:r>
              <a:rPr kumimoji="1" lang="en-US" altLang="ja-JP" sz="1050" dirty="0"/>
              <a:t>o</a:t>
            </a:r>
            <a:r>
              <a:rPr kumimoji="1" lang="ja-JP" altLang="en-US" sz="1050"/>
              <a:t>個購入しますか</a:t>
            </a:r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67E4057A-D876-B240-8402-7D8BF9E2B2C3}"/>
              </a:ext>
            </a:extLst>
          </p:cNvPr>
          <p:cNvSpPr/>
          <p:nvPr/>
        </p:nvSpPr>
        <p:spPr>
          <a:xfrm>
            <a:off x="8183636" y="47174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はい</a:t>
            </a:r>
            <a:endParaRPr kumimoji="1" lang="ja-JP" altLang="en-US" sz="1050"/>
          </a:p>
        </p:txBody>
      </p: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D106DC4-4A47-A649-9587-5C9ACF708685}"/>
              </a:ext>
            </a:extLst>
          </p:cNvPr>
          <p:cNvSpPr/>
          <p:nvPr/>
        </p:nvSpPr>
        <p:spPr>
          <a:xfrm>
            <a:off x="9172137" y="471795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いいえ</a:t>
            </a:r>
          </a:p>
        </p:txBody>
      </p:sp>
      <p:sp>
        <p:nvSpPr>
          <p:cNvPr id="86" name="角丸四角形吹き出し 85">
            <a:extLst>
              <a:ext uri="{FF2B5EF4-FFF2-40B4-BE49-F238E27FC236}">
                <a16:creationId xmlns:a16="http://schemas.microsoft.com/office/drawing/2014/main" id="{D86C177E-DFE4-414F-BD67-EC4684D7B5BF}"/>
              </a:ext>
            </a:extLst>
          </p:cNvPr>
          <p:cNvSpPr/>
          <p:nvPr/>
        </p:nvSpPr>
        <p:spPr>
          <a:xfrm>
            <a:off x="8372851" y="1293227"/>
            <a:ext cx="1342730" cy="378637"/>
          </a:xfrm>
          <a:prstGeom prst="wedgeRoundRectCallout">
            <a:avLst>
              <a:gd name="adj1" fmla="val -62300"/>
              <a:gd name="adj2" fmla="val -13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選択した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区分の商品一覧</a:t>
            </a:r>
            <a:endParaRPr kumimoji="1" lang="en-US" altLang="ja-JP" sz="1050" dirty="0"/>
          </a:p>
        </p:txBody>
      </p:sp>
      <p:sp>
        <p:nvSpPr>
          <p:cNvPr id="87" name="下矢印 86">
            <a:extLst>
              <a:ext uri="{FF2B5EF4-FFF2-40B4-BE49-F238E27FC236}">
                <a16:creationId xmlns:a16="http://schemas.microsoft.com/office/drawing/2014/main" id="{896D49A6-B5B7-B749-93D2-7D753746838C}"/>
              </a:ext>
            </a:extLst>
          </p:cNvPr>
          <p:cNvSpPr/>
          <p:nvPr/>
        </p:nvSpPr>
        <p:spPr>
          <a:xfrm rot="1615549">
            <a:off x="9589377" y="2320401"/>
            <a:ext cx="188395" cy="1920149"/>
          </a:xfrm>
          <a:prstGeom prst="downArrow">
            <a:avLst>
              <a:gd name="adj1" fmla="val 41538"/>
              <a:gd name="adj2" fmla="val 5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2A1D2A-7577-1B44-A9A6-363B3493ED39}"/>
              </a:ext>
            </a:extLst>
          </p:cNvPr>
          <p:cNvSpPr/>
          <p:nvPr/>
        </p:nvSpPr>
        <p:spPr>
          <a:xfrm>
            <a:off x="1734305" y="1106290"/>
            <a:ext cx="1580708" cy="61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画像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EBBD414-91AD-1C46-9B72-8A4043454B8D}"/>
              </a:ext>
            </a:extLst>
          </p:cNvPr>
          <p:cNvSpPr/>
          <p:nvPr/>
        </p:nvSpPr>
        <p:spPr>
          <a:xfrm>
            <a:off x="2295573" y="2209835"/>
            <a:ext cx="140455" cy="13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81795DB-4971-A542-B974-12EA34C68C2B}"/>
              </a:ext>
            </a:extLst>
          </p:cNvPr>
          <p:cNvSpPr/>
          <p:nvPr/>
        </p:nvSpPr>
        <p:spPr>
          <a:xfrm>
            <a:off x="2295573" y="2022238"/>
            <a:ext cx="140455" cy="11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0F26474A-659F-4143-AEB1-2E42F14670BC}"/>
              </a:ext>
            </a:extLst>
          </p:cNvPr>
          <p:cNvSpPr/>
          <p:nvPr/>
        </p:nvSpPr>
        <p:spPr>
          <a:xfrm>
            <a:off x="2357581" y="3780832"/>
            <a:ext cx="1119883" cy="438053"/>
          </a:xfrm>
          <a:prstGeom prst="wedgeRoundRectCallout">
            <a:avLst>
              <a:gd name="adj1" fmla="val -53184"/>
              <a:gd name="adj2" fmla="val -14555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データベース</a:t>
            </a:r>
            <a:endParaRPr kumimoji="1" lang="en-US" altLang="ja-JP" sz="1050" dirty="0"/>
          </a:p>
        </p:txBody>
      </p:sp>
      <p:sp>
        <p:nvSpPr>
          <p:cNvPr id="45" name="角丸四角形吹き出し 44">
            <a:extLst>
              <a:ext uri="{FF2B5EF4-FFF2-40B4-BE49-F238E27FC236}">
                <a16:creationId xmlns:a16="http://schemas.microsoft.com/office/drawing/2014/main" id="{0A588D64-6A26-CA40-820F-F731E907F330}"/>
              </a:ext>
            </a:extLst>
          </p:cNvPr>
          <p:cNvSpPr/>
          <p:nvPr/>
        </p:nvSpPr>
        <p:spPr>
          <a:xfrm>
            <a:off x="1876086" y="4489018"/>
            <a:ext cx="1601378" cy="503095"/>
          </a:xfrm>
          <a:prstGeom prst="wedgeRoundRectCallout">
            <a:avLst>
              <a:gd name="adj1" fmla="val -42185"/>
              <a:gd name="adj2" fmla="val -2662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＋売上ランキング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＋新着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のカテゴリ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19170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管理画面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4670381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614305"/>
            <a:ext cx="4524816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134851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編集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6358"/>
              </p:ext>
            </p:extLst>
          </p:nvPr>
        </p:nvGraphicFramePr>
        <p:xfrm>
          <a:off x="622413" y="84914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2156609" y="317584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2267110" y="636606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 O 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221482" y="599027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573359" y="122497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45160" y="1682503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8641"/>
              </p:ext>
            </p:extLst>
          </p:nvPr>
        </p:nvGraphicFramePr>
        <p:xfrm>
          <a:off x="6230306" y="788578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116771" y="3137572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顧客画面へ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10178981" y="4673817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10697187" y="58546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9960531" y="5137934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855638" y="17117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4558"/>
              </p:ext>
            </p:extLst>
          </p:nvPr>
        </p:nvGraphicFramePr>
        <p:xfrm>
          <a:off x="524041" y="1992484"/>
          <a:ext cx="424390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966912" y="482031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F8F8F15-0680-AD4C-87F4-14F580BB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9043"/>
              </p:ext>
            </p:extLst>
          </p:nvPr>
        </p:nvGraphicFramePr>
        <p:xfrm>
          <a:off x="5656201" y="1971991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</a:t>
                      </a:r>
                      <a:r>
                        <a:rPr kumimoji="1" lang="ja-JP" altLang="en-US" sz="105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E031559-2598-2747-B180-D506378D1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46890"/>
              </p:ext>
            </p:extLst>
          </p:nvPr>
        </p:nvGraphicFramePr>
        <p:xfrm>
          <a:off x="611599" y="5094687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4B410A-55E7-4C43-85F7-A9A45398E178}"/>
              </a:ext>
            </a:extLst>
          </p:cNvPr>
          <p:cNvSpPr/>
          <p:nvPr/>
        </p:nvSpPr>
        <p:spPr>
          <a:xfrm>
            <a:off x="5171301" y="3927829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F48F98F-2FDC-9942-8208-496F414759E4}"/>
              </a:ext>
            </a:extLst>
          </p:cNvPr>
          <p:cNvSpPr/>
          <p:nvPr/>
        </p:nvSpPr>
        <p:spPr>
          <a:xfrm>
            <a:off x="8523178" y="455377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93B57A11-C15F-1440-A3DB-5FABDED4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54970"/>
              </p:ext>
            </p:extLst>
          </p:nvPr>
        </p:nvGraphicFramePr>
        <p:xfrm>
          <a:off x="6180125" y="411738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在庫増加数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追加日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7D378F-0A3F-934D-A41E-16C3120F195B}"/>
              </a:ext>
            </a:extLst>
          </p:cNvPr>
          <p:cNvSpPr txBox="1"/>
          <p:nvPr/>
        </p:nvSpPr>
        <p:spPr>
          <a:xfrm>
            <a:off x="7066589" y="6466374"/>
            <a:ext cx="1276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05107-700E-9646-BF79-E2E08A4C74C6}"/>
              </a:ext>
            </a:extLst>
          </p:cNvPr>
          <p:cNvSpPr/>
          <p:nvPr/>
        </p:nvSpPr>
        <p:spPr>
          <a:xfrm>
            <a:off x="10193382" y="1925399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29DA165-EC48-3240-9124-DA482AF3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82756"/>
              </p:ext>
            </p:extLst>
          </p:nvPr>
        </p:nvGraphicFramePr>
        <p:xfrm>
          <a:off x="10350960" y="2494224"/>
          <a:ext cx="163810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52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819052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21533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管理者名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2C6B5442-F13D-DE45-AB25-0410B42FF377}"/>
              </a:ext>
            </a:extLst>
          </p:cNvPr>
          <p:cNvSpPr/>
          <p:nvPr/>
        </p:nvSpPr>
        <p:spPr>
          <a:xfrm>
            <a:off x="10735301" y="3068529"/>
            <a:ext cx="869421" cy="343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</a:t>
            </a:r>
          </a:p>
        </p:txBody>
      </p:sp>
      <p:sp>
        <p:nvSpPr>
          <p:cNvPr id="36" name="角丸四角形吹き出し 35">
            <a:extLst>
              <a:ext uri="{FF2B5EF4-FFF2-40B4-BE49-F238E27FC236}">
                <a16:creationId xmlns:a16="http://schemas.microsoft.com/office/drawing/2014/main" id="{CC62493C-663F-5349-9BE2-BF60F9959D55}"/>
              </a:ext>
            </a:extLst>
          </p:cNvPr>
          <p:cNvSpPr/>
          <p:nvPr/>
        </p:nvSpPr>
        <p:spPr>
          <a:xfrm>
            <a:off x="10350960" y="3360106"/>
            <a:ext cx="1498397" cy="635756"/>
          </a:xfrm>
          <a:prstGeom prst="wedgeRoundRectCallout">
            <a:avLst>
              <a:gd name="adj1" fmla="val 14564"/>
              <a:gd name="adj2" fmla="val -1531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簡易的なものでいいのでログイン機能が欲しいです</a:t>
            </a:r>
            <a:endParaRPr kumimoji="1" lang="en-US" altLang="ja-JP" sz="1050" dirty="0"/>
          </a:p>
        </p:txBody>
      </p:sp>
      <p:sp>
        <p:nvSpPr>
          <p:cNvPr id="38" name="角丸四角形吹き出し 37">
            <a:extLst>
              <a:ext uri="{FF2B5EF4-FFF2-40B4-BE49-F238E27FC236}">
                <a16:creationId xmlns:a16="http://schemas.microsoft.com/office/drawing/2014/main" id="{AC71EB1C-57E8-A347-8B60-8E9AFF8A2F26}"/>
              </a:ext>
            </a:extLst>
          </p:cNvPr>
          <p:cNvSpPr/>
          <p:nvPr/>
        </p:nvSpPr>
        <p:spPr>
          <a:xfrm>
            <a:off x="8343566" y="4219612"/>
            <a:ext cx="1453578" cy="457869"/>
          </a:xfrm>
          <a:prstGeom prst="wedgeRoundRectCallout">
            <a:avLst>
              <a:gd name="adj1" fmla="val -76102"/>
              <a:gd name="adj2" fmla="val 98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とりあえず追加のみ</a:t>
            </a:r>
            <a:endParaRPr kumimoji="1" lang="en-US" altLang="ja-JP" sz="1050" dirty="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5E0BC8C-8EB9-2F47-9D34-2DC18FC39C63}"/>
              </a:ext>
            </a:extLst>
          </p:cNvPr>
          <p:cNvSpPr/>
          <p:nvPr/>
        </p:nvSpPr>
        <p:spPr>
          <a:xfrm>
            <a:off x="5371919" y="739442"/>
            <a:ext cx="512387" cy="26115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87E586-B6AE-5948-80B8-CCD7540DAAC2}"/>
              </a:ext>
            </a:extLst>
          </p:cNvPr>
          <p:cNvCxnSpPr>
            <a:cxnSpLocks/>
          </p:cNvCxnSpPr>
          <p:nvPr/>
        </p:nvCxnSpPr>
        <p:spPr>
          <a:xfrm>
            <a:off x="5469070" y="88633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D681BD-F856-8642-BCF2-F3BA081BF293}"/>
              </a:ext>
            </a:extLst>
          </p:cNvPr>
          <p:cNvCxnSpPr>
            <a:cxnSpLocks/>
          </p:cNvCxnSpPr>
          <p:nvPr/>
        </p:nvCxnSpPr>
        <p:spPr>
          <a:xfrm>
            <a:off x="5469070" y="980509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082EF47-7D10-0D45-B53A-CA173167D87C}"/>
              </a:ext>
            </a:extLst>
          </p:cNvPr>
          <p:cNvCxnSpPr>
            <a:cxnSpLocks/>
          </p:cNvCxnSpPr>
          <p:nvPr/>
        </p:nvCxnSpPr>
        <p:spPr>
          <a:xfrm>
            <a:off x="5469070" y="108799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角丸四角形吹き出し 46">
            <a:extLst>
              <a:ext uri="{FF2B5EF4-FFF2-40B4-BE49-F238E27FC236}">
                <a16:creationId xmlns:a16="http://schemas.microsoft.com/office/drawing/2014/main" id="{997E83B9-237C-9D4D-9D3D-645F8204BE3F}"/>
              </a:ext>
            </a:extLst>
          </p:cNvPr>
          <p:cNvSpPr/>
          <p:nvPr/>
        </p:nvSpPr>
        <p:spPr>
          <a:xfrm>
            <a:off x="4907002" y="1731974"/>
            <a:ext cx="1887977" cy="457869"/>
          </a:xfrm>
          <a:prstGeom prst="wedgeRoundRectCallout">
            <a:avLst>
              <a:gd name="adj1" fmla="val -15326"/>
              <a:gd name="adj2" fmla="val -161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今操作している商品と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別のものが見れるよう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移動するボタン欲しいです</a:t>
            </a:r>
            <a:endParaRPr kumimoji="1" lang="en-US" altLang="ja-JP" sz="1050" dirty="0"/>
          </a:p>
        </p:txBody>
      </p:sp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F644C659-BC1F-F349-AC02-771B15BA45D2}"/>
              </a:ext>
            </a:extLst>
          </p:cNvPr>
          <p:cNvSpPr/>
          <p:nvPr/>
        </p:nvSpPr>
        <p:spPr>
          <a:xfrm>
            <a:off x="8245208" y="1594893"/>
            <a:ext cx="1887977" cy="457869"/>
          </a:xfrm>
          <a:prstGeom prst="wedgeRoundRectCallout">
            <a:avLst>
              <a:gd name="adj1" fmla="val -53380"/>
              <a:gd name="adj2" fmla="val -1014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最低限書いてますが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多分他の項目も表示します</a:t>
            </a:r>
            <a:endParaRPr kumimoji="1" lang="en-US" altLang="ja-JP" sz="1050" dirty="0"/>
          </a:p>
        </p:txBody>
      </p:sp>
      <p:sp>
        <p:nvSpPr>
          <p:cNvPr id="65" name="角丸四角形吹き出し 64">
            <a:extLst>
              <a:ext uri="{FF2B5EF4-FFF2-40B4-BE49-F238E27FC236}">
                <a16:creationId xmlns:a16="http://schemas.microsoft.com/office/drawing/2014/main" id="{DF803C1F-D8ED-F547-B62C-EFC3437D6CE4}"/>
              </a:ext>
            </a:extLst>
          </p:cNvPr>
          <p:cNvSpPr/>
          <p:nvPr/>
        </p:nvSpPr>
        <p:spPr>
          <a:xfrm>
            <a:off x="7792063" y="2893165"/>
            <a:ext cx="2198383" cy="457869"/>
          </a:xfrm>
          <a:prstGeom prst="wedgeRoundRectCallout">
            <a:avLst>
              <a:gd name="adj1" fmla="val -9093"/>
              <a:gd name="adj2" fmla="val -871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横</a:t>
            </a:r>
            <a:r>
              <a:rPr kumimoji="1" lang="ja-JP" altLang="en-US" sz="1050"/>
              <a:t>が長くなってしまうので</a:t>
            </a:r>
            <a:endParaRPr kumimoji="1" lang="en-US" altLang="ja-JP" sz="1050" dirty="0"/>
          </a:p>
          <a:p>
            <a:pPr algn="ctr"/>
            <a:r>
              <a:rPr lang="ja-JP" altLang="en-US" sz="1050"/>
              <a:t>個数とかの下に入れるのもありでしょうか・・・？</a:t>
            </a:r>
            <a:endParaRPr kumimoji="1" lang="en-US" altLang="ja-JP" sz="1050" dirty="0"/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A5EBA715-CFA2-DF42-8E07-01A92699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75718"/>
              </p:ext>
            </p:extLst>
          </p:nvPr>
        </p:nvGraphicFramePr>
        <p:xfrm>
          <a:off x="6466669" y="5089020"/>
          <a:ext cx="241070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7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61167776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67" name="角丸四角形吹き出し 66">
            <a:extLst>
              <a:ext uri="{FF2B5EF4-FFF2-40B4-BE49-F238E27FC236}">
                <a16:creationId xmlns:a16="http://schemas.microsoft.com/office/drawing/2014/main" id="{CE0CBF45-A3EF-FC41-AE37-53237E9ACCDA}"/>
              </a:ext>
            </a:extLst>
          </p:cNvPr>
          <p:cNvSpPr/>
          <p:nvPr/>
        </p:nvSpPr>
        <p:spPr>
          <a:xfrm>
            <a:off x="6015163" y="5908195"/>
            <a:ext cx="2410706" cy="457869"/>
          </a:xfrm>
          <a:prstGeom prst="wedgeRoundRectCallout">
            <a:avLst>
              <a:gd name="adj1" fmla="val -9093"/>
              <a:gd name="adj2" fmla="val -871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増減一覧のようなものが欲しいです</a:t>
            </a:r>
            <a:endParaRPr kumimoji="1" lang="en-US" altLang="ja-JP" sz="105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788612-DE44-FC43-BEB0-62191B0564A9}"/>
              </a:ext>
            </a:extLst>
          </p:cNvPr>
          <p:cNvSpPr txBox="1"/>
          <p:nvPr/>
        </p:nvSpPr>
        <p:spPr>
          <a:xfrm>
            <a:off x="9987626" y="163591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ログインページ</a:t>
            </a:r>
            <a:endParaRPr kumimoji="1" lang="ja-JP" altLang="en-US" sz="105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7319E6E-4C1F-DA47-99E2-138C873D1D41}"/>
              </a:ext>
            </a:extLst>
          </p:cNvPr>
          <p:cNvSpPr txBox="1"/>
          <p:nvPr/>
        </p:nvSpPr>
        <p:spPr>
          <a:xfrm>
            <a:off x="10021601" y="44271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エラーページ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3D79BA-C398-CB4F-BDB6-DD9E078E8143}"/>
              </a:ext>
            </a:extLst>
          </p:cNvPr>
          <p:cNvSpPr txBox="1"/>
          <p:nvPr/>
        </p:nvSpPr>
        <p:spPr>
          <a:xfrm>
            <a:off x="4937760" y="27315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ページ</a:t>
            </a:r>
            <a:endParaRPr kumimoji="1" lang="ja-JP" altLang="en-US" sz="105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F91813-D9D6-5240-A3D4-91386CD8AA8A}"/>
              </a:ext>
            </a:extLst>
          </p:cNvPr>
          <p:cNvSpPr txBox="1"/>
          <p:nvPr/>
        </p:nvSpPr>
        <p:spPr>
          <a:xfrm>
            <a:off x="386203" y="3130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基本情報編集ページ</a:t>
            </a:r>
            <a:endParaRPr kumimoji="1" lang="ja-JP" altLang="en-US" sz="105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54DCBC-78A1-774A-A56A-D513D7B4B4ED}"/>
              </a:ext>
            </a:extLst>
          </p:cNvPr>
          <p:cNvSpPr txBox="1"/>
          <p:nvPr/>
        </p:nvSpPr>
        <p:spPr>
          <a:xfrm>
            <a:off x="111261" y="36809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色編集ページ</a:t>
            </a:r>
            <a:endParaRPr kumimoji="1" lang="ja-JP" altLang="en-US" sz="105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EF7560-D54F-9049-A9A1-EAE1CC8F42A5}"/>
              </a:ext>
            </a:extLst>
          </p:cNvPr>
          <p:cNvSpPr txBox="1"/>
          <p:nvPr/>
        </p:nvSpPr>
        <p:spPr>
          <a:xfrm>
            <a:off x="4907002" y="36908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在庫編集ページ</a:t>
            </a:r>
            <a:endParaRPr kumimoji="1" lang="ja-JP" altLang="en-US" sz="105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8CBA8A6-E366-4C4A-95D6-8619B4677E6D}"/>
              </a:ext>
            </a:extLst>
          </p:cNvPr>
          <p:cNvSpPr txBox="1"/>
          <p:nvPr/>
        </p:nvSpPr>
        <p:spPr>
          <a:xfrm>
            <a:off x="5236146" y="3436933"/>
            <a:ext cx="2270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↑＋色</a:t>
            </a:r>
            <a:r>
              <a:rPr kumimoji="1" lang="en-US" altLang="ja-JP" sz="1050" dirty="0"/>
              <a:t>ID</a:t>
            </a:r>
            <a:r>
              <a:rPr kumimoji="1" lang="ja-JP" altLang="en-US" sz="1050"/>
              <a:t>・カテゴリの追加画面</a:t>
            </a:r>
          </a:p>
        </p:txBody>
      </p:sp>
      <p:sp>
        <p:nvSpPr>
          <p:cNvPr id="64" name="角丸四角形吹き出し 63">
            <a:extLst>
              <a:ext uri="{FF2B5EF4-FFF2-40B4-BE49-F238E27FC236}">
                <a16:creationId xmlns:a16="http://schemas.microsoft.com/office/drawing/2014/main" id="{18544BF1-69D8-3D49-B0B1-828DAA9CAD19}"/>
              </a:ext>
            </a:extLst>
          </p:cNvPr>
          <p:cNvSpPr/>
          <p:nvPr/>
        </p:nvSpPr>
        <p:spPr>
          <a:xfrm>
            <a:off x="695396" y="2960302"/>
            <a:ext cx="1585054" cy="377818"/>
          </a:xfrm>
          <a:prstGeom prst="wedgeRoundRectCallout">
            <a:avLst>
              <a:gd name="adj1" fmla="val -15326"/>
              <a:gd name="adj2" fmla="val -1613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商品名でソート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4670381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614305"/>
            <a:ext cx="4524816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134851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編集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84914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2156609" y="317584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2267110" y="6366064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 O 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221482" y="599027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573359" y="122497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45160" y="1682503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6230306" y="788578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116771" y="3137572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顧客画面へ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10178981" y="4673817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10697187" y="58546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9960531" y="5137934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855638" y="17117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992484"/>
          <a:ext cx="4243905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966912" y="482031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OO</a:t>
            </a:r>
            <a:r>
              <a:rPr kumimoji="1" lang="ja-JP" altLang="en-US" sz="1050"/>
              <a:t>商品一覧</a:t>
            </a:r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FF8F8F15-0680-AD4C-87F4-14F580BB5D18}"/>
              </a:ext>
            </a:extLst>
          </p:cNvPr>
          <p:cNvGraphicFramePr>
            <a:graphicFrameLocks noGrp="1"/>
          </p:cNvGraphicFramePr>
          <p:nvPr/>
        </p:nvGraphicFramePr>
        <p:xfrm>
          <a:off x="5656201" y="1971991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</a:t>
                      </a:r>
                      <a:r>
                        <a:rPr kumimoji="1" lang="ja-JP" altLang="en-US" sz="105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EE031559-2598-2747-B180-D506378D1418}"/>
              </a:ext>
            </a:extLst>
          </p:cNvPr>
          <p:cNvGraphicFramePr>
            <a:graphicFrameLocks noGrp="1"/>
          </p:cNvGraphicFramePr>
          <p:nvPr/>
        </p:nvGraphicFramePr>
        <p:xfrm>
          <a:off x="611599" y="5094687"/>
          <a:ext cx="426004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545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493157775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71545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4B410A-55E7-4C43-85F7-A9A45398E178}"/>
              </a:ext>
            </a:extLst>
          </p:cNvPr>
          <p:cNvSpPr/>
          <p:nvPr/>
        </p:nvSpPr>
        <p:spPr>
          <a:xfrm>
            <a:off x="5171301" y="3927829"/>
            <a:ext cx="4828067" cy="2830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F48F98F-2FDC-9942-8208-496F414759E4}"/>
              </a:ext>
            </a:extLst>
          </p:cNvPr>
          <p:cNvSpPr/>
          <p:nvPr/>
        </p:nvSpPr>
        <p:spPr>
          <a:xfrm>
            <a:off x="8523178" y="4553772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93B57A11-C15F-1440-A3DB-5FABDED4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41699"/>
              </p:ext>
            </p:extLst>
          </p:nvPr>
        </p:nvGraphicFramePr>
        <p:xfrm>
          <a:off x="6180125" y="4117380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在庫増加数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追加日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7D378F-0A3F-934D-A41E-16C3120F195B}"/>
              </a:ext>
            </a:extLst>
          </p:cNvPr>
          <p:cNvSpPr txBox="1"/>
          <p:nvPr/>
        </p:nvSpPr>
        <p:spPr>
          <a:xfrm>
            <a:off x="7066589" y="6466374"/>
            <a:ext cx="1276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1A05107-700E-9646-BF79-E2E08A4C74C6}"/>
              </a:ext>
            </a:extLst>
          </p:cNvPr>
          <p:cNvSpPr/>
          <p:nvPr/>
        </p:nvSpPr>
        <p:spPr>
          <a:xfrm>
            <a:off x="10193382" y="1925399"/>
            <a:ext cx="1998618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29DA165-EC48-3240-9124-DA482AF30975}"/>
              </a:ext>
            </a:extLst>
          </p:cNvPr>
          <p:cNvGraphicFramePr>
            <a:graphicFrameLocks noGrp="1"/>
          </p:cNvGraphicFramePr>
          <p:nvPr/>
        </p:nvGraphicFramePr>
        <p:xfrm>
          <a:off x="10350960" y="2494224"/>
          <a:ext cx="1638104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052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819052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21533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管理者名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2C6B5442-F13D-DE45-AB25-0410B42FF377}"/>
              </a:ext>
            </a:extLst>
          </p:cNvPr>
          <p:cNvSpPr/>
          <p:nvPr/>
        </p:nvSpPr>
        <p:spPr>
          <a:xfrm>
            <a:off x="10735301" y="3068529"/>
            <a:ext cx="869421" cy="343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ログイン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5E0BC8C-8EB9-2F47-9D34-2DC18FC39C63}"/>
              </a:ext>
            </a:extLst>
          </p:cNvPr>
          <p:cNvSpPr/>
          <p:nvPr/>
        </p:nvSpPr>
        <p:spPr>
          <a:xfrm>
            <a:off x="5371919" y="739442"/>
            <a:ext cx="512387" cy="4859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960"/>
              </a:lnSpc>
            </a:pPr>
            <a:endParaRPr kumimoji="1" lang="en-US" altLang="ja-JP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87E586-B6AE-5948-80B8-CCD7540DAAC2}"/>
              </a:ext>
            </a:extLst>
          </p:cNvPr>
          <p:cNvCxnSpPr>
            <a:cxnSpLocks/>
          </p:cNvCxnSpPr>
          <p:nvPr/>
        </p:nvCxnSpPr>
        <p:spPr>
          <a:xfrm>
            <a:off x="5469070" y="886333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D681BD-F856-8642-BCF2-F3BA081BF293}"/>
              </a:ext>
            </a:extLst>
          </p:cNvPr>
          <p:cNvCxnSpPr>
            <a:cxnSpLocks/>
          </p:cNvCxnSpPr>
          <p:nvPr/>
        </p:nvCxnSpPr>
        <p:spPr>
          <a:xfrm>
            <a:off x="5469070" y="980509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082EF47-7D10-0D45-B53A-CA173167D87C}"/>
              </a:ext>
            </a:extLst>
          </p:cNvPr>
          <p:cNvCxnSpPr>
            <a:cxnSpLocks/>
          </p:cNvCxnSpPr>
          <p:nvPr/>
        </p:nvCxnSpPr>
        <p:spPr>
          <a:xfrm>
            <a:off x="5469070" y="1087997"/>
            <a:ext cx="248194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A5EBA715-CFA2-DF42-8E07-01A926991F6D}"/>
              </a:ext>
            </a:extLst>
          </p:cNvPr>
          <p:cNvGraphicFramePr>
            <a:graphicFrameLocks noGrp="1"/>
          </p:cNvGraphicFramePr>
          <p:nvPr/>
        </p:nvGraphicFramePr>
        <p:xfrm>
          <a:off x="6466669" y="5089020"/>
          <a:ext cx="241070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77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602677">
                  <a:extLst>
                    <a:ext uri="{9D8B030D-6E8A-4147-A177-3AD203B41FA5}">
                      <a16:colId xmlns:a16="http://schemas.microsoft.com/office/drawing/2014/main" val="361167776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増減日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788612-DE44-FC43-BEB0-62191B0564A9}"/>
              </a:ext>
            </a:extLst>
          </p:cNvPr>
          <p:cNvSpPr txBox="1"/>
          <p:nvPr/>
        </p:nvSpPr>
        <p:spPr>
          <a:xfrm>
            <a:off x="9987626" y="163591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ログインページ</a:t>
            </a:r>
            <a:endParaRPr kumimoji="1" lang="ja-JP" altLang="en-US" sz="105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7319E6E-4C1F-DA47-99E2-138C873D1D41}"/>
              </a:ext>
            </a:extLst>
          </p:cNvPr>
          <p:cNvSpPr txBox="1"/>
          <p:nvPr/>
        </p:nvSpPr>
        <p:spPr>
          <a:xfrm>
            <a:off x="9799872" y="438660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エラーページ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3D79BA-C398-CB4F-BDB6-DD9E078E8143}"/>
              </a:ext>
            </a:extLst>
          </p:cNvPr>
          <p:cNvSpPr txBox="1"/>
          <p:nvPr/>
        </p:nvSpPr>
        <p:spPr>
          <a:xfrm>
            <a:off x="4937760" y="27315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</a:t>
            </a:r>
            <a:r>
              <a:rPr lang="en-US" altLang="ja-JP" sz="1050" dirty="0"/>
              <a:t>TOP</a:t>
            </a:r>
            <a:r>
              <a:rPr lang="ja-JP" altLang="en-US" sz="1050"/>
              <a:t>ページ</a:t>
            </a:r>
            <a:endParaRPr kumimoji="1" lang="ja-JP" altLang="en-US" sz="105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F91813-D9D6-5240-A3D4-91386CD8AA8A}"/>
              </a:ext>
            </a:extLst>
          </p:cNvPr>
          <p:cNvSpPr txBox="1"/>
          <p:nvPr/>
        </p:nvSpPr>
        <p:spPr>
          <a:xfrm>
            <a:off x="386203" y="313025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基本情報編集ページ</a:t>
            </a:r>
            <a:endParaRPr kumimoji="1" lang="ja-JP" altLang="en-US" sz="105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54DCBC-78A1-774A-A56A-D513D7B4B4ED}"/>
              </a:ext>
            </a:extLst>
          </p:cNvPr>
          <p:cNvSpPr txBox="1"/>
          <p:nvPr/>
        </p:nvSpPr>
        <p:spPr>
          <a:xfrm>
            <a:off x="111261" y="36809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色編集ページ</a:t>
            </a:r>
            <a:endParaRPr kumimoji="1" lang="ja-JP" altLang="en-US" sz="105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EF7560-D54F-9049-A9A1-EAE1CC8F42A5}"/>
              </a:ext>
            </a:extLst>
          </p:cNvPr>
          <p:cNvSpPr txBox="1"/>
          <p:nvPr/>
        </p:nvSpPr>
        <p:spPr>
          <a:xfrm>
            <a:off x="4907002" y="369084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在庫編集ページ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3830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502</Words>
  <Application>Microsoft Macintosh PowerPoint</Application>
  <PresentationFormat>ワイド画面</PresentationFormat>
  <Paragraphs>252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PowerPoint プレゼンテーション</vt:lpstr>
      <vt:lpstr>管理画面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29</cp:revision>
  <dcterms:created xsi:type="dcterms:W3CDTF">2020-04-30T02:03:22Z</dcterms:created>
  <dcterms:modified xsi:type="dcterms:W3CDTF">2020-05-12T09:31:10Z</dcterms:modified>
</cp:coreProperties>
</file>