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70" r:id="rId4"/>
    <p:sldId id="257" r:id="rId5"/>
    <p:sldId id="271" r:id="rId6"/>
    <p:sldId id="268" r:id="rId7"/>
    <p:sldId id="256" r:id="rId8"/>
    <p:sldId id="263" r:id="rId9"/>
    <p:sldId id="261" r:id="rId10"/>
    <p:sldId id="262" r:id="rId11"/>
    <p:sldId id="260" r:id="rId12"/>
    <p:sldId id="272" r:id="rId13"/>
    <p:sldId id="267" r:id="rId14"/>
    <p:sldId id="265" r:id="rId15"/>
    <p:sldId id="259" r:id="rId16"/>
    <p:sldId id="264" r:id="rId17"/>
    <p:sldId id="266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47E1E-5FD7-AD44-B47F-3F6CCF307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21BA1A-FAA8-F24D-8BE4-8FA93FA41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4A3A6-00B4-284E-B6B8-620BD834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85725-54C3-444E-ACA2-E5944532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6CDF34-418F-524A-9A9F-0C0144C1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67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E7373-C046-BA4F-92E6-CD7D6570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7ACCF0-7535-7D49-B32A-03156C78B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90D79-7BDE-5E47-94AC-69820E29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1B0D4C-EF7A-7B4A-8392-642A195F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DF44B8-098B-D142-8EAB-8B58B113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03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138DAC-6011-1A4B-865C-DEAF32840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8DB07C-B543-D746-94FD-F964E6117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93D35-3B1D-F640-94A4-EED9D5EF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0BB154-DA9E-564C-905F-87D6B3FE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8E513-19C3-294A-9C40-038B7426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94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A868F-2F33-1B4A-A222-D187CA88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C882DA-6D68-6B48-B93E-E650AB21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3DFA77-00CF-744D-8190-5F1B819B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C8C20F-09AA-DE46-835B-1B15B424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F5D274-E487-B249-BFD6-81881EF8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14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01ABF-3D6D-2E44-8DF7-F1A2790A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00AE79-DB00-DE4E-A6D2-FD0936F2E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B6096-3DC1-E94D-872C-3DF6E488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FEA55-25E1-BD4F-8861-013AF256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91F3D-C0CE-B64F-90B2-4A1B82AE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8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4A0D2-3ABD-E343-8ECB-B452BB21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2AC75-D2A5-FC4F-8A7B-6096D6397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1724AE-C9E5-BF4A-B23E-62197F2B6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3BD3F9-2867-944C-9975-8DFC1276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31EFFD-941C-5C49-B80F-5F405C4F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9B059E-8026-9B49-B6EC-0E18CCBC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01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C44E7-78BA-3A4D-ABDE-8A213EEC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67E2EA-EEED-2043-84A7-EA13C544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60B7F0-BDFE-B24A-96E6-BDD3BBA6A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05B9F5-BCEA-E142-A4D8-1479ED098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D25B62-FF88-B04B-B764-CA56D8D32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8DEEBA-DE56-8C48-9A5C-3F3B65C3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3D188AA-467B-8B4A-AD73-F0020DA2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C49257-D9BF-914A-933A-FFB0ED30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3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7EA317-C589-3B4F-99A9-7457AB17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62B4EB-2E76-3B43-9B22-18E4BF06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247B69-9BEC-B74E-96C9-09F44DD0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BEB953-DEA6-B042-9390-5ABD6BB8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08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2C800A-4B8F-E84A-B43A-75879901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E00D80-5B23-A646-890D-D08FC23C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F9D30C-7698-0240-868A-68D7398E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98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D391C-D4BA-9C4A-B256-0BA83963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F561FD-06B7-5841-985D-F3CFCE1F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987EAA-2FEA-8F48-8011-B3087ED2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603E4D-4331-4A4C-93C9-A385D34C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A64AF-8C37-1144-81F7-C443E2B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8BAF76-9DFB-0748-A946-0DED8B49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35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C0BB4-7265-D248-9BA6-37FFEDE8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562CB9-82B8-9247-B0AC-9A8C200DB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8DA609-8B70-094A-A45A-2724D0B3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B3A03F-3AE5-5B4B-A906-48A35C30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A97606-B3A5-584C-B8BF-39C82266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0EC4CF-B284-054A-8509-EE374F43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42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772F27-B16A-5443-9106-40858562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E9520-06BA-FB4F-86ED-BDD521BF0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1D44D-2AC1-2441-B8A1-9AB91E19E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A98D6-C1B4-9B47-9874-AC6ECCF0D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9D6FC8-7310-A847-BAD7-271B49FBE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77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顧客が見れる画面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40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9E982D74-AFC0-3040-943F-2246C25FFE20}"/>
              </a:ext>
            </a:extLst>
          </p:cNvPr>
          <p:cNvSpPr/>
          <p:nvPr/>
        </p:nvSpPr>
        <p:spPr>
          <a:xfrm>
            <a:off x="6660295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B630B57-6EC5-1147-AF7C-4550B1DF378E}"/>
              </a:ext>
            </a:extLst>
          </p:cNvPr>
          <p:cNvSpPr/>
          <p:nvPr/>
        </p:nvSpPr>
        <p:spPr>
          <a:xfrm>
            <a:off x="412944" y="295233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86C13A83-87B4-DC43-AD0B-24DE75EEB1FF}"/>
              </a:ext>
            </a:extLst>
          </p:cNvPr>
          <p:cNvSpPr/>
          <p:nvPr/>
        </p:nvSpPr>
        <p:spPr>
          <a:xfrm>
            <a:off x="2898099" y="92117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692CCC-3944-5045-9302-56D20D0898B4}"/>
              </a:ext>
            </a:extLst>
          </p:cNvPr>
          <p:cNvSpPr txBox="1"/>
          <p:nvPr/>
        </p:nvSpPr>
        <p:spPr>
          <a:xfrm>
            <a:off x="1582366" y="159954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5378B38-7DD2-484B-8D9D-906CFEB44890}"/>
              </a:ext>
            </a:extLst>
          </p:cNvPr>
          <p:cNvGraphicFramePr>
            <a:graphicFrameLocks noGrp="1"/>
          </p:cNvGraphicFramePr>
          <p:nvPr/>
        </p:nvGraphicFramePr>
        <p:xfrm>
          <a:off x="513984" y="1947778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8958CFB4-8A57-1D4E-9F59-5E96369ECDAF}"/>
              </a:ext>
            </a:extLst>
          </p:cNvPr>
          <p:cNvGraphicFramePr>
            <a:graphicFrameLocks noGrp="1"/>
          </p:cNvGraphicFramePr>
          <p:nvPr/>
        </p:nvGraphicFramePr>
        <p:xfrm>
          <a:off x="555046" y="669716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445F44F-DDDF-B349-86BF-6095B4C1FB38}"/>
              </a:ext>
            </a:extLst>
          </p:cNvPr>
          <p:cNvSpPr txBox="1"/>
          <p:nvPr/>
        </p:nvSpPr>
        <p:spPr>
          <a:xfrm>
            <a:off x="1801315" y="3652108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3057486F-45D2-8142-8277-92F138EDBB46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376984" y="1126916"/>
            <a:ext cx="3280755" cy="259531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2FE66F3-148B-5C40-BAF1-FB9C0C7404A1}"/>
              </a:ext>
            </a:extLst>
          </p:cNvPr>
          <p:cNvCxnSpPr>
            <a:cxnSpLocks/>
            <a:stCxn id="27" idx="0"/>
          </p:cNvCxnSpPr>
          <p:nvPr/>
        </p:nvCxnSpPr>
        <p:spPr>
          <a:xfrm flipH="1">
            <a:off x="7434651" y="4350027"/>
            <a:ext cx="3223088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5E8A1EA-7D94-2542-992A-56DB95CA0D7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196955" y="2560767"/>
            <a:ext cx="0" cy="11614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0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9E982D74-AFC0-3040-943F-2246C25FFE20}"/>
              </a:ext>
            </a:extLst>
          </p:cNvPr>
          <p:cNvSpPr/>
          <p:nvPr/>
        </p:nvSpPr>
        <p:spPr>
          <a:xfrm>
            <a:off x="6660295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B630B57-6EC5-1147-AF7C-4550B1DF378E}"/>
              </a:ext>
            </a:extLst>
          </p:cNvPr>
          <p:cNvSpPr/>
          <p:nvPr/>
        </p:nvSpPr>
        <p:spPr>
          <a:xfrm>
            <a:off x="412944" y="295233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86C13A83-87B4-DC43-AD0B-24DE75EEB1FF}"/>
              </a:ext>
            </a:extLst>
          </p:cNvPr>
          <p:cNvSpPr/>
          <p:nvPr/>
        </p:nvSpPr>
        <p:spPr>
          <a:xfrm>
            <a:off x="2898099" y="92117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692CCC-3944-5045-9302-56D20D0898B4}"/>
              </a:ext>
            </a:extLst>
          </p:cNvPr>
          <p:cNvSpPr txBox="1"/>
          <p:nvPr/>
        </p:nvSpPr>
        <p:spPr>
          <a:xfrm>
            <a:off x="1582366" y="159954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5378B38-7DD2-484B-8D9D-906CFEB44890}"/>
              </a:ext>
            </a:extLst>
          </p:cNvPr>
          <p:cNvGraphicFramePr>
            <a:graphicFrameLocks noGrp="1"/>
          </p:cNvGraphicFramePr>
          <p:nvPr/>
        </p:nvGraphicFramePr>
        <p:xfrm>
          <a:off x="513984" y="1947778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8958CFB4-8A57-1D4E-9F59-5E96369ECDAF}"/>
              </a:ext>
            </a:extLst>
          </p:cNvPr>
          <p:cNvGraphicFramePr>
            <a:graphicFrameLocks noGrp="1"/>
          </p:cNvGraphicFramePr>
          <p:nvPr/>
        </p:nvGraphicFramePr>
        <p:xfrm>
          <a:off x="555046" y="669716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445F44F-DDDF-B349-86BF-6095B4C1FB38}"/>
              </a:ext>
            </a:extLst>
          </p:cNvPr>
          <p:cNvSpPr txBox="1"/>
          <p:nvPr/>
        </p:nvSpPr>
        <p:spPr>
          <a:xfrm>
            <a:off x="1801315" y="3652108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3107E0F1-CEE1-1147-ABE0-06807CC64AF7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349575" y="616679"/>
            <a:ext cx="2310720" cy="65806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D64627AE-B2DC-C54C-A4E8-938D77DAE9CE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4332496" y="3451286"/>
            <a:ext cx="2294846" cy="60649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D5BBF57A-023E-8545-A423-81B031A5A8BC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331215" y="2889701"/>
            <a:ext cx="6040222" cy="116627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A2C4815-E501-9C43-AB6E-51CA0DD06F7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349575" y="616679"/>
            <a:ext cx="6021862" cy="154341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1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遷移図</a:t>
            </a:r>
            <a:br>
              <a:rPr kumimoji="1" lang="en-US" altLang="ja-JP" dirty="0"/>
            </a:br>
            <a:r>
              <a:rPr kumimoji="1" lang="ja-JP" altLang="en-US"/>
              <a:t>（管理画面）</a:t>
            </a:r>
          </a:p>
        </p:txBody>
      </p:sp>
    </p:spTree>
    <p:extLst>
      <p:ext uri="{BB962C8B-B14F-4D97-AF65-F5344CB8AC3E}">
        <p14:creationId xmlns:p14="http://schemas.microsoft.com/office/powerpoint/2010/main" val="336590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編集</a:t>
            </a:r>
            <a:endParaRPr kumimoji="1" lang="ja-JP" altLang="en-US" sz="1050"/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693831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942347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810774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/>
        </p:nvGraphicFramePr>
        <p:xfrm>
          <a:off x="7039359" y="2055985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/>
        </p:nvGraphicFramePr>
        <p:xfrm>
          <a:off x="7080421" y="777923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8326690" y="3760315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64" name="表 63">
            <a:extLst>
              <a:ext uri="{FF2B5EF4-FFF2-40B4-BE49-F238E27FC236}">
                <a16:creationId xmlns:a16="http://schemas.microsoft.com/office/drawing/2014/main" id="{9354D5B1-52D1-254D-8A11-8C0D6B83A3D2}"/>
              </a:ext>
            </a:extLst>
          </p:cNvPr>
          <p:cNvGraphicFramePr>
            <a:graphicFrameLocks noGrp="1"/>
          </p:cNvGraphicFramePr>
          <p:nvPr/>
        </p:nvGraphicFramePr>
        <p:xfrm>
          <a:off x="1190844" y="1696059"/>
          <a:ext cx="2323420" cy="66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graphicFrame>
        <p:nvGraphicFramePr>
          <p:cNvPr id="65" name="表 64">
            <a:extLst>
              <a:ext uri="{FF2B5EF4-FFF2-40B4-BE49-F238E27FC236}">
                <a16:creationId xmlns:a16="http://schemas.microsoft.com/office/drawing/2014/main" id="{15298EA8-5291-2940-9B79-52DF660F4FF6}"/>
              </a:ext>
            </a:extLst>
          </p:cNvPr>
          <p:cNvGraphicFramePr>
            <a:graphicFrameLocks noGrp="1"/>
          </p:cNvGraphicFramePr>
          <p:nvPr/>
        </p:nvGraphicFramePr>
        <p:xfrm>
          <a:off x="1061166" y="5317359"/>
          <a:ext cx="2323420" cy="66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691504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837697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766108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kumimoji="1" lang="ja-JP" altLang="en-US" sz="1050"/>
              <a:t>入力されていない内容があります</a:t>
            </a:r>
          </a:p>
        </p:txBody>
      </p:sp>
    </p:spTree>
    <p:extLst>
      <p:ext uri="{BB962C8B-B14F-4D97-AF65-F5344CB8AC3E}">
        <p14:creationId xmlns:p14="http://schemas.microsoft.com/office/powerpoint/2010/main" val="224893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編集</a:t>
            </a:r>
            <a:endParaRPr kumimoji="1" lang="ja-JP" altLang="en-US" sz="1050"/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693831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942347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810774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/>
        </p:nvGraphicFramePr>
        <p:xfrm>
          <a:off x="7039359" y="2055985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/>
        </p:nvGraphicFramePr>
        <p:xfrm>
          <a:off x="7080421" y="777923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8326690" y="3760315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64" name="表 63">
            <a:extLst>
              <a:ext uri="{FF2B5EF4-FFF2-40B4-BE49-F238E27FC236}">
                <a16:creationId xmlns:a16="http://schemas.microsoft.com/office/drawing/2014/main" id="{9354D5B1-52D1-254D-8A11-8C0D6B83A3D2}"/>
              </a:ext>
            </a:extLst>
          </p:cNvPr>
          <p:cNvGraphicFramePr>
            <a:graphicFrameLocks noGrp="1"/>
          </p:cNvGraphicFramePr>
          <p:nvPr/>
        </p:nvGraphicFramePr>
        <p:xfrm>
          <a:off x="1190844" y="1696059"/>
          <a:ext cx="2323420" cy="66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graphicFrame>
        <p:nvGraphicFramePr>
          <p:cNvPr id="65" name="表 64">
            <a:extLst>
              <a:ext uri="{FF2B5EF4-FFF2-40B4-BE49-F238E27FC236}">
                <a16:creationId xmlns:a16="http://schemas.microsoft.com/office/drawing/2014/main" id="{15298EA8-5291-2940-9B79-52DF660F4FF6}"/>
              </a:ext>
            </a:extLst>
          </p:cNvPr>
          <p:cNvGraphicFramePr>
            <a:graphicFrameLocks noGrp="1"/>
          </p:cNvGraphicFramePr>
          <p:nvPr/>
        </p:nvGraphicFramePr>
        <p:xfrm>
          <a:off x="1061166" y="5317359"/>
          <a:ext cx="2323420" cy="66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691504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837697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766108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82F42B3-C7F8-B74B-A56A-AF99FCC46438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2222876" y="3724765"/>
            <a:ext cx="4692171" cy="262129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A36C9BF-9F91-6442-857D-7E0C9488AF90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2823191" y="2856221"/>
            <a:ext cx="409185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95CA1A4-1E2E-EA44-BBC7-0ECEC1600273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8877723" y="4006594"/>
            <a:ext cx="17996" cy="19162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EA11D67-53B7-5142-A6BC-E6C427065E0D}"/>
              </a:ext>
            </a:extLst>
          </p:cNvPr>
          <p:cNvCxnSpPr>
            <a:cxnSpLocks/>
          </p:cNvCxnSpPr>
          <p:nvPr/>
        </p:nvCxnSpPr>
        <p:spPr>
          <a:xfrm flipH="1" flipV="1">
            <a:off x="4217981" y="3024124"/>
            <a:ext cx="4494170" cy="29858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E945900-6252-FC4E-BE9E-0AA5AA85DC58}"/>
              </a:ext>
            </a:extLst>
          </p:cNvPr>
          <p:cNvCxnSpPr>
            <a:cxnSpLocks/>
          </p:cNvCxnSpPr>
          <p:nvPr/>
        </p:nvCxnSpPr>
        <p:spPr>
          <a:xfrm flipH="1">
            <a:off x="4374289" y="6002868"/>
            <a:ext cx="4337862" cy="71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4D9FCB9-690D-444E-8EA9-3874136F3824}"/>
              </a:ext>
            </a:extLst>
          </p:cNvPr>
          <p:cNvSpPr/>
          <p:nvPr/>
        </p:nvSpPr>
        <p:spPr>
          <a:xfrm>
            <a:off x="6328332" y="4800842"/>
            <a:ext cx="1602244" cy="359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（元のページに戻る）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36D6741-C743-524E-A54E-04567DA2906E}"/>
              </a:ext>
            </a:extLst>
          </p:cNvPr>
          <p:cNvSpPr/>
          <p:nvPr/>
        </p:nvSpPr>
        <p:spPr>
          <a:xfrm>
            <a:off x="5124222" y="5848439"/>
            <a:ext cx="1602244" cy="359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（元のページに戻る）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EDAFE71-481E-7944-B390-1B39F8739C88}"/>
              </a:ext>
            </a:extLst>
          </p:cNvPr>
          <p:cNvSpPr/>
          <p:nvPr/>
        </p:nvSpPr>
        <p:spPr>
          <a:xfrm>
            <a:off x="8167997" y="4486296"/>
            <a:ext cx="1602244" cy="359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（元のページに戻る）</a:t>
            </a:r>
          </a:p>
        </p:txBody>
      </p: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FC0EFB67-8826-F941-9DFE-AB7DA2CA8B61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>
            <a:off x="3916521" y="1093708"/>
            <a:ext cx="457768" cy="529563"/>
          </a:xfrm>
          <a:prstGeom prst="bentConnector3">
            <a:avLst>
              <a:gd name="adj1" fmla="val 214722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31707CD-F933-7244-98F5-0BE1762F296E}"/>
              </a:ext>
            </a:extLst>
          </p:cNvPr>
          <p:cNvSpPr/>
          <p:nvPr/>
        </p:nvSpPr>
        <p:spPr>
          <a:xfrm>
            <a:off x="4492397" y="1230788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（記入内容反映）</a:t>
            </a:r>
          </a:p>
        </p:txBody>
      </p: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DA536351-5499-E142-8784-6D569CB17E33}"/>
              </a:ext>
            </a:extLst>
          </p:cNvPr>
          <p:cNvCxnSpPr>
            <a:cxnSpLocks/>
            <a:stCxn id="55" idx="3"/>
            <a:endCxn id="54" idx="3"/>
          </p:cNvCxnSpPr>
          <p:nvPr/>
        </p:nvCxnSpPr>
        <p:spPr>
          <a:xfrm>
            <a:off x="3967608" y="4600276"/>
            <a:ext cx="365619" cy="741781"/>
          </a:xfrm>
          <a:prstGeom prst="bentConnector3">
            <a:avLst>
              <a:gd name="adj1" fmla="val 250396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28A69F4-EB8D-EE43-9BAB-8D652CE11756}"/>
              </a:ext>
            </a:extLst>
          </p:cNvPr>
          <p:cNvSpPr/>
          <p:nvPr/>
        </p:nvSpPr>
        <p:spPr>
          <a:xfrm>
            <a:off x="4616186" y="5063467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（記入内容反映）</a:t>
            </a:r>
          </a:p>
        </p:txBody>
      </p:sp>
      <p:cxnSp>
        <p:nvCxnSpPr>
          <p:cNvPr id="68" name="カギ線コネクタ 67">
            <a:extLst>
              <a:ext uri="{FF2B5EF4-FFF2-40B4-BE49-F238E27FC236}">
                <a16:creationId xmlns:a16="http://schemas.microsoft.com/office/drawing/2014/main" id="{0CD39540-FB18-3A43-A59D-919399073BF3}"/>
              </a:ext>
            </a:extLst>
          </p:cNvPr>
          <p:cNvCxnSpPr>
            <a:cxnSpLocks/>
          </p:cNvCxnSpPr>
          <p:nvPr/>
        </p:nvCxnSpPr>
        <p:spPr>
          <a:xfrm>
            <a:off x="10062529" y="1150366"/>
            <a:ext cx="850115" cy="1048808"/>
          </a:xfrm>
          <a:prstGeom prst="bentConnector3">
            <a:avLst>
              <a:gd name="adj1" fmla="val 155961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932D8C7C-0C5C-FC4E-A9A0-0D9F05A127BA}"/>
              </a:ext>
            </a:extLst>
          </p:cNvPr>
          <p:cNvSpPr/>
          <p:nvPr/>
        </p:nvSpPr>
        <p:spPr>
          <a:xfrm>
            <a:off x="10928351" y="1511831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（記入内容反映）</a:t>
            </a:r>
          </a:p>
        </p:txBody>
      </p:sp>
    </p:spTree>
    <p:extLst>
      <p:ext uri="{BB962C8B-B14F-4D97-AF65-F5344CB8AC3E}">
        <p14:creationId xmlns:p14="http://schemas.microsoft.com/office/powerpoint/2010/main" val="240700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編集</a:t>
            </a:r>
            <a:endParaRPr kumimoji="1" lang="ja-JP" altLang="en-US" sz="1050"/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693831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942347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810774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/>
        </p:nvGraphicFramePr>
        <p:xfrm>
          <a:off x="7039359" y="2055985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/>
        </p:nvGraphicFramePr>
        <p:xfrm>
          <a:off x="7080421" y="777923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8326690" y="3760315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64" name="表 63">
            <a:extLst>
              <a:ext uri="{FF2B5EF4-FFF2-40B4-BE49-F238E27FC236}">
                <a16:creationId xmlns:a16="http://schemas.microsoft.com/office/drawing/2014/main" id="{9354D5B1-52D1-254D-8A11-8C0D6B83A3D2}"/>
              </a:ext>
            </a:extLst>
          </p:cNvPr>
          <p:cNvGraphicFramePr>
            <a:graphicFrameLocks noGrp="1"/>
          </p:cNvGraphicFramePr>
          <p:nvPr/>
        </p:nvGraphicFramePr>
        <p:xfrm>
          <a:off x="1190844" y="1696059"/>
          <a:ext cx="2323420" cy="66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graphicFrame>
        <p:nvGraphicFramePr>
          <p:cNvPr id="65" name="表 64">
            <a:extLst>
              <a:ext uri="{FF2B5EF4-FFF2-40B4-BE49-F238E27FC236}">
                <a16:creationId xmlns:a16="http://schemas.microsoft.com/office/drawing/2014/main" id="{15298EA8-5291-2940-9B79-52DF660F4FF6}"/>
              </a:ext>
            </a:extLst>
          </p:cNvPr>
          <p:cNvGraphicFramePr>
            <a:graphicFrameLocks noGrp="1"/>
          </p:cNvGraphicFramePr>
          <p:nvPr/>
        </p:nvGraphicFramePr>
        <p:xfrm>
          <a:off x="1061166" y="5317359"/>
          <a:ext cx="2323420" cy="66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691504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837697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766108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82F42B3-C7F8-B74B-A56A-AF99FCC46438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2222876" y="3724765"/>
            <a:ext cx="4692171" cy="262129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A36C9BF-9F91-6442-857D-7E0C9488AF90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2823191" y="2856221"/>
            <a:ext cx="409185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95CA1A4-1E2E-EA44-BBC7-0ECEC1600273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8877723" y="4006594"/>
            <a:ext cx="17996" cy="19162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EDAFE71-481E-7944-B390-1B39F8739C88}"/>
              </a:ext>
            </a:extLst>
          </p:cNvPr>
          <p:cNvSpPr/>
          <p:nvPr/>
        </p:nvSpPr>
        <p:spPr>
          <a:xfrm>
            <a:off x="8167997" y="4486296"/>
            <a:ext cx="1602244" cy="359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（元のページに戻る）</a:t>
            </a:r>
          </a:p>
        </p:txBody>
      </p:sp>
      <p:cxnSp>
        <p:nvCxnSpPr>
          <p:cNvPr id="68" name="カギ線コネクタ 67">
            <a:extLst>
              <a:ext uri="{FF2B5EF4-FFF2-40B4-BE49-F238E27FC236}">
                <a16:creationId xmlns:a16="http://schemas.microsoft.com/office/drawing/2014/main" id="{0CD39540-FB18-3A43-A59D-919399073BF3}"/>
              </a:ext>
            </a:extLst>
          </p:cNvPr>
          <p:cNvCxnSpPr>
            <a:cxnSpLocks/>
          </p:cNvCxnSpPr>
          <p:nvPr/>
        </p:nvCxnSpPr>
        <p:spPr>
          <a:xfrm>
            <a:off x="10062529" y="1150366"/>
            <a:ext cx="850115" cy="1048808"/>
          </a:xfrm>
          <a:prstGeom prst="bentConnector3">
            <a:avLst>
              <a:gd name="adj1" fmla="val 155961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932D8C7C-0C5C-FC4E-A9A0-0D9F05A127BA}"/>
              </a:ext>
            </a:extLst>
          </p:cNvPr>
          <p:cNvSpPr/>
          <p:nvPr/>
        </p:nvSpPr>
        <p:spPr>
          <a:xfrm>
            <a:off x="10928351" y="1511831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（記入内容反映）</a:t>
            </a:r>
          </a:p>
        </p:txBody>
      </p:sp>
    </p:spTree>
    <p:extLst>
      <p:ext uri="{BB962C8B-B14F-4D97-AF65-F5344CB8AC3E}">
        <p14:creationId xmlns:p14="http://schemas.microsoft.com/office/powerpoint/2010/main" val="703079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編集</a:t>
            </a:r>
            <a:endParaRPr kumimoji="1" lang="ja-JP" altLang="en-US" sz="1050"/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693831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942347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810774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/>
        </p:nvGraphicFramePr>
        <p:xfrm>
          <a:off x="7039359" y="2055985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/>
        </p:nvGraphicFramePr>
        <p:xfrm>
          <a:off x="7080421" y="777923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8326690" y="3760315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64" name="表 63">
            <a:extLst>
              <a:ext uri="{FF2B5EF4-FFF2-40B4-BE49-F238E27FC236}">
                <a16:creationId xmlns:a16="http://schemas.microsoft.com/office/drawing/2014/main" id="{9354D5B1-52D1-254D-8A11-8C0D6B83A3D2}"/>
              </a:ext>
            </a:extLst>
          </p:cNvPr>
          <p:cNvGraphicFramePr>
            <a:graphicFrameLocks noGrp="1"/>
          </p:cNvGraphicFramePr>
          <p:nvPr/>
        </p:nvGraphicFramePr>
        <p:xfrm>
          <a:off x="1190844" y="1696059"/>
          <a:ext cx="2323420" cy="66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graphicFrame>
        <p:nvGraphicFramePr>
          <p:cNvPr id="65" name="表 64">
            <a:extLst>
              <a:ext uri="{FF2B5EF4-FFF2-40B4-BE49-F238E27FC236}">
                <a16:creationId xmlns:a16="http://schemas.microsoft.com/office/drawing/2014/main" id="{15298EA8-5291-2940-9B79-52DF660F4FF6}"/>
              </a:ext>
            </a:extLst>
          </p:cNvPr>
          <p:cNvGraphicFramePr>
            <a:graphicFrameLocks noGrp="1"/>
          </p:cNvGraphicFramePr>
          <p:nvPr/>
        </p:nvGraphicFramePr>
        <p:xfrm>
          <a:off x="1061166" y="5317359"/>
          <a:ext cx="2323420" cy="66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691504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837697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766108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EA11D67-53B7-5142-A6BC-E6C427065E0D}"/>
              </a:ext>
            </a:extLst>
          </p:cNvPr>
          <p:cNvCxnSpPr>
            <a:cxnSpLocks/>
          </p:cNvCxnSpPr>
          <p:nvPr/>
        </p:nvCxnSpPr>
        <p:spPr>
          <a:xfrm flipH="1" flipV="1">
            <a:off x="4217981" y="3024124"/>
            <a:ext cx="4494170" cy="29858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4D9FCB9-690D-444E-8EA9-3874136F3824}"/>
              </a:ext>
            </a:extLst>
          </p:cNvPr>
          <p:cNvSpPr/>
          <p:nvPr/>
        </p:nvSpPr>
        <p:spPr>
          <a:xfrm>
            <a:off x="6328332" y="4800842"/>
            <a:ext cx="1602244" cy="359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（元のページに戻る）</a:t>
            </a:r>
          </a:p>
        </p:txBody>
      </p: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FC0EFB67-8826-F941-9DFE-AB7DA2CA8B61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>
            <a:off x="3916521" y="1093708"/>
            <a:ext cx="457768" cy="529563"/>
          </a:xfrm>
          <a:prstGeom prst="bentConnector3">
            <a:avLst>
              <a:gd name="adj1" fmla="val 214722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31707CD-F933-7244-98F5-0BE1762F296E}"/>
              </a:ext>
            </a:extLst>
          </p:cNvPr>
          <p:cNvSpPr/>
          <p:nvPr/>
        </p:nvSpPr>
        <p:spPr>
          <a:xfrm>
            <a:off x="4492397" y="1230788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（記入内容反映）</a:t>
            </a:r>
          </a:p>
        </p:txBody>
      </p:sp>
    </p:spTree>
    <p:extLst>
      <p:ext uri="{BB962C8B-B14F-4D97-AF65-F5344CB8AC3E}">
        <p14:creationId xmlns:p14="http://schemas.microsoft.com/office/powerpoint/2010/main" val="3836255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編集</a:t>
            </a:r>
            <a:endParaRPr kumimoji="1" lang="ja-JP" altLang="en-US" sz="1050"/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693831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942347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810774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/>
        </p:nvGraphicFramePr>
        <p:xfrm>
          <a:off x="7039359" y="2055985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/>
        </p:nvGraphicFramePr>
        <p:xfrm>
          <a:off x="7080421" y="777923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8326690" y="3760315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64" name="表 63">
            <a:extLst>
              <a:ext uri="{FF2B5EF4-FFF2-40B4-BE49-F238E27FC236}">
                <a16:creationId xmlns:a16="http://schemas.microsoft.com/office/drawing/2014/main" id="{9354D5B1-52D1-254D-8A11-8C0D6B83A3D2}"/>
              </a:ext>
            </a:extLst>
          </p:cNvPr>
          <p:cNvGraphicFramePr>
            <a:graphicFrameLocks noGrp="1"/>
          </p:cNvGraphicFramePr>
          <p:nvPr/>
        </p:nvGraphicFramePr>
        <p:xfrm>
          <a:off x="1190844" y="1696059"/>
          <a:ext cx="2323420" cy="66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graphicFrame>
        <p:nvGraphicFramePr>
          <p:cNvPr id="65" name="表 64">
            <a:extLst>
              <a:ext uri="{FF2B5EF4-FFF2-40B4-BE49-F238E27FC236}">
                <a16:creationId xmlns:a16="http://schemas.microsoft.com/office/drawing/2014/main" id="{15298EA8-5291-2940-9B79-52DF660F4FF6}"/>
              </a:ext>
            </a:extLst>
          </p:cNvPr>
          <p:cNvGraphicFramePr>
            <a:graphicFrameLocks noGrp="1"/>
          </p:cNvGraphicFramePr>
          <p:nvPr/>
        </p:nvGraphicFramePr>
        <p:xfrm>
          <a:off x="1061166" y="5317359"/>
          <a:ext cx="2323420" cy="66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691504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837697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766108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E945900-6252-FC4E-BE9E-0AA5AA85DC58}"/>
              </a:ext>
            </a:extLst>
          </p:cNvPr>
          <p:cNvCxnSpPr>
            <a:cxnSpLocks/>
          </p:cNvCxnSpPr>
          <p:nvPr/>
        </p:nvCxnSpPr>
        <p:spPr>
          <a:xfrm flipH="1">
            <a:off x="4374289" y="6002868"/>
            <a:ext cx="4337862" cy="71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36D6741-C743-524E-A54E-04567DA2906E}"/>
              </a:ext>
            </a:extLst>
          </p:cNvPr>
          <p:cNvSpPr/>
          <p:nvPr/>
        </p:nvSpPr>
        <p:spPr>
          <a:xfrm>
            <a:off x="5124222" y="5848439"/>
            <a:ext cx="1602244" cy="359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（元のページに戻る）</a:t>
            </a:r>
          </a:p>
        </p:txBody>
      </p: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DA536351-5499-E142-8784-6D569CB17E33}"/>
              </a:ext>
            </a:extLst>
          </p:cNvPr>
          <p:cNvCxnSpPr>
            <a:cxnSpLocks/>
            <a:stCxn id="55" idx="3"/>
            <a:endCxn id="54" idx="3"/>
          </p:cNvCxnSpPr>
          <p:nvPr/>
        </p:nvCxnSpPr>
        <p:spPr>
          <a:xfrm>
            <a:off x="3967608" y="4600276"/>
            <a:ext cx="365619" cy="741781"/>
          </a:xfrm>
          <a:prstGeom prst="bentConnector3">
            <a:avLst>
              <a:gd name="adj1" fmla="val 250396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28A69F4-EB8D-EE43-9BAB-8D652CE11756}"/>
              </a:ext>
            </a:extLst>
          </p:cNvPr>
          <p:cNvSpPr/>
          <p:nvPr/>
        </p:nvSpPr>
        <p:spPr>
          <a:xfrm>
            <a:off x="4616186" y="5063467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（記入内容反映）</a:t>
            </a:r>
          </a:p>
        </p:txBody>
      </p:sp>
    </p:spTree>
    <p:extLst>
      <p:ext uri="{BB962C8B-B14F-4D97-AF65-F5344CB8AC3E}">
        <p14:creationId xmlns:p14="http://schemas.microsoft.com/office/powerpoint/2010/main" val="65678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9E982D74-AFC0-3040-943F-2246C25FFE20}"/>
              </a:ext>
            </a:extLst>
          </p:cNvPr>
          <p:cNvSpPr/>
          <p:nvPr/>
        </p:nvSpPr>
        <p:spPr>
          <a:xfrm>
            <a:off x="6660295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360291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管理画面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40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編集</a:t>
            </a:r>
            <a:endParaRPr kumimoji="1" lang="ja-JP" altLang="en-US" sz="1050"/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27179"/>
              </p:ext>
            </p:extLst>
          </p:nvPr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97388"/>
              </p:ext>
            </p:extLst>
          </p:nvPr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693831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942347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810774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71908"/>
              </p:ext>
            </p:extLst>
          </p:nvPr>
        </p:nvGraphicFramePr>
        <p:xfrm>
          <a:off x="7039359" y="2055985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18035"/>
              </p:ext>
            </p:extLst>
          </p:nvPr>
        </p:nvGraphicFramePr>
        <p:xfrm>
          <a:off x="7080421" y="777923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8326690" y="3760315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64" name="表 63">
            <a:extLst>
              <a:ext uri="{FF2B5EF4-FFF2-40B4-BE49-F238E27FC236}">
                <a16:creationId xmlns:a16="http://schemas.microsoft.com/office/drawing/2014/main" id="{9354D5B1-52D1-254D-8A11-8C0D6B83A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29603"/>
              </p:ext>
            </p:extLst>
          </p:nvPr>
        </p:nvGraphicFramePr>
        <p:xfrm>
          <a:off x="1190844" y="1696059"/>
          <a:ext cx="2323420" cy="66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graphicFrame>
        <p:nvGraphicFramePr>
          <p:cNvPr id="65" name="表 64">
            <a:extLst>
              <a:ext uri="{FF2B5EF4-FFF2-40B4-BE49-F238E27FC236}">
                <a16:creationId xmlns:a16="http://schemas.microsoft.com/office/drawing/2014/main" id="{15298EA8-5291-2940-9B79-52DF660F4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84595"/>
              </p:ext>
            </p:extLst>
          </p:nvPr>
        </p:nvGraphicFramePr>
        <p:xfrm>
          <a:off x="1061166" y="5317359"/>
          <a:ext cx="2323420" cy="66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691504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837697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766108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kumimoji="1" lang="ja-JP" altLang="en-US" sz="1050"/>
              <a:t>入力されていない内容があります</a:t>
            </a:r>
          </a:p>
        </p:txBody>
      </p:sp>
    </p:spTree>
    <p:extLst>
      <p:ext uri="{BB962C8B-B14F-4D97-AF65-F5344CB8AC3E}">
        <p14:creationId xmlns:p14="http://schemas.microsoft.com/office/powerpoint/2010/main" val="21685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遷移図</a:t>
            </a:r>
            <a:br>
              <a:rPr kumimoji="1" lang="en-US" altLang="ja-JP" dirty="0"/>
            </a:br>
            <a:r>
              <a:rPr kumimoji="1" lang="ja-JP" altLang="en-US"/>
              <a:t>（</a:t>
            </a:r>
            <a:r>
              <a:rPr kumimoji="1" lang="en-US" altLang="ja-JP" dirty="0"/>
              <a:t>TOP</a:t>
            </a:r>
            <a:r>
              <a:rPr kumimoji="1" lang="ja-JP" altLang="en-US"/>
              <a:t>ページ絡み）</a:t>
            </a:r>
          </a:p>
        </p:txBody>
      </p:sp>
    </p:spTree>
    <p:extLst>
      <p:ext uri="{BB962C8B-B14F-4D97-AF65-F5344CB8AC3E}">
        <p14:creationId xmlns:p14="http://schemas.microsoft.com/office/powerpoint/2010/main" val="221111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9E982D74-AFC0-3040-943F-2246C25FFE20}"/>
              </a:ext>
            </a:extLst>
          </p:cNvPr>
          <p:cNvSpPr/>
          <p:nvPr/>
        </p:nvSpPr>
        <p:spPr>
          <a:xfrm>
            <a:off x="6660295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B630B57-6EC5-1147-AF7C-4550B1DF378E}"/>
              </a:ext>
            </a:extLst>
          </p:cNvPr>
          <p:cNvSpPr/>
          <p:nvPr/>
        </p:nvSpPr>
        <p:spPr>
          <a:xfrm>
            <a:off x="412944" y="295233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86C13A83-87B4-DC43-AD0B-24DE75EEB1FF}"/>
              </a:ext>
            </a:extLst>
          </p:cNvPr>
          <p:cNvSpPr/>
          <p:nvPr/>
        </p:nvSpPr>
        <p:spPr>
          <a:xfrm>
            <a:off x="2898099" y="92117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692CCC-3944-5045-9302-56D20D0898B4}"/>
              </a:ext>
            </a:extLst>
          </p:cNvPr>
          <p:cNvSpPr txBox="1"/>
          <p:nvPr/>
        </p:nvSpPr>
        <p:spPr>
          <a:xfrm>
            <a:off x="1582366" y="159954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5378B38-7DD2-484B-8D9D-906CFEB44890}"/>
              </a:ext>
            </a:extLst>
          </p:cNvPr>
          <p:cNvGraphicFramePr>
            <a:graphicFrameLocks noGrp="1"/>
          </p:cNvGraphicFramePr>
          <p:nvPr/>
        </p:nvGraphicFramePr>
        <p:xfrm>
          <a:off x="513984" y="1947778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8958CFB4-8A57-1D4E-9F59-5E96369ECDAF}"/>
              </a:ext>
            </a:extLst>
          </p:cNvPr>
          <p:cNvGraphicFramePr>
            <a:graphicFrameLocks noGrp="1"/>
          </p:cNvGraphicFramePr>
          <p:nvPr/>
        </p:nvGraphicFramePr>
        <p:xfrm>
          <a:off x="555046" y="669716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445F44F-DDDF-B349-86BF-6095B4C1FB38}"/>
              </a:ext>
            </a:extLst>
          </p:cNvPr>
          <p:cNvSpPr txBox="1"/>
          <p:nvPr/>
        </p:nvSpPr>
        <p:spPr>
          <a:xfrm>
            <a:off x="1801315" y="3652108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413765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9E982D74-AFC0-3040-943F-2246C25FFE20}"/>
              </a:ext>
            </a:extLst>
          </p:cNvPr>
          <p:cNvSpPr/>
          <p:nvPr/>
        </p:nvSpPr>
        <p:spPr>
          <a:xfrm>
            <a:off x="6660295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74252"/>
              </p:ext>
            </p:extLst>
          </p:nvPr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37243"/>
              </p:ext>
            </p:extLst>
          </p:nvPr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36202"/>
              </p:ext>
            </p:extLst>
          </p:nvPr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B630B57-6EC5-1147-AF7C-4550B1DF378E}"/>
              </a:ext>
            </a:extLst>
          </p:cNvPr>
          <p:cNvSpPr/>
          <p:nvPr/>
        </p:nvSpPr>
        <p:spPr>
          <a:xfrm>
            <a:off x="412944" y="295233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86C13A83-87B4-DC43-AD0B-24DE75EEB1FF}"/>
              </a:ext>
            </a:extLst>
          </p:cNvPr>
          <p:cNvSpPr/>
          <p:nvPr/>
        </p:nvSpPr>
        <p:spPr>
          <a:xfrm>
            <a:off x="2898099" y="92117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692CCC-3944-5045-9302-56D20D0898B4}"/>
              </a:ext>
            </a:extLst>
          </p:cNvPr>
          <p:cNvSpPr txBox="1"/>
          <p:nvPr/>
        </p:nvSpPr>
        <p:spPr>
          <a:xfrm>
            <a:off x="1582366" y="159954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5378B38-7DD2-484B-8D9D-906CFEB44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90415"/>
              </p:ext>
            </p:extLst>
          </p:nvPr>
        </p:nvGraphicFramePr>
        <p:xfrm>
          <a:off x="513984" y="1947778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8958CFB4-8A57-1D4E-9F59-5E96369EC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74256"/>
              </p:ext>
            </p:extLst>
          </p:nvPr>
        </p:nvGraphicFramePr>
        <p:xfrm>
          <a:off x="555046" y="669716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445F44F-DDDF-B349-86BF-6095B4C1FB38}"/>
              </a:ext>
            </a:extLst>
          </p:cNvPr>
          <p:cNvSpPr txBox="1"/>
          <p:nvPr/>
        </p:nvSpPr>
        <p:spPr>
          <a:xfrm>
            <a:off x="1801315" y="3652108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A2AC346-7A8F-F64D-85A6-49E53BB98B70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7207838" y="3231345"/>
            <a:ext cx="2835986" cy="31853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3057486F-45D2-8142-8277-92F138EDBB46}"/>
              </a:ext>
            </a:extLst>
          </p:cNvPr>
          <p:cNvCxnSpPr>
            <a:cxnSpLocks/>
            <a:stCxn id="47" idx="0"/>
          </p:cNvCxnSpPr>
          <p:nvPr/>
        </p:nvCxnSpPr>
        <p:spPr>
          <a:xfrm flipH="1">
            <a:off x="7434651" y="2923560"/>
            <a:ext cx="2436814" cy="363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B84E3E97-FC49-184E-BA05-67C5922A7062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2320058" y="3100480"/>
            <a:ext cx="2574778" cy="5516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FC622F6E-FBEA-DD48-8A7D-DBF182420025}"/>
              </a:ext>
            </a:extLst>
          </p:cNvPr>
          <p:cNvCxnSpPr>
            <a:cxnSpLocks/>
            <a:stCxn id="45" idx="0"/>
            <a:endCxn id="4" idx="2"/>
          </p:cNvCxnSpPr>
          <p:nvPr/>
        </p:nvCxnSpPr>
        <p:spPr>
          <a:xfrm flipH="1" flipV="1">
            <a:off x="6160324" y="3231345"/>
            <a:ext cx="36631" cy="31470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24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9E982D74-AFC0-3040-943F-2246C25FFE20}"/>
              </a:ext>
            </a:extLst>
          </p:cNvPr>
          <p:cNvSpPr/>
          <p:nvPr/>
        </p:nvSpPr>
        <p:spPr>
          <a:xfrm>
            <a:off x="6660295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B630B57-6EC5-1147-AF7C-4550B1DF378E}"/>
              </a:ext>
            </a:extLst>
          </p:cNvPr>
          <p:cNvSpPr/>
          <p:nvPr/>
        </p:nvSpPr>
        <p:spPr>
          <a:xfrm>
            <a:off x="412944" y="295233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86C13A83-87B4-DC43-AD0B-24DE75EEB1FF}"/>
              </a:ext>
            </a:extLst>
          </p:cNvPr>
          <p:cNvSpPr/>
          <p:nvPr/>
        </p:nvSpPr>
        <p:spPr>
          <a:xfrm>
            <a:off x="2898099" y="92117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692CCC-3944-5045-9302-56D20D0898B4}"/>
              </a:ext>
            </a:extLst>
          </p:cNvPr>
          <p:cNvSpPr txBox="1"/>
          <p:nvPr/>
        </p:nvSpPr>
        <p:spPr>
          <a:xfrm>
            <a:off x="1582366" y="159954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5378B38-7DD2-484B-8D9D-906CFEB44890}"/>
              </a:ext>
            </a:extLst>
          </p:cNvPr>
          <p:cNvGraphicFramePr>
            <a:graphicFrameLocks noGrp="1"/>
          </p:cNvGraphicFramePr>
          <p:nvPr/>
        </p:nvGraphicFramePr>
        <p:xfrm>
          <a:off x="513984" y="1947778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8958CFB4-8A57-1D4E-9F59-5E96369ECDAF}"/>
              </a:ext>
            </a:extLst>
          </p:cNvPr>
          <p:cNvGraphicFramePr>
            <a:graphicFrameLocks noGrp="1"/>
          </p:cNvGraphicFramePr>
          <p:nvPr/>
        </p:nvGraphicFramePr>
        <p:xfrm>
          <a:off x="555046" y="669716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445F44F-DDDF-B349-86BF-6095B4C1FB38}"/>
              </a:ext>
            </a:extLst>
          </p:cNvPr>
          <p:cNvSpPr txBox="1"/>
          <p:nvPr/>
        </p:nvSpPr>
        <p:spPr>
          <a:xfrm>
            <a:off x="1801315" y="3652108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3057486F-45D2-8142-8277-92F138EDBB46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262876" y="2755557"/>
            <a:ext cx="3334262" cy="15948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2FE66F3-148B-5C40-BAF1-FB9C0C7404A1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8994212" y="3231345"/>
            <a:ext cx="12759" cy="111730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5E8A1EA-7D94-2542-992A-56DB95CA0D70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6160323" y="1002318"/>
            <a:ext cx="2436815" cy="458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0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9E982D74-AFC0-3040-943F-2246C25FFE20}"/>
              </a:ext>
            </a:extLst>
          </p:cNvPr>
          <p:cNvSpPr/>
          <p:nvPr/>
        </p:nvSpPr>
        <p:spPr>
          <a:xfrm>
            <a:off x="6660295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B630B57-6EC5-1147-AF7C-4550B1DF378E}"/>
              </a:ext>
            </a:extLst>
          </p:cNvPr>
          <p:cNvSpPr/>
          <p:nvPr/>
        </p:nvSpPr>
        <p:spPr>
          <a:xfrm>
            <a:off x="412944" y="295233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86C13A83-87B4-DC43-AD0B-24DE75EEB1FF}"/>
              </a:ext>
            </a:extLst>
          </p:cNvPr>
          <p:cNvSpPr/>
          <p:nvPr/>
        </p:nvSpPr>
        <p:spPr>
          <a:xfrm>
            <a:off x="2898099" y="92117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692CCC-3944-5045-9302-56D20D0898B4}"/>
              </a:ext>
            </a:extLst>
          </p:cNvPr>
          <p:cNvSpPr txBox="1"/>
          <p:nvPr/>
        </p:nvSpPr>
        <p:spPr>
          <a:xfrm>
            <a:off x="1582366" y="159954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5378B38-7DD2-484B-8D9D-906CFEB44890}"/>
              </a:ext>
            </a:extLst>
          </p:cNvPr>
          <p:cNvGraphicFramePr>
            <a:graphicFrameLocks noGrp="1"/>
          </p:cNvGraphicFramePr>
          <p:nvPr/>
        </p:nvGraphicFramePr>
        <p:xfrm>
          <a:off x="513984" y="1947778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8958CFB4-8A57-1D4E-9F59-5E96369ECDAF}"/>
              </a:ext>
            </a:extLst>
          </p:cNvPr>
          <p:cNvGraphicFramePr>
            <a:graphicFrameLocks noGrp="1"/>
          </p:cNvGraphicFramePr>
          <p:nvPr/>
        </p:nvGraphicFramePr>
        <p:xfrm>
          <a:off x="555046" y="669716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445F44F-DDDF-B349-86BF-6095B4C1FB38}"/>
              </a:ext>
            </a:extLst>
          </p:cNvPr>
          <p:cNvSpPr txBox="1"/>
          <p:nvPr/>
        </p:nvSpPr>
        <p:spPr>
          <a:xfrm>
            <a:off x="1801315" y="3652108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3057486F-45D2-8142-8277-92F138EDBB4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784567" y="1126917"/>
            <a:ext cx="0" cy="25953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2FE66F3-148B-5C40-BAF1-FB9C0C7404A1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040472" y="4350450"/>
            <a:ext cx="2556666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5E8A1EA-7D94-2542-992A-56DB95CA0D7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542561" y="1781407"/>
            <a:ext cx="2054577" cy="194082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0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883</Words>
  <Application>Microsoft Macintosh PowerPoint</Application>
  <PresentationFormat>ワイド画面</PresentationFormat>
  <Paragraphs>583</Paragraphs>
  <Slides>17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顧客が見れる画面</vt:lpstr>
      <vt:lpstr>PowerPoint プレゼンテーション</vt:lpstr>
      <vt:lpstr>管理画面</vt:lpstr>
      <vt:lpstr>PowerPoint プレゼンテーション</vt:lpstr>
      <vt:lpstr>遷移図 （TOPページ絡み）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遷移図 （管理画面）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アルファポリス 株式会社</dc:creator>
  <cp:lastModifiedBy>アルファポリス 株式会社</cp:lastModifiedBy>
  <cp:revision>7</cp:revision>
  <dcterms:created xsi:type="dcterms:W3CDTF">2020-04-30T02:03:22Z</dcterms:created>
  <dcterms:modified xsi:type="dcterms:W3CDTF">2020-04-30T02:59:49Z</dcterms:modified>
</cp:coreProperties>
</file>