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70" r:id="rId4"/>
    <p:sldId id="257" r:id="rId5"/>
    <p:sldId id="275" r:id="rId6"/>
    <p:sldId id="271" r:id="rId7"/>
    <p:sldId id="268" r:id="rId8"/>
    <p:sldId id="273" r:id="rId9"/>
    <p:sldId id="272" r:id="rId10"/>
    <p:sldId id="276" r:id="rId11"/>
    <p:sldId id="274" r:id="rId12"/>
    <p:sldId id="277" r:id="rId13"/>
    <p:sldId id="27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47E1E-5FD7-AD44-B47F-3F6CCF30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21BA1A-FAA8-F24D-8BE4-8FA93FA41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4A3A6-00B4-284E-B6B8-620BD834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85725-54C3-444E-ACA2-E5944532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CDF34-418F-524A-9A9F-0C0144C1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E7373-C046-BA4F-92E6-CD7D6570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ACCF0-7535-7D49-B32A-03156C78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90D79-7BDE-5E47-94AC-69820E29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B0D4C-EF7A-7B4A-8392-642A195F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DF44B8-098B-D142-8EAB-8B58B113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138DAC-6011-1A4B-865C-DEAF32840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8DB07C-B543-D746-94FD-F964E611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93D35-3B1D-F640-94A4-EED9D5EF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0BB154-DA9E-564C-905F-87D6B3FE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8E513-19C3-294A-9C40-038B7426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94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A868F-2F33-1B4A-A222-D187CA88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882DA-6D68-6B48-B93E-E650AB21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3DFA77-00CF-744D-8190-5F1B819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C8C20F-09AA-DE46-835B-1B15B424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5D274-E487-B249-BFD6-81881EF8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1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01ABF-3D6D-2E44-8DF7-F1A2790A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0AE79-DB00-DE4E-A6D2-FD0936F2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B6096-3DC1-E94D-872C-3DF6E488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FEA55-25E1-BD4F-8861-013AF256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91F3D-C0CE-B64F-90B2-4A1B82AE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8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4A0D2-3ABD-E343-8ECB-B452BB21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2AC75-D2A5-FC4F-8A7B-6096D6397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1724AE-C9E5-BF4A-B23E-62197F2B6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3BD3F9-2867-944C-9975-8DFC1276F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31EFFD-941C-5C49-B80F-5F405C4F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9B059E-8026-9B49-B6EC-0E18CCB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01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C44E7-78BA-3A4D-ABDE-8A213EEC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67E2EA-EEED-2043-84A7-EA13C544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0B7F0-BDFE-B24A-96E6-BDD3BBA6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5B9F5-BCEA-E142-A4D8-1479ED098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D25B62-FF88-B04B-B764-CA56D8D32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8DEEBA-DE56-8C48-9A5C-3F3B65C3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D188AA-467B-8B4A-AD73-F0020DA2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C49257-D9BF-914A-933A-FFB0ED30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EA317-C589-3B4F-99A9-7457AB17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62B4EB-2E76-3B43-9B22-18E4BF06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247B69-9BEC-B74E-96C9-09F44DD0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BEB953-DEA6-B042-9390-5ABD6BB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2C800A-4B8F-E84A-B43A-75879901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E00D80-5B23-A646-890D-D08FC23C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F9D30C-7698-0240-868A-68D7398E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2D391C-D4BA-9C4A-B256-0BA83963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F561FD-06B7-5841-985D-F3CFCE1F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87EAA-2FEA-8F48-8011-B3087ED2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03E4D-4331-4A4C-93C9-A385D34C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EA64AF-8C37-1144-81F7-C443E2B2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BAF76-9DFB-0748-A946-0DED8B49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3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C0BB4-7265-D248-9BA6-37FFEDE8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562CB9-82B8-9247-B0AC-9A8C200D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8DA609-8B70-094A-A45A-2724D0B3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B3A03F-3AE5-5B4B-A906-48A35C30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A97606-B3A5-584C-B8BF-39C82266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0EC4CF-B284-054A-8509-EE374F43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42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72F27-B16A-5443-9106-40858562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E9520-06BA-FB4F-86ED-BDD521BF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1D44D-2AC1-2441-B8A1-9AB91E19E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94D5-F055-7E41-94BB-44A5380323E0}" type="datetimeFigureOut">
              <a:rPr kumimoji="1" lang="ja-JP" altLang="en-US" smtClean="0"/>
              <a:t>2020/4/30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A98D6-C1B4-9B47-9874-AC6ECCF0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9D6FC8-7310-A847-BAD7-271B49FBE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D7A8-C3CA-2B47-8A58-4F2477A87D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7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顧客が見れる画面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40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/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703935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708042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</p:spTree>
    <p:extLst>
      <p:ext uri="{BB962C8B-B14F-4D97-AF65-F5344CB8AC3E}">
        <p14:creationId xmlns:p14="http://schemas.microsoft.com/office/powerpoint/2010/main" val="230400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76828"/>
              </p:ext>
            </p:extLst>
          </p:nvPr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703935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708042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82F42B3-C7F8-B74B-A56A-AF99FCC4643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2222876" y="3724765"/>
            <a:ext cx="4692171" cy="262129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A36C9BF-9F91-6442-857D-7E0C9488AF90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2823191" y="2856221"/>
            <a:ext cx="409185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95CA1A4-1E2E-EA44-BBC7-0ECEC1600273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8877723" y="4006594"/>
            <a:ext cx="17996" cy="19162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EA11D67-53B7-5142-A6BC-E6C427065E0D}"/>
              </a:ext>
            </a:extLst>
          </p:cNvPr>
          <p:cNvCxnSpPr>
            <a:cxnSpLocks/>
          </p:cNvCxnSpPr>
          <p:nvPr/>
        </p:nvCxnSpPr>
        <p:spPr>
          <a:xfrm flipH="1" flipV="1">
            <a:off x="4217981" y="3024124"/>
            <a:ext cx="4494170" cy="29858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E945900-6252-FC4E-BE9E-0AA5AA85DC58}"/>
              </a:ext>
            </a:extLst>
          </p:cNvPr>
          <p:cNvCxnSpPr>
            <a:cxnSpLocks/>
          </p:cNvCxnSpPr>
          <p:nvPr/>
        </p:nvCxnSpPr>
        <p:spPr>
          <a:xfrm flipH="1">
            <a:off x="4374289" y="6002868"/>
            <a:ext cx="4337862" cy="714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D9FCB9-690D-444E-8EA9-3874136F3824}"/>
              </a:ext>
            </a:extLst>
          </p:cNvPr>
          <p:cNvSpPr/>
          <p:nvPr/>
        </p:nvSpPr>
        <p:spPr>
          <a:xfrm>
            <a:off x="6328332" y="4800842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36D6741-C743-524E-A54E-04567DA2906E}"/>
              </a:ext>
            </a:extLst>
          </p:cNvPr>
          <p:cNvSpPr/>
          <p:nvPr/>
        </p:nvSpPr>
        <p:spPr>
          <a:xfrm>
            <a:off x="5124222" y="5848439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EDAFE71-481E-7944-B390-1B39F8739C88}"/>
              </a:ext>
            </a:extLst>
          </p:cNvPr>
          <p:cNvSpPr/>
          <p:nvPr/>
        </p:nvSpPr>
        <p:spPr>
          <a:xfrm>
            <a:off x="8167997" y="4486296"/>
            <a:ext cx="1602244" cy="359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（元のページに戻る）</a:t>
            </a:r>
          </a:p>
        </p:txBody>
      </p: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FC0EFB67-8826-F941-9DFE-AB7DA2CA8B61}"/>
              </a:ext>
            </a:extLst>
          </p:cNvPr>
          <p:cNvCxnSpPr>
            <a:cxnSpLocks/>
            <a:stCxn id="50" idx="3"/>
            <a:endCxn id="49" idx="3"/>
          </p:cNvCxnSpPr>
          <p:nvPr/>
        </p:nvCxnSpPr>
        <p:spPr>
          <a:xfrm>
            <a:off x="3916521" y="1093708"/>
            <a:ext cx="457768" cy="529563"/>
          </a:xfrm>
          <a:prstGeom prst="bentConnector3">
            <a:avLst>
              <a:gd name="adj1" fmla="val 214722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31707CD-F933-7244-98F5-0BE1762F296E}"/>
              </a:ext>
            </a:extLst>
          </p:cNvPr>
          <p:cNvSpPr/>
          <p:nvPr/>
        </p:nvSpPr>
        <p:spPr>
          <a:xfrm>
            <a:off x="4492397" y="1230788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DA536351-5499-E142-8784-6D569CB17E33}"/>
              </a:ext>
            </a:extLst>
          </p:cNvPr>
          <p:cNvCxnSpPr>
            <a:cxnSpLocks/>
            <a:stCxn id="55" idx="3"/>
            <a:endCxn id="54" idx="3"/>
          </p:cNvCxnSpPr>
          <p:nvPr/>
        </p:nvCxnSpPr>
        <p:spPr>
          <a:xfrm>
            <a:off x="3967608" y="4600276"/>
            <a:ext cx="365619" cy="741781"/>
          </a:xfrm>
          <a:prstGeom prst="bentConnector3">
            <a:avLst>
              <a:gd name="adj1" fmla="val 250396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28A69F4-EB8D-EE43-9BAB-8D652CE11756}"/>
              </a:ext>
            </a:extLst>
          </p:cNvPr>
          <p:cNvSpPr/>
          <p:nvPr/>
        </p:nvSpPr>
        <p:spPr>
          <a:xfrm>
            <a:off x="4616186" y="5063467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cxnSp>
        <p:nvCxnSpPr>
          <p:cNvPr id="68" name="カギ線コネクタ 67">
            <a:extLst>
              <a:ext uri="{FF2B5EF4-FFF2-40B4-BE49-F238E27FC236}">
                <a16:creationId xmlns:a16="http://schemas.microsoft.com/office/drawing/2014/main" id="{0CD39540-FB18-3A43-A59D-919399073BF3}"/>
              </a:ext>
            </a:extLst>
          </p:cNvPr>
          <p:cNvCxnSpPr>
            <a:cxnSpLocks/>
          </p:cNvCxnSpPr>
          <p:nvPr/>
        </p:nvCxnSpPr>
        <p:spPr>
          <a:xfrm>
            <a:off x="10062529" y="1150366"/>
            <a:ext cx="850115" cy="1048808"/>
          </a:xfrm>
          <a:prstGeom prst="bentConnector3">
            <a:avLst>
              <a:gd name="adj1" fmla="val 155961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32D8C7C-0C5C-FC4E-A9A0-0D9F05A127BA}"/>
              </a:ext>
            </a:extLst>
          </p:cNvPr>
          <p:cNvSpPr/>
          <p:nvPr/>
        </p:nvSpPr>
        <p:spPr>
          <a:xfrm>
            <a:off x="10928351" y="1511831"/>
            <a:ext cx="1263649" cy="2228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（記入内容反映）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ACBCAFF-ED4C-C942-A8E8-0F0F214C1AF0}"/>
              </a:ext>
            </a:extLst>
          </p:cNvPr>
          <p:cNvCxnSpPr>
            <a:cxnSpLocks/>
          </p:cNvCxnSpPr>
          <p:nvPr/>
        </p:nvCxnSpPr>
        <p:spPr>
          <a:xfrm flipH="1" flipV="1">
            <a:off x="4374289" y="2199174"/>
            <a:ext cx="5049186" cy="4207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F104907-8A23-FF47-9158-92B55DFC9D3E}"/>
              </a:ext>
            </a:extLst>
          </p:cNvPr>
          <p:cNvCxnSpPr>
            <a:cxnSpLocks/>
          </p:cNvCxnSpPr>
          <p:nvPr/>
        </p:nvCxnSpPr>
        <p:spPr>
          <a:xfrm flipH="1">
            <a:off x="4333227" y="2619910"/>
            <a:ext cx="5581336" cy="16952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87212"/>
              </p:ext>
            </p:extLst>
          </p:nvPr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</p:spTree>
    <p:extLst>
      <p:ext uri="{BB962C8B-B14F-4D97-AF65-F5344CB8AC3E}">
        <p14:creationId xmlns:p14="http://schemas.microsoft.com/office/powerpoint/2010/main" val="165734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ER</a:t>
            </a:r>
            <a:r>
              <a:rPr kumimoji="1" lang="ja-JP" altLang="en-US"/>
              <a:t>図</a:t>
            </a:r>
          </a:p>
        </p:txBody>
      </p:sp>
    </p:spTree>
    <p:extLst>
      <p:ext uri="{BB962C8B-B14F-4D97-AF65-F5344CB8AC3E}">
        <p14:creationId xmlns:p14="http://schemas.microsoft.com/office/powerpoint/2010/main" val="257635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C918E8-F291-F14A-9894-543DA7031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82245"/>
              </p:ext>
            </p:extLst>
          </p:nvPr>
        </p:nvGraphicFramePr>
        <p:xfrm>
          <a:off x="910404" y="150525"/>
          <a:ext cx="1841357" cy="200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ボトムス商品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在庫有無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ID(1)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3659728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18A0E6C-3C30-5E43-8AA7-6661EC22A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72950"/>
              </p:ext>
            </p:extLst>
          </p:nvPr>
        </p:nvGraphicFramePr>
        <p:xfrm>
          <a:off x="6789846" y="2590047"/>
          <a:ext cx="1841357" cy="164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41120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トップス色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色名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ID(2)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3E973B8-FF16-7845-BD9B-BC0BC0BF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6884"/>
              </p:ext>
            </p:extLst>
          </p:nvPr>
        </p:nvGraphicFramePr>
        <p:xfrm>
          <a:off x="910402" y="2424660"/>
          <a:ext cx="1841357" cy="200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トップス商品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在庫有無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ID(2)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748878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742220C-8682-8144-85D8-69B767AF9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3050"/>
              </p:ext>
            </p:extLst>
          </p:nvPr>
        </p:nvGraphicFramePr>
        <p:xfrm>
          <a:off x="747298" y="4698795"/>
          <a:ext cx="2167563" cy="200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563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アクセサリ商品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在庫有無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ID(3)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813855"/>
                  </a:ext>
                </a:extLst>
              </a:tr>
            </a:tbl>
          </a:graphicData>
        </a:graphic>
      </p:graphicFrame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E957432-BF4F-6D4D-A4FF-158E8FF5125B}"/>
              </a:ext>
            </a:extLst>
          </p:cNvPr>
          <p:cNvCxnSpPr>
            <a:cxnSpLocks/>
            <a:stCxn id="5" idx="3"/>
            <a:endCxn id="27" idx="3"/>
          </p:cNvCxnSpPr>
          <p:nvPr/>
        </p:nvCxnSpPr>
        <p:spPr>
          <a:xfrm flipV="1">
            <a:off x="2751761" y="1119662"/>
            <a:ext cx="3747531" cy="352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9566031-62DA-DC43-B210-F80131BCBEC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751759" y="3411744"/>
            <a:ext cx="4038087" cy="172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92CA84D-73F7-5741-BC64-D8261EA33373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2914861" y="5703135"/>
            <a:ext cx="379660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AAFC553F-1CF7-494A-AC61-6AC026BEBDFC}"/>
              </a:ext>
            </a:extLst>
          </p:cNvPr>
          <p:cNvSpPr/>
          <p:nvPr/>
        </p:nvSpPr>
        <p:spPr>
          <a:xfrm>
            <a:off x="6633092" y="3339282"/>
            <a:ext cx="156754" cy="12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188160EE-37A1-A547-9F13-06DDAE88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35876"/>
              </p:ext>
            </p:extLst>
          </p:nvPr>
        </p:nvGraphicFramePr>
        <p:xfrm>
          <a:off x="6633090" y="261582"/>
          <a:ext cx="1841357" cy="164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357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41120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ボトムス色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色名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ID(1)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</a:tbl>
          </a:graphicData>
        </a:graphic>
      </p:graphicFrame>
      <p:sp>
        <p:nvSpPr>
          <p:cNvPr id="27" name="円/楕円 26">
            <a:extLst>
              <a:ext uri="{FF2B5EF4-FFF2-40B4-BE49-F238E27FC236}">
                <a16:creationId xmlns:a16="http://schemas.microsoft.com/office/drawing/2014/main" id="{6E6056CA-F9EF-2949-B162-D23F4C4839D6}"/>
              </a:ext>
            </a:extLst>
          </p:cNvPr>
          <p:cNvSpPr/>
          <p:nvPr/>
        </p:nvSpPr>
        <p:spPr>
          <a:xfrm>
            <a:off x="6476336" y="1010817"/>
            <a:ext cx="156754" cy="12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647FD688-2EF1-3648-95F9-AF8F84A1C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78651"/>
              </p:ext>
            </p:extLst>
          </p:nvPr>
        </p:nvGraphicFramePr>
        <p:xfrm>
          <a:off x="6711467" y="4881438"/>
          <a:ext cx="2301886" cy="1643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886">
                  <a:extLst>
                    <a:ext uri="{9D8B030D-6E8A-4147-A177-3AD203B41FA5}">
                      <a16:colId xmlns:a16="http://schemas.microsoft.com/office/drawing/2014/main" val="2132512459"/>
                    </a:ext>
                  </a:extLst>
                </a:gridCol>
              </a:tblGrid>
              <a:tr h="41120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アクセサリ色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704791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商品</a:t>
                      </a:r>
                      <a:r>
                        <a:rPr kumimoji="1" lang="en-US" altLang="ja-JP" dirty="0"/>
                        <a:t>ID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8109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色名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761337"/>
                  </a:ext>
                </a:extLst>
              </a:tr>
              <a:tr h="41073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種別</a:t>
                      </a:r>
                      <a:r>
                        <a:rPr kumimoji="1" lang="en-US" altLang="ja-JP" dirty="0"/>
                        <a:t>ID(3)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530240"/>
                  </a:ext>
                </a:extLst>
              </a:tr>
            </a:tbl>
          </a:graphicData>
        </a:graphic>
      </p:graphicFrame>
      <p:sp>
        <p:nvSpPr>
          <p:cNvPr id="35" name="円/楕円 34">
            <a:extLst>
              <a:ext uri="{FF2B5EF4-FFF2-40B4-BE49-F238E27FC236}">
                <a16:creationId xmlns:a16="http://schemas.microsoft.com/office/drawing/2014/main" id="{C2513147-D677-0642-83C0-7CB9C74BACEC}"/>
              </a:ext>
            </a:extLst>
          </p:cNvPr>
          <p:cNvSpPr/>
          <p:nvPr/>
        </p:nvSpPr>
        <p:spPr>
          <a:xfrm>
            <a:off x="6538809" y="5638647"/>
            <a:ext cx="156754" cy="127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81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E982D74-AFC0-3040-943F-2246C25FFE20}"/>
              </a:ext>
            </a:extLst>
          </p:cNvPr>
          <p:cNvSpPr/>
          <p:nvPr/>
        </p:nvSpPr>
        <p:spPr>
          <a:xfrm>
            <a:off x="6660295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60291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管理画面</a:t>
            </a:r>
            <a:br>
              <a:rPr lang="en-US" altLang="ja-JP" dirty="0"/>
            </a:br>
            <a:r>
              <a:rPr lang="ja-JP" altLang="en-US"/>
              <a:t>１枚目：案１</a:t>
            </a:r>
            <a:br>
              <a:rPr lang="en-US" altLang="ja-JP" dirty="0"/>
            </a:br>
            <a:r>
              <a:rPr lang="ja-JP" altLang="en-US"/>
              <a:t>２枚目：案２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40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編集</a:t>
            </a:r>
            <a:endParaRPr kumimoji="1" lang="ja-JP" altLang="en-US" sz="1050"/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27179"/>
              </p:ext>
            </p:extLst>
          </p:nvPr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97388"/>
              </p:ext>
            </p:extLst>
          </p:nvPr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戻る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71908"/>
              </p:ext>
            </p:extLst>
          </p:nvPr>
        </p:nvGraphicFramePr>
        <p:xfrm>
          <a:off x="7039359" y="2055985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418035"/>
              </p:ext>
            </p:extLst>
          </p:nvPr>
        </p:nvGraphicFramePr>
        <p:xfrm>
          <a:off x="7080421" y="777923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9354D5B1-52D1-254D-8A11-8C0D6B83A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29603"/>
              </p:ext>
            </p:extLst>
          </p:nvPr>
        </p:nvGraphicFramePr>
        <p:xfrm>
          <a:off x="1190844" y="16960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graphicFrame>
        <p:nvGraphicFramePr>
          <p:cNvPr id="65" name="表 64">
            <a:extLst>
              <a:ext uri="{FF2B5EF4-FFF2-40B4-BE49-F238E27FC236}">
                <a16:creationId xmlns:a16="http://schemas.microsoft.com/office/drawing/2014/main" id="{15298EA8-5291-2940-9B79-52DF660F4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84595"/>
              </p:ext>
            </p:extLst>
          </p:nvPr>
        </p:nvGraphicFramePr>
        <p:xfrm>
          <a:off x="1061166" y="5317359"/>
          <a:ext cx="2323420" cy="66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kumimoji="1" lang="ja-JP" altLang="en-US" sz="1050"/>
              <a:t>入力されていない内容があります</a:t>
            </a:r>
          </a:p>
        </p:txBody>
      </p:sp>
    </p:spTree>
    <p:extLst>
      <p:ext uri="{BB962C8B-B14F-4D97-AF65-F5344CB8AC3E}">
        <p14:creationId xmlns:p14="http://schemas.microsoft.com/office/powerpoint/2010/main" val="21685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4D53F62-0A27-F244-A375-37C55D4BB575}"/>
              </a:ext>
            </a:extLst>
          </p:cNvPr>
          <p:cNvSpPr/>
          <p:nvPr/>
        </p:nvSpPr>
        <p:spPr>
          <a:xfrm>
            <a:off x="371882" y="3941204"/>
            <a:ext cx="3961345" cy="2801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B802D800-5227-AD44-A45A-A0A0EAD6DBEB}"/>
              </a:ext>
            </a:extLst>
          </p:cNvPr>
          <p:cNvGraphicFramePr>
            <a:graphicFrameLocks noGrp="1"/>
          </p:cNvGraphicFramePr>
          <p:nvPr/>
        </p:nvGraphicFramePr>
        <p:xfrm>
          <a:off x="479978" y="5074331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EB018D2-9AD0-0A43-9461-238C88EBE8A2}"/>
              </a:ext>
            </a:extLst>
          </p:cNvPr>
          <p:cNvSpPr/>
          <p:nvPr/>
        </p:nvSpPr>
        <p:spPr>
          <a:xfrm>
            <a:off x="412944" y="222417"/>
            <a:ext cx="3961345" cy="2801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9D308900-5579-094F-B498-BEF37346B6A3}"/>
              </a:ext>
            </a:extLst>
          </p:cNvPr>
          <p:cNvSpPr/>
          <p:nvPr/>
        </p:nvSpPr>
        <p:spPr>
          <a:xfrm>
            <a:off x="3290446" y="956627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更新</a:t>
            </a:r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1A48E9CE-CB7B-6E48-959B-BA734E42DC1E}"/>
              </a:ext>
            </a:extLst>
          </p:cNvPr>
          <p:cNvGraphicFramePr>
            <a:graphicFrameLocks noGrp="1"/>
          </p:cNvGraphicFramePr>
          <p:nvPr/>
        </p:nvGraphicFramePr>
        <p:xfrm>
          <a:off x="622413" y="457252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55" name="角丸四角形 54">
            <a:extLst>
              <a:ext uri="{FF2B5EF4-FFF2-40B4-BE49-F238E27FC236}">
                <a16:creationId xmlns:a16="http://schemas.microsoft.com/office/drawing/2014/main" id="{77B26887-0D58-CF47-8040-ADEBA82C3B6F}"/>
              </a:ext>
            </a:extLst>
          </p:cNvPr>
          <p:cNvSpPr/>
          <p:nvPr/>
        </p:nvSpPr>
        <p:spPr>
          <a:xfrm>
            <a:off x="3341533" y="4463195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graphicFrame>
        <p:nvGraphicFramePr>
          <p:cNvPr id="56" name="表 55">
            <a:extLst>
              <a:ext uri="{FF2B5EF4-FFF2-40B4-BE49-F238E27FC236}">
                <a16:creationId xmlns:a16="http://schemas.microsoft.com/office/drawing/2014/main" id="{8AA41761-7FDD-C94C-AF7C-66213974CF2A}"/>
              </a:ext>
            </a:extLst>
          </p:cNvPr>
          <p:cNvGraphicFramePr>
            <a:graphicFrameLocks noGrp="1"/>
          </p:cNvGraphicFramePr>
          <p:nvPr/>
        </p:nvGraphicFramePr>
        <p:xfrm>
          <a:off x="699339" y="4237814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〇〇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1CA17E-7197-A34D-8D18-50ADEF4BF346}"/>
              </a:ext>
            </a:extLst>
          </p:cNvPr>
          <p:cNvSpPr txBox="1"/>
          <p:nvPr/>
        </p:nvSpPr>
        <p:spPr>
          <a:xfrm>
            <a:off x="1785705" y="2729263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A024EBC-9611-1940-8FD5-B776ABFEEFED}"/>
              </a:ext>
            </a:extLst>
          </p:cNvPr>
          <p:cNvSpPr txBox="1"/>
          <p:nvPr/>
        </p:nvSpPr>
        <p:spPr>
          <a:xfrm>
            <a:off x="1704133" y="6346056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管理画面へ</a:t>
            </a:r>
            <a:endParaRPr kumimoji="1" lang="ja-JP" altLang="en-US" sz="105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9BBE696-B33C-1B48-9882-6E280DEADAB4}"/>
              </a:ext>
            </a:extLst>
          </p:cNvPr>
          <p:cNvSpPr/>
          <p:nvPr/>
        </p:nvSpPr>
        <p:spPr>
          <a:xfrm>
            <a:off x="6938319" y="403440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>
            <a:extLst>
              <a:ext uri="{FF2B5EF4-FFF2-40B4-BE49-F238E27FC236}">
                <a16:creationId xmlns:a16="http://schemas.microsoft.com/office/drawing/2014/main" id="{B7F652BD-E61E-5B46-8625-E8E8362740B0}"/>
              </a:ext>
            </a:extLst>
          </p:cNvPr>
          <p:cNvSpPr/>
          <p:nvPr/>
        </p:nvSpPr>
        <p:spPr>
          <a:xfrm>
            <a:off x="9423474" y="1029383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152F833-665F-2440-A7C4-3167D1C56F2D}"/>
              </a:ext>
            </a:extLst>
          </p:cNvPr>
          <p:cNvSpPr txBox="1"/>
          <p:nvPr/>
        </p:nvSpPr>
        <p:spPr>
          <a:xfrm>
            <a:off x="8107741" y="1707751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id="{B27AF188-1DB3-6A4E-9C0A-D2E27A548464}"/>
              </a:ext>
            </a:extLst>
          </p:cNvPr>
          <p:cNvGraphicFramePr>
            <a:graphicFrameLocks noGrp="1"/>
          </p:cNvGraphicFramePr>
          <p:nvPr/>
        </p:nvGraphicFramePr>
        <p:xfrm>
          <a:off x="7039359" y="2055985"/>
          <a:ext cx="3717472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</a:tbl>
          </a:graphicData>
        </a:graphic>
      </p:graphicFrame>
      <p:graphicFrame>
        <p:nvGraphicFramePr>
          <p:cNvPr id="62" name="表 61">
            <a:extLst>
              <a:ext uri="{FF2B5EF4-FFF2-40B4-BE49-F238E27FC236}">
                <a16:creationId xmlns:a16="http://schemas.microsoft.com/office/drawing/2014/main" id="{28B342F5-FE80-D146-A1AA-0A7C0717A523}"/>
              </a:ext>
            </a:extLst>
          </p:cNvPr>
          <p:cNvGraphicFramePr>
            <a:graphicFrameLocks noGrp="1"/>
          </p:cNvGraphicFramePr>
          <p:nvPr/>
        </p:nvGraphicFramePr>
        <p:xfrm>
          <a:off x="7080421" y="592991"/>
          <a:ext cx="216344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67244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8122B3-4E49-7345-ABAE-957640B81844}"/>
              </a:ext>
            </a:extLst>
          </p:cNvPr>
          <p:cNvSpPr txBox="1"/>
          <p:nvPr/>
        </p:nvSpPr>
        <p:spPr>
          <a:xfrm>
            <a:off x="8326690" y="3760315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8CB8196-5CEB-5243-AC6C-7BA00D301E58}"/>
              </a:ext>
            </a:extLst>
          </p:cNvPr>
          <p:cNvSpPr/>
          <p:nvPr/>
        </p:nvSpPr>
        <p:spPr>
          <a:xfrm>
            <a:off x="6915047" y="4727562"/>
            <a:ext cx="3961345" cy="1557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B600BCE-5376-164A-BBFB-2ECC9B2AC1E8}"/>
              </a:ext>
            </a:extLst>
          </p:cNvPr>
          <p:cNvSpPr txBox="1"/>
          <p:nvPr/>
        </p:nvSpPr>
        <p:spPr>
          <a:xfrm>
            <a:off x="8376976" y="592284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戻る</a:t>
            </a:r>
            <a:endParaRPr lang="en-US" altLang="ja-JP" sz="105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FC9709B-0442-FF4C-8BA5-C81B3C7078A0}"/>
              </a:ext>
            </a:extLst>
          </p:cNvPr>
          <p:cNvSpPr txBox="1"/>
          <p:nvPr/>
        </p:nvSpPr>
        <p:spPr>
          <a:xfrm>
            <a:off x="7661082" y="5233331"/>
            <a:ext cx="2368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エラー</a:t>
            </a:r>
            <a:endParaRPr lang="en-US" altLang="ja-JP" sz="1050" dirty="0"/>
          </a:p>
          <a:p>
            <a:pPr algn="ctr"/>
            <a:r>
              <a:rPr lang="ja-JP" altLang="en-US" sz="1050"/>
              <a:t>入力</a:t>
            </a:r>
            <a:r>
              <a:rPr kumimoji="1" lang="ja-JP" altLang="en-US" sz="1050"/>
              <a:t>内容に不備があります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52F27-4DA7-1E45-A1C0-857563BD162E}"/>
              </a:ext>
            </a:extLst>
          </p:cNvPr>
          <p:cNvSpPr txBox="1"/>
          <p:nvPr/>
        </p:nvSpPr>
        <p:spPr>
          <a:xfrm>
            <a:off x="1518371" y="1253019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4016BB31-D571-4440-A92E-2AA7FDA4DF7C}"/>
              </a:ext>
            </a:extLst>
          </p:cNvPr>
          <p:cNvGraphicFramePr>
            <a:graphicFrameLocks noGrp="1"/>
          </p:cNvGraphicFramePr>
          <p:nvPr/>
        </p:nvGraphicFramePr>
        <p:xfrm>
          <a:off x="524041" y="1600596"/>
          <a:ext cx="3717472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/>
                        <a:t>追加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9438AE-BEC1-A041-82FD-A28FCFE3BD2C}"/>
              </a:ext>
            </a:extLst>
          </p:cNvPr>
          <p:cNvSpPr txBox="1"/>
          <p:nvPr/>
        </p:nvSpPr>
        <p:spPr>
          <a:xfrm>
            <a:off x="1474308" y="472675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</p:spTree>
    <p:extLst>
      <p:ext uri="{BB962C8B-B14F-4D97-AF65-F5344CB8AC3E}">
        <p14:creationId xmlns:p14="http://schemas.microsoft.com/office/powerpoint/2010/main" val="180642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遷移図</a:t>
            </a:r>
            <a:br>
              <a:rPr kumimoji="1" lang="en-US" altLang="ja-JP" dirty="0"/>
            </a:br>
            <a:r>
              <a:rPr kumimoji="1" lang="ja-JP" altLang="en-US"/>
              <a:t>（</a:t>
            </a:r>
            <a:r>
              <a:rPr kumimoji="1" lang="en-US" altLang="ja-JP" dirty="0"/>
              <a:t>TOP</a:t>
            </a:r>
            <a:r>
              <a:rPr kumimoji="1" lang="ja-JP" altLang="en-US"/>
              <a:t>ページ絡み）</a:t>
            </a:r>
          </a:p>
        </p:txBody>
      </p:sp>
    </p:spTree>
    <p:extLst>
      <p:ext uri="{BB962C8B-B14F-4D97-AF65-F5344CB8AC3E}">
        <p14:creationId xmlns:p14="http://schemas.microsoft.com/office/powerpoint/2010/main" val="221111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9E982D74-AFC0-3040-943F-2246C25FFE20}"/>
              </a:ext>
            </a:extLst>
          </p:cNvPr>
          <p:cNvSpPr/>
          <p:nvPr/>
        </p:nvSpPr>
        <p:spPr>
          <a:xfrm>
            <a:off x="6660295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413765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D2E2F2-9075-ED47-AF70-67DB34FE97E6}"/>
              </a:ext>
            </a:extLst>
          </p:cNvPr>
          <p:cNvSpPr/>
          <p:nvPr/>
        </p:nvSpPr>
        <p:spPr>
          <a:xfrm>
            <a:off x="4885996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55880043-5C40-8942-831E-E942AAE56B2F}"/>
              </a:ext>
            </a:extLst>
          </p:cNvPr>
          <p:cNvSpPr/>
          <p:nvPr/>
        </p:nvSpPr>
        <p:spPr>
          <a:xfrm>
            <a:off x="5784399" y="100231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FAABB0CB-8344-9441-9CC8-604504DEB5B1}"/>
              </a:ext>
            </a:extLst>
          </p:cNvPr>
          <p:cNvSpPr/>
          <p:nvPr/>
        </p:nvSpPr>
        <p:spPr>
          <a:xfrm>
            <a:off x="5790713" y="1672622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DB16FACF-B17D-3C45-B035-7287EA99DBD5}"/>
              </a:ext>
            </a:extLst>
          </p:cNvPr>
          <p:cNvSpPr/>
          <p:nvPr/>
        </p:nvSpPr>
        <p:spPr>
          <a:xfrm>
            <a:off x="5733615" y="2344580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24F7FE1-26E0-7049-8ADD-E2E378CA2BD2}"/>
              </a:ext>
            </a:extLst>
          </p:cNvPr>
          <p:cNvSpPr/>
          <p:nvPr/>
        </p:nvSpPr>
        <p:spPr>
          <a:xfrm>
            <a:off x="8597138" y="282932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AC2F467B-EBA6-2B46-B466-5767DD8D675A}"/>
              </a:ext>
            </a:extLst>
          </p:cNvPr>
          <p:cNvSpPr/>
          <p:nvPr/>
        </p:nvSpPr>
        <p:spPr>
          <a:xfrm>
            <a:off x="8631047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21220E8-8A17-9A48-99AF-DE21C7A4CE04}"/>
              </a:ext>
            </a:extLst>
          </p:cNvPr>
          <p:cNvSpPr/>
          <p:nvPr/>
        </p:nvSpPr>
        <p:spPr>
          <a:xfrm>
            <a:off x="9408643" y="909348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4296EF4-6BBF-0149-9786-17F6246799E6}"/>
              </a:ext>
            </a:extLst>
          </p:cNvPr>
          <p:cNvSpPr/>
          <p:nvPr/>
        </p:nvSpPr>
        <p:spPr>
          <a:xfrm>
            <a:off x="10194399" y="910729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5A2747DD-DC35-E347-95B2-5F046EBA3E75}"/>
              </a:ext>
            </a:extLst>
          </p:cNvPr>
          <p:cNvSpPr/>
          <p:nvPr/>
        </p:nvSpPr>
        <p:spPr>
          <a:xfrm>
            <a:off x="10371437" y="479598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1E91FC-A792-4145-82B7-0AFA35BD3362}"/>
              </a:ext>
            </a:extLst>
          </p:cNvPr>
          <p:cNvSpPr txBox="1"/>
          <p:nvPr/>
        </p:nvSpPr>
        <p:spPr>
          <a:xfrm>
            <a:off x="8994212" y="1178342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トップス一覧</a:t>
            </a:r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4F5BFAEB-C625-0347-8669-E520C129DF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1454316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A54B6D-9725-424C-BA99-3F1F326BA2BA}"/>
              </a:ext>
            </a:extLst>
          </p:cNvPr>
          <p:cNvSpPr/>
          <p:nvPr/>
        </p:nvSpPr>
        <p:spPr>
          <a:xfrm>
            <a:off x="8597138" y="3722230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B89958DF-2DE0-6A41-BEAF-E91F0F29CCC0}"/>
              </a:ext>
            </a:extLst>
          </p:cNvPr>
          <p:cNvSpPr/>
          <p:nvPr/>
        </p:nvSpPr>
        <p:spPr>
          <a:xfrm>
            <a:off x="8631047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6B3A2A1-A21C-984A-BB5A-D43B6B15D051}"/>
              </a:ext>
            </a:extLst>
          </p:cNvPr>
          <p:cNvSpPr/>
          <p:nvPr/>
        </p:nvSpPr>
        <p:spPr>
          <a:xfrm>
            <a:off x="9408643" y="4348646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70F7F733-150E-F54B-89E5-B833655FC87B}"/>
              </a:ext>
            </a:extLst>
          </p:cNvPr>
          <p:cNvSpPr/>
          <p:nvPr/>
        </p:nvSpPr>
        <p:spPr>
          <a:xfrm>
            <a:off x="10194399" y="4350027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CB38DFD-A226-7E46-B4C9-01A76E5E2627}"/>
              </a:ext>
            </a:extLst>
          </p:cNvPr>
          <p:cNvSpPr/>
          <p:nvPr/>
        </p:nvSpPr>
        <p:spPr>
          <a:xfrm>
            <a:off x="10371437" y="391889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D6D806-986D-794D-B285-266699115294}"/>
              </a:ext>
            </a:extLst>
          </p:cNvPr>
          <p:cNvSpPr txBox="1"/>
          <p:nvPr/>
        </p:nvSpPr>
        <p:spPr>
          <a:xfrm>
            <a:off x="9065890" y="4617640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/>
              <a:t>ボトムス</a:t>
            </a:r>
            <a:r>
              <a:rPr kumimoji="1" lang="ja-JP" altLang="en-US" sz="1050"/>
              <a:t>一覧</a:t>
            </a:r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28DC9361-5AD5-2243-8724-FDAB8338235D}"/>
              </a:ext>
            </a:extLst>
          </p:cNvPr>
          <p:cNvGraphicFramePr>
            <a:graphicFrameLocks noGrp="1"/>
          </p:cNvGraphicFramePr>
          <p:nvPr/>
        </p:nvGraphicFramePr>
        <p:xfrm>
          <a:off x="8739240" y="4893614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C45BC77-FF61-E442-96E2-99B5F35BDD3F}"/>
              </a:ext>
            </a:extLst>
          </p:cNvPr>
          <p:cNvSpPr/>
          <p:nvPr/>
        </p:nvSpPr>
        <p:spPr>
          <a:xfrm>
            <a:off x="4853043" y="3724034"/>
            <a:ext cx="2548655" cy="294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C6B6E1B-BD70-1E4F-8CE3-9843F0D0AB71}"/>
              </a:ext>
            </a:extLst>
          </p:cNvPr>
          <p:cNvSpPr/>
          <p:nvPr/>
        </p:nvSpPr>
        <p:spPr>
          <a:xfrm>
            <a:off x="4886952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0"/>
              <a:t>トップス</a:t>
            </a:r>
            <a:endParaRPr kumimoji="1" lang="ja-JP" altLang="en-US" sz="105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9F7ABB1-605F-DF46-B1E5-47E4B6C6CF2F}"/>
              </a:ext>
            </a:extLst>
          </p:cNvPr>
          <p:cNvSpPr/>
          <p:nvPr/>
        </p:nvSpPr>
        <p:spPr>
          <a:xfrm>
            <a:off x="5664548" y="4350450"/>
            <a:ext cx="751848" cy="2175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ボトムス</a:t>
            </a:r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7AE7D25B-6B02-B740-9DF6-E95CA3271B6D}"/>
              </a:ext>
            </a:extLst>
          </p:cNvPr>
          <p:cNvSpPr/>
          <p:nvPr/>
        </p:nvSpPr>
        <p:spPr>
          <a:xfrm>
            <a:off x="6450304" y="4351831"/>
            <a:ext cx="926680" cy="2161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アクセサリ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D33757F2-848B-724A-B6E6-FCB526CB775E}"/>
              </a:ext>
            </a:extLst>
          </p:cNvPr>
          <p:cNvSpPr/>
          <p:nvPr/>
        </p:nvSpPr>
        <p:spPr>
          <a:xfrm>
            <a:off x="6627342" y="3920700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管理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4C7A83-EAA3-304C-95E1-11C1E1912AFC}"/>
              </a:ext>
            </a:extLst>
          </p:cNvPr>
          <p:cNvSpPr txBox="1"/>
          <p:nvPr/>
        </p:nvSpPr>
        <p:spPr>
          <a:xfrm>
            <a:off x="5369968" y="4636568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アクセサリ一覧</a:t>
            </a:r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3ABC9E48-C081-9649-ADD7-AEE18BC69F4A}"/>
              </a:ext>
            </a:extLst>
          </p:cNvPr>
          <p:cNvGraphicFramePr>
            <a:graphicFrameLocks noGrp="1"/>
          </p:cNvGraphicFramePr>
          <p:nvPr/>
        </p:nvGraphicFramePr>
        <p:xfrm>
          <a:off x="4995145" y="4895418"/>
          <a:ext cx="226445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89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52890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</a:tbl>
          </a:graphicData>
        </a:graphic>
      </p:graphicFrame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B630B57-6EC5-1147-AF7C-4550B1DF378E}"/>
              </a:ext>
            </a:extLst>
          </p:cNvPr>
          <p:cNvSpPr/>
          <p:nvPr/>
        </p:nvSpPr>
        <p:spPr>
          <a:xfrm>
            <a:off x="412944" y="295233"/>
            <a:ext cx="3961345" cy="3623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86C13A83-87B4-DC43-AD0B-24DE75EEB1FF}"/>
              </a:ext>
            </a:extLst>
          </p:cNvPr>
          <p:cNvSpPr/>
          <p:nvPr/>
        </p:nvSpPr>
        <p:spPr>
          <a:xfrm>
            <a:off x="2898099" y="921176"/>
            <a:ext cx="626075" cy="2741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追加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692CCC-3944-5045-9302-56D20D0898B4}"/>
              </a:ext>
            </a:extLst>
          </p:cNvPr>
          <p:cNvSpPr txBox="1"/>
          <p:nvPr/>
        </p:nvSpPr>
        <p:spPr>
          <a:xfrm>
            <a:off x="1582366" y="1599544"/>
            <a:ext cx="1580709" cy="25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/>
              <a:t>商品一覧</a:t>
            </a:r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5378B38-7DD2-484B-8D9D-906CFEB44890}"/>
              </a:ext>
            </a:extLst>
          </p:cNvPr>
          <p:cNvGraphicFramePr>
            <a:graphicFrameLocks noGrp="1"/>
          </p:cNvGraphicFramePr>
          <p:nvPr/>
        </p:nvGraphicFramePr>
        <p:xfrm>
          <a:off x="513984" y="1947778"/>
          <a:ext cx="3717472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684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47732395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979822747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635935242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3064201118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1869773510"/>
                    </a:ext>
                  </a:extLst>
                </a:gridCol>
                <a:gridCol w="464684">
                  <a:extLst>
                    <a:ext uri="{9D8B030D-6E8A-4147-A177-3AD203B41FA5}">
                      <a16:colId xmlns:a16="http://schemas.microsoft.com/office/drawing/2014/main" val="2020975880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</a:t>
                      </a:r>
                      <a:r>
                        <a:rPr kumimoji="1" lang="en-US" altLang="ja-JP" sz="1050" dirty="0"/>
                        <a:t>ID</a:t>
                      </a: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在庫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編集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削除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72044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46819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7753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154118"/>
                  </a:ext>
                </a:extLst>
              </a:tr>
            </a:tbl>
          </a:graphicData>
        </a:graphic>
      </p:graphicFrame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FA18EE0-68B8-A64D-8B05-441BBFEE38C8}"/>
              </a:ext>
            </a:extLst>
          </p:cNvPr>
          <p:cNvSpPr txBox="1"/>
          <p:nvPr/>
        </p:nvSpPr>
        <p:spPr>
          <a:xfrm>
            <a:off x="5678212" y="6378402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77BB404-A738-5C46-B42A-3C33E67DE4EA}"/>
              </a:ext>
            </a:extLst>
          </p:cNvPr>
          <p:cNvSpPr txBox="1"/>
          <p:nvPr/>
        </p:nvSpPr>
        <p:spPr>
          <a:xfrm>
            <a:off x="9525081" y="6416727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11587C-E97F-F041-909D-8D2FDFF84301}"/>
              </a:ext>
            </a:extLst>
          </p:cNvPr>
          <p:cNvSpPr txBox="1"/>
          <p:nvPr/>
        </p:nvSpPr>
        <p:spPr>
          <a:xfrm>
            <a:off x="9352722" y="2923560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8958CFB4-8A57-1D4E-9F59-5E96369ECDAF}"/>
              </a:ext>
            </a:extLst>
          </p:cNvPr>
          <p:cNvGraphicFramePr>
            <a:graphicFrameLocks noGrp="1"/>
          </p:cNvGraphicFramePr>
          <p:nvPr/>
        </p:nvGraphicFramePr>
        <p:xfrm>
          <a:off x="555046" y="669716"/>
          <a:ext cx="2163440" cy="50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720">
                  <a:extLst>
                    <a:ext uri="{9D8B030D-6E8A-4147-A177-3AD203B41FA5}">
                      <a16:colId xmlns:a16="http://schemas.microsoft.com/office/drawing/2014/main" val="3100274438"/>
                    </a:ext>
                  </a:extLst>
                </a:gridCol>
                <a:gridCol w="1081720">
                  <a:extLst>
                    <a:ext uri="{9D8B030D-6E8A-4147-A177-3AD203B41FA5}">
                      <a16:colId xmlns:a16="http://schemas.microsoft.com/office/drawing/2014/main" val="2889001833"/>
                    </a:ext>
                  </a:extLst>
                </a:gridCol>
              </a:tblGrid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商品名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565605"/>
                  </a:ext>
                </a:extLst>
              </a:tr>
              <a:tr h="249195"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値段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461235"/>
                  </a:ext>
                </a:extLst>
              </a:tr>
            </a:tbl>
          </a:graphicData>
        </a:graphic>
      </p:graphicFrame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445F44F-DDDF-B349-86BF-6095B4C1FB38}"/>
              </a:ext>
            </a:extLst>
          </p:cNvPr>
          <p:cNvSpPr txBox="1"/>
          <p:nvPr/>
        </p:nvSpPr>
        <p:spPr>
          <a:xfrm>
            <a:off x="1801315" y="3652108"/>
            <a:ext cx="10374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/>
              <a:t>TOP</a:t>
            </a:r>
            <a:r>
              <a:rPr lang="ja-JP" altLang="en-US" sz="1050"/>
              <a:t>へ</a:t>
            </a:r>
            <a:endParaRPr kumimoji="1" lang="ja-JP" altLang="en-US" sz="105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4F632EA-15CB-F44A-B572-61954DB24F28}"/>
              </a:ext>
            </a:extLst>
          </p:cNvPr>
          <p:cNvCxnSpPr>
            <a:cxnSpLocks/>
          </p:cNvCxnSpPr>
          <p:nvPr/>
        </p:nvCxnSpPr>
        <p:spPr>
          <a:xfrm flipH="1" flipV="1">
            <a:off x="7207838" y="3231345"/>
            <a:ext cx="2835986" cy="31853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1E4C03C-9BFD-E14C-ABB8-CAF427460198}"/>
              </a:ext>
            </a:extLst>
          </p:cNvPr>
          <p:cNvCxnSpPr>
            <a:cxnSpLocks/>
          </p:cNvCxnSpPr>
          <p:nvPr/>
        </p:nvCxnSpPr>
        <p:spPr>
          <a:xfrm flipH="1">
            <a:off x="7434651" y="2923560"/>
            <a:ext cx="2436814" cy="363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FFCBB18-2AE6-834E-BCCA-2C68BA374F52}"/>
              </a:ext>
            </a:extLst>
          </p:cNvPr>
          <p:cNvCxnSpPr>
            <a:cxnSpLocks/>
          </p:cNvCxnSpPr>
          <p:nvPr/>
        </p:nvCxnSpPr>
        <p:spPr>
          <a:xfrm flipV="1">
            <a:off x="2320058" y="3100480"/>
            <a:ext cx="2574778" cy="5516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AA61ECC-0634-FA4E-A68E-82F115CA8052}"/>
              </a:ext>
            </a:extLst>
          </p:cNvPr>
          <p:cNvCxnSpPr>
            <a:cxnSpLocks/>
          </p:cNvCxnSpPr>
          <p:nvPr/>
        </p:nvCxnSpPr>
        <p:spPr>
          <a:xfrm flipH="1" flipV="1">
            <a:off x="6160324" y="3231345"/>
            <a:ext cx="36631" cy="31470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F038545-1EBF-8C4B-8E75-3479ACF5276D}"/>
              </a:ext>
            </a:extLst>
          </p:cNvPr>
          <p:cNvCxnSpPr>
            <a:cxnSpLocks/>
          </p:cNvCxnSpPr>
          <p:nvPr/>
        </p:nvCxnSpPr>
        <p:spPr>
          <a:xfrm flipV="1">
            <a:off x="5262876" y="2755557"/>
            <a:ext cx="3334262" cy="15948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AA09275-DC80-4E4E-99C0-01BFCBCA1659}"/>
              </a:ext>
            </a:extLst>
          </p:cNvPr>
          <p:cNvCxnSpPr>
            <a:cxnSpLocks/>
          </p:cNvCxnSpPr>
          <p:nvPr/>
        </p:nvCxnSpPr>
        <p:spPr>
          <a:xfrm flipH="1" flipV="1">
            <a:off x="8994212" y="3231345"/>
            <a:ext cx="12759" cy="111730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79E4E2E-0F47-B543-AC2B-5A1F63C3FB29}"/>
              </a:ext>
            </a:extLst>
          </p:cNvPr>
          <p:cNvCxnSpPr>
            <a:cxnSpLocks/>
          </p:cNvCxnSpPr>
          <p:nvPr/>
        </p:nvCxnSpPr>
        <p:spPr>
          <a:xfrm>
            <a:off x="6160323" y="1002318"/>
            <a:ext cx="2436815" cy="458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1188760C-1063-A84A-8251-13831EFED58E}"/>
              </a:ext>
            </a:extLst>
          </p:cNvPr>
          <p:cNvCxnSpPr>
            <a:cxnSpLocks/>
          </p:cNvCxnSpPr>
          <p:nvPr/>
        </p:nvCxnSpPr>
        <p:spPr>
          <a:xfrm>
            <a:off x="9784567" y="1126917"/>
            <a:ext cx="0" cy="25953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7EFD673-D1DB-274D-BFFE-6675FE655F13}"/>
              </a:ext>
            </a:extLst>
          </p:cNvPr>
          <p:cNvCxnSpPr>
            <a:cxnSpLocks/>
          </p:cNvCxnSpPr>
          <p:nvPr/>
        </p:nvCxnSpPr>
        <p:spPr>
          <a:xfrm>
            <a:off x="6040472" y="4350450"/>
            <a:ext cx="2556666" cy="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58E88E02-B0D6-BF49-A3C4-CD364A9DC4E7}"/>
              </a:ext>
            </a:extLst>
          </p:cNvPr>
          <p:cNvCxnSpPr>
            <a:cxnSpLocks/>
          </p:cNvCxnSpPr>
          <p:nvPr/>
        </p:nvCxnSpPr>
        <p:spPr>
          <a:xfrm>
            <a:off x="6542561" y="1781407"/>
            <a:ext cx="2054577" cy="194082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EF0E8DB0-5721-2248-942E-29E5867D8A9C}"/>
              </a:ext>
            </a:extLst>
          </p:cNvPr>
          <p:cNvCxnSpPr>
            <a:cxnSpLocks/>
          </p:cNvCxnSpPr>
          <p:nvPr/>
        </p:nvCxnSpPr>
        <p:spPr>
          <a:xfrm flipH="1">
            <a:off x="7376984" y="1126916"/>
            <a:ext cx="3280755" cy="25953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870D4EC-A3A5-A34E-AF27-62461CADE374}"/>
              </a:ext>
            </a:extLst>
          </p:cNvPr>
          <p:cNvCxnSpPr>
            <a:cxnSpLocks/>
          </p:cNvCxnSpPr>
          <p:nvPr/>
        </p:nvCxnSpPr>
        <p:spPr>
          <a:xfrm flipH="1">
            <a:off x="7434651" y="4350027"/>
            <a:ext cx="322308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21949AB-14CA-CC42-98E9-BCE907E6C1F6}"/>
              </a:ext>
            </a:extLst>
          </p:cNvPr>
          <p:cNvCxnSpPr>
            <a:cxnSpLocks/>
          </p:cNvCxnSpPr>
          <p:nvPr/>
        </p:nvCxnSpPr>
        <p:spPr>
          <a:xfrm>
            <a:off x="6196955" y="2560767"/>
            <a:ext cx="0" cy="11614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1045AE3-7E44-1F4A-B5CE-A14FF2BE073C}"/>
              </a:ext>
            </a:extLst>
          </p:cNvPr>
          <p:cNvCxnSpPr>
            <a:cxnSpLocks/>
          </p:cNvCxnSpPr>
          <p:nvPr/>
        </p:nvCxnSpPr>
        <p:spPr>
          <a:xfrm flipH="1" flipV="1">
            <a:off x="4332496" y="3451286"/>
            <a:ext cx="2294846" cy="6064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66AA8C4-C2F5-814F-8750-7A6452B81BE2}"/>
              </a:ext>
            </a:extLst>
          </p:cNvPr>
          <p:cNvCxnSpPr>
            <a:cxnSpLocks/>
          </p:cNvCxnSpPr>
          <p:nvPr/>
        </p:nvCxnSpPr>
        <p:spPr>
          <a:xfrm flipH="1" flipV="1">
            <a:off x="4331215" y="2889701"/>
            <a:ext cx="6040222" cy="116627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1D5F01-67E5-5A47-A2B3-BE60576672B4}"/>
              </a:ext>
            </a:extLst>
          </p:cNvPr>
          <p:cNvCxnSpPr>
            <a:cxnSpLocks/>
          </p:cNvCxnSpPr>
          <p:nvPr/>
        </p:nvCxnSpPr>
        <p:spPr>
          <a:xfrm flipH="1">
            <a:off x="4349575" y="616679"/>
            <a:ext cx="6021862" cy="154341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CEE4D-E91F-8F47-B559-7A3389B33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遷移図</a:t>
            </a:r>
            <a:br>
              <a:rPr kumimoji="1" lang="en-US" altLang="ja-JP" dirty="0"/>
            </a:br>
            <a:r>
              <a:rPr kumimoji="1" lang="ja-JP" altLang="en-US"/>
              <a:t>（管理画面）</a:t>
            </a:r>
          </a:p>
        </p:txBody>
      </p:sp>
    </p:spTree>
    <p:extLst>
      <p:ext uri="{BB962C8B-B14F-4D97-AF65-F5344CB8AC3E}">
        <p14:creationId xmlns:p14="http://schemas.microsoft.com/office/powerpoint/2010/main" val="336590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588</Words>
  <Application>Microsoft Macintosh PowerPoint</Application>
  <PresentationFormat>ワイド画面</PresentationFormat>
  <Paragraphs>360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顧客が見れる画面</vt:lpstr>
      <vt:lpstr>PowerPoint プレゼンテーション</vt:lpstr>
      <vt:lpstr>管理画面 １枚目：案１ ２枚目：案２</vt:lpstr>
      <vt:lpstr>PowerPoint プレゼンテーション</vt:lpstr>
      <vt:lpstr>PowerPoint プレゼンテーション</vt:lpstr>
      <vt:lpstr>遷移図 （TOPページ絡み）</vt:lpstr>
      <vt:lpstr>PowerPoint プレゼンテーション</vt:lpstr>
      <vt:lpstr>PowerPoint プレゼンテーション</vt:lpstr>
      <vt:lpstr>遷移図 （管理画面）</vt:lpstr>
      <vt:lpstr>PowerPoint プレゼンテーション</vt:lpstr>
      <vt:lpstr>PowerPoint プレゼンテーション</vt:lpstr>
      <vt:lpstr>ER図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アルファポリス 株式会社</dc:creator>
  <cp:lastModifiedBy>アルファポリス 株式会社</cp:lastModifiedBy>
  <cp:revision>13</cp:revision>
  <dcterms:created xsi:type="dcterms:W3CDTF">2020-04-30T02:03:22Z</dcterms:created>
  <dcterms:modified xsi:type="dcterms:W3CDTF">2020-04-30T05:14:24Z</dcterms:modified>
</cp:coreProperties>
</file>