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70" r:id="rId4"/>
    <p:sldId id="257" r:id="rId5"/>
    <p:sldId id="275" r:id="rId6"/>
    <p:sldId id="271" r:id="rId7"/>
    <p:sldId id="268" r:id="rId8"/>
    <p:sldId id="279" r:id="rId9"/>
    <p:sldId id="280" r:id="rId10"/>
    <p:sldId id="282" r:id="rId11"/>
    <p:sldId id="283" r:id="rId12"/>
    <p:sldId id="272" r:id="rId13"/>
    <p:sldId id="284" r:id="rId14"/>
    <p:sldId id="274" r:id="rId15"/>
    <p:sldId id="286" r:id="rId16"/>
    <p:sldId id="289" r:id="rId17"/>
    <p:sldId id="290" r:id="rId18"/>
    <p:sldId id="291" r:id="rId19"/>
    <p:sldId id="277" r:id="rId20"/>
    <p:sldId id="27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47E1E-5FD7-AD44-B47F-3F6CCF30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21BA1A-FAA8-F24D-8BE4-8FA93FA4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4A3A6-00B4-284E-B6B8-620BD834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5725-54C3-444E-ACA2-E59445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CDF34-418F-524A-9A9F-0C0144C1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E7373-C046-BA4F-92E6-CD7D6570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ACCF0-7535-7D49-B32A-03156C78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90D79-7BDE-5E47-94AC-69820E29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B0D4C-EF7A-7B4A-8392-642A195F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F44B8-098B-D142-8EAB-8B58B11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38DAC-6011-1A4B-865C-DEAF3284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8DB07C-B543-D746-94FD-F964E611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3D35-3B1D-F640-94A4-EED9D5EF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BB154-DA9E-564C-905F-87D6B3F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8E513-19C3-294A-9C40-038B742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A868F-2F33-1B4A-A222-D187CA8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882DA-6D68-6B48-B93E-E650AB21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DFA77-00CF-744D-8190-5F1B819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8C20F-09AA-DE46-835B-1B15B42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5D274-E487-B249-BFD6-81881EF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01ABF-3D6D-2E44-8DF7-F1A2790A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0AE79-DB00-DE4E-A6D2-FD0936F2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B6096-3DC1-E94D-872C-3DF6E48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FEA55-25E1-BD4F-8861-013AF25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91F3D-C0CE-B64F-90B2-4A1B82AE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4A0D2-3ABD-E343-8ECB-B452BB2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AC75-D2A5-FC4F-8A7B-6096D639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724AE-C9E5-BF4A-B23E-62197F2B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3BD3F9-2867-944C-9975-8DFC127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1EFFD-941C-5C49-B80F-5F405C4F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B059E-8026-9B49-B6EC-0E18CCB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C44E7-78BA-3A4D-ABDE-8A213EE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7E2EA-EEED-2043-84A7-EA13C544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0B7F0-BDFE-B24A-96E6-BDD3BBA6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5B9F5-BCEA-E142-A4D8-1479ED09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D25B62-FF88-B04B-B764-CA56D8D3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8DEEBA-DE56-8C48-9A5C-3F3B65C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D188AA-467B-8B4A-AD73-F0020DA2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C49257-D9BF-914A-933A-FFB0ED3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EA317-C589-3B4F-99A9-7457AB1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2B4EB-2E76-3B43-9B22-18E4BF06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247B69-9BEC-B74E-96C9-09F44DD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EB953-DEA6-B042-9390-5ABD6B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2C800A-4B8F-E84A-B43A-75879901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00D80-5B23-A646-890D-D08FC23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9D30C-7698-0240-868A-68D7398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D391C-D4BA-9C4A-B256-0BA8396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561FD-06B7-5841-985D-F3CFCE1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87EAA-2FEA-8F48-8011-B3087ED2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03E4D-4331-4A4C-93C9-A385D34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A64AF-8C37-1144-81F7-C443E2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BAF76-9DFB-0748-A946-0DED8B4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C0BB4-7265-D248-9BA6-37FFEDE8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62CB9-82B8-9247-B0AC-9A8C200D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DA609-8B70-094A-A45A-2724D0B3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3A03F-3AE5-5B4B-A906-48A35C3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97606-B3A5-584C-B8BF-39C8226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EC4CF-B284-054A-8509-EE374F43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72F27-B16A-5443-9106-4085856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E9520-06BA-FB4F-86ED-BDD521BF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1D44D-2AC1-2441-B8A1-9AB91E19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A98D6-C1B4-9B47-9874-AC6ECCF0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D6FC8-7310-A847-BAD7-271B49FB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顧客が見れる画面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AA61ECC-0634-FA4E-A68E-82F115CA8052}"/>
              </a:ext>
            </a:extLst>
          </p:cNvPr>
          <p:cNvCxnSpPr>
            <a:cxnSpLocks/>
          </p:cNvCxnSpPr>
          <p:nvPr/>
        </p:nvCxnSpPr>
        <p:spPr>
          <a:xfrm flipH="1" flipV="1">
            <a:off x="6160324" y="3231345"/>
            <a:ext cx="36631" cy="3147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F038545-1EBF-8C4B-8E75-3479ACF5276D}"/>
              </a:ext>
            </a:extLst>
          </p:cNvPr>
          <p:cNvCxnSpPr>
            <a:cxnSpLocks/>
          </p:cNvCxnSpPr>
          <p:nvPr/>
        </p:nvCxnSpPr>
        <p:spPr>
          <a:xfrm flipV="1">
            <a:off x="5262876" y="2755557"/>
            <a:ext cx="3334262" cy="15948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7EFD673-D1DB-274D-BFFE-6675FE655F13}"/>
              </a:ext>
            </a:extLst>
          </p:cNvPr>
          <p:cNvCxnSpPr>
            <a:cxnSpLocks/>
          </p:cNvCxnSpPr>
          <p:nvPr/>
        </p:nvCxnSpPr>
        <p:spPr>
          <a:xfrm>
            <a:off x="6040472" y="4350450"/>
            <a:ext cx="255666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045AE3-7E44-1F4A-B5CE-A14FF2BE073C}"/>
              </a:ext>
            </a:extLst>
          </p:cNvPr>
          <p:cNvCxnSpPr>
            <a:cxnSpLocks/>
          </p:cNvCxnSpPr>
          <p:nvPr/>
        </p:nvCxnSpPr>
        <p:spPr>
          <a:xfrm flipH="1" flipV="1">
            <a:off x="4332496" y="3451286"/>
            <a:ext cx="2294846" cy="6064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4F632EA-15CB-F44A-B572-61954DB24F28}"/>
              </a:ext>
            </a:extLst>
          </p:cNvPr>
          <p:cNvCxnSpPr>
            <a:cxnSpLocks/>
          </p:cNvCxnSpPr>
          <p:nvPr/>
        </p:nvCxnSpPr>
        <p:spPr>
          <a:xfrm flipH="1" flipV="1">
            <a:off x="7207838" y="3231345"/>
            <a:ext cx="2835986" cy="3185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AA09275-DC80-4E4E-99C0-01BFCBCA1659}"/>
              </a:ext>
            </a:extLst>
          </p:cNvPr>
          <p:cNvCxnSpPr>
            <a:cxnSpLocks/>
          </p:cNvCxnSpPr>
          <p:nvPr/>
        </p:nvCxnSpPr>
        <p:spPr>
          <a:xfrm flipH="1" flipV="1">
            <a:off x="8994212" y="3231345"/>
            <a:ext cx="12759" cy="11173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870D4EC-A3A5-A34E-AF27-62461CADE374}"/>
              </a:ext>
            </a:extLst>
          </p:cNvPr>
          <p:cNvCxnSpPr>
            <a:cxnSpLocks/>
          </p:cNvCxnSpPr>
          <p:nvPr/>
        </p:nvCxnSpPr>
        <p:spPr>
          <a:xfrm flipH="1">
            <a:off x="7434651" y="4350027"/>
            <a:ext cx="322308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66AA8C4-C2F5-814F-8750-7A6452B81BE2}"/>
              </a:ext>
            </a:extLst>
          </p:cNvPr>
          <p:cNvCxnSpPr>
            <a:cxnSpLocks/>
          </p:cNvCxnSpPr>
          <p:nvPr/>
        </p:nvCxnSpPr>
        <p:spPr>
          <a:xfrm flipH="1" flipV="1">
            <a:off x="4331215" y="2889701"/>
            <a:ext cx="6040222" cy="11662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（管理画面）</a:t>
            </a:r>
          </a:p>
        </p:txBody>
      </p:sp>
    </p:spTree>
    <p:extLst>
      <p:ext uri="{BB962C8B-B14F-4D97-AF65-F5344CB8AC3E}">
        <p14:creationId xmlns:p14="http://schemas.microsoft.com/office/powerpoint/2010/main" val="336590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（管理画面）</a:t>
            </a:r>
          </a:p>
        </p:txBody>
      </p:sp>
    </p:spTree>
    <p:extLst>
      <p:ext uri="{BB962C8B-B14F-4D97-AF65-F5344CB8AC3E}">
        <p14:creationId xmlns:p14="http://schemas.microsoft.com/office/powerpoint/2010/main" val="411221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6828"/>
              </p:ext>
            </p:extLst>
          </p:nvPr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86508"/>
              </p:ext>
            </p:extLst>
          </p:nvPr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78496"/>
              </p:ext>
            </p:extLst>
          </p:nvPr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87212"/>
              </p:ext>
            </p:extLst>
          </p:nvPr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31525"/>
              </p:ext>
            </p:extLst>
          </p:nvPr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65734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5278"/>
              </p:ext>
            </p:extLst>
          </p:nvPr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0CD39540-FB18-3A43-A59D-919399073BF3}"/>
              </a:ext>
            </a:extLst>
          </p:cNvPr>
          <p:cNvCxnSpPr>
            <a:cxnSpLocks/>
          </p:cNvCxnSpPr>
          <p:nvPr/>
        </p:nvCxnSpPr>
        <p:spPr>
          <a:xfrm>
            <a:off x="8819359" y="1150366"/>
            <a:ext cx="850115" cy="1048808"/>
          </a:xfrm>
          <a:prstGeom prst="bentConnector3">
            <a:avLst>
              <a:gd name="adj1" fmla="val 15596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2D8C7C-0C5C-FC4E-A9A0-0D9F05A127BA}"/>
              </a:ext>
            </a:extLst>
          </p:cNvPr>
          <p:cNvSpPr/>
          <p:nvPr/>
        </p:nvSpPr>
        <p:spPr>
          <a:xfrm>
            <a:off x="9685181" y="1511831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ACBCAFF-ED4C-C942-A8E8-0F0F214C1AF0}"/>
              </a:ext>
            </a:extLst>
          </p:cNvPr>
          <p:cNvCxnSpPr>
            <a:cxnSpLocks/>
          </p:cNvCxnSpPr>
          <p:nvPr/>
        </p:nvCxnSpPr>
        <p:spPr>
          <a:xfrm flipH="1" flipV="1">
            <a:off x="4374289" y="2199174"/>
            <a:ext cx="3806015" cy="4207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104907-8A23-FF47-9158-92B55DFC9D3E}"/>
              </a:ext>
            </a:extLst>
          </p:cNvPr>
          <p:cNvCxnSpPr>
            <a:cxnSpLocks/>
          </p:cNvCxnSpPr>
          <p:nvPr/>
        </p:nvCxnSpPr>
        <p:spPr>
          <a:xfrm flipH="1">
            <a:off x="4333227" y="2675016"/>
            <a:ext cx="4378924" cy="164013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0107CB5-99D2-104E-BE03-D77AA1B80718}"/>
              </a:ext>
            </a:extLst>
          </p:cNvPr>
          <p:cNvCxnSpPr>
            <a:cxnSpLocks/>
          </p:cNvCxnSpPr>
          <p:nvPr/>
        </p:nvCxnSpPr>
        <p:spPr>
          <a:xfrm flipV="1">
            <a:off x="9501164" y="2397089"/>
            <a:ext cx="142833" cy="629383"/>
          </a:xfrm>
          <a:prstGeom prst="bentConnector3">
            <a:avLst>
              <a:gd name="adj1" fmla="val 26004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3368147-575D-B64E-9293-29D162B058EF}"/>
              </a:ext>
            </a:extLst>
          </p:cNvPr>
          <p:cNvSpPr/>
          <p:nvPr/>
        </p:nvSpPr>
        <p:spPr>
          <a:xfrm>
            <a:off x="9701208" y="2633343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（削除反映）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B133696-F7B8-424A-9E6B-EADC1B8AE228}"/>
              </a:ext>
            </a:extLst>
          </p:cNvPr>
          <p:cNvCxnSpPr>
            <a:cxnSpLocks/>
          </p:cNvCxnSpPr>
          <p:nvPr/>
        </p:nvCxnSpPr>
        <p:spPr>
          <a:xfrm>
            <a:off x="7743551" y="3941204"/>
            <a:ext cx="2340313" cy="6590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83ACBB-8D64-2547-8BE4-DD8D773B2955}"/>
              </a:ext>
            </a:extLst>
          </p:cNvPr>
          <p:cNvSpPr/>
          <p:nvPr/>
        </p:nvSpPr>
        <p:spPr>
          <a:xfrm>
            <a:off x="8493341" y="4214264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（元ページへ）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0F55049-EA5A-354B-87F6-0A30A549EA07}"/>
              </a:ext>
            </a:extLst>
          </p:cNvPr>
          <p:cNvCxnSpPr>
            <a:cxnSpLocks/>
          </p:cNvCxnSpPr>
          <p:nvPr/>
        </p:nvCxnSpPr>
        <p:spPr>
          <a:xfrm flipH="1">
            <a:off x="8180304" y="1303544"/>
            <a:ext cx="313037" cy="343381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835516D-3840-D644-8B1F-99098534F123}"/>
              </a:ext>
            </a:extLst>
          </p:cNvPr>
          <p:cNvSpPr/>
          <p:nvPr/>
        </p:nvSpPr>
        <p:spPr>
          <a:xfrm>
            <a:off x="7650058" y="3296697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</a:t>
            </a:r>
            <a:r>
              <a:rPr lang="ja-JP" altLang="en-US" sz="1050"/>
              <a:t>追加</a:t>
            </a:r>
            <a:r>
              <a:rPr kumimoji="1" lang="ja-JP" altLang="en-US" sz="1050"/>
              <a:t>失敗）</a:t>
            </a:r>
          </a:p>
        </p:txBody>
      </p:sp>
    </p:spTree>
    <p:extLst>
      <p:ext uri="{BB962C8B-B14F-4D97-AF65-F5344CB8AC3E}">
        <p14:creationId xmlns:p14="http://schemas.microsoft.com/office/powerpoint/2010/main" val="194165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A36C9BF-9F91-6442-857D-7E0C9488AF9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23191" y="2856221"/>
            <a:ext cx="4091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C0EFB67-8826-F941-9DFE-AB7DA2CA8B61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>
            <a:off x="3916521" y="1093708"/>
            <a:ext cx="457768" cy="529563"/>
          </a:xfrm>
          <a:prstGeom prst="bentConnector3">
            <a:avLst>
              <a:gd name="adj1" fmla="val 18779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31707CD-F933-7244-98F5-0BE1762F296E}"/>
              </a:ext>
            </a:extLst>
          </p:cNvPr>
          <p:cNvSpPr/>
          <p:nvPr/>
        </p:nvSpPr>
        <p:spPr>
          <a:xfrm>
            <a:off x="4492397" y="1230788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76448"/>
              </p:ext>
            </p:extLst>
          </p:nvPr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7AD17F6-AAF0-504E-A666-BDCF31E54FC5}"/>
              </a:ext>
            </a:extLst>
          </p:cNvPr>
          <p:cNvCxnSpPr>
            <a:cxnSpLocks/>
          </p:cNvCxnSpPr>
          <p:nvPr/>
        </p:nvCxnSpPr>
        <p:spPr>
          <a:xfrm flipH="1">
            <a:off x="3527680" y="2338971"/>
            <a:ext cx="16235" cy="16290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EE0D6A0-B29D-5A44-9682-4E90ADFB81A9}"/>
              </a:ext>
            </a:extLst>
          </p:cNvPr>
          <p:cNvCxnSpPr>
            <a:cxnSpLocks/>
            <a:stCxn id="50" idx="2"/>
            <a:endCxn id="66" idx="0"/>
          </p:cNvCxnSpPr>
          <p:nvPr/>
        </p:nvCxnSpPr>
        <p:spPr>
          <a:xfrm>
            <a:off x="3603484" y="1230788"/>
            <a:ext cx="4049066" cy="349677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E206874-3699-764C-829C-C697F92C6CAA}"/>
              </a:ext>
            </a:extLst>
          </p:cNvPr>
          <p:cNvSpPr/>
          <p:nvPr/>
        </p:nvSpPr>
        <p:spPr>
          <a:xfrm>
            <a:off x="6359938" y="4212805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（更新失敗）</a:t>
            </a:r>
          </a:p>
        </p:txBody>
      </p: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775C7323-5A22-2849-AE7D-0F8B94A236A4}"/>
              </a:ext>
            </a:extLst>
          </p:cNvPr>
          <p:cNvCxnSpPr>
            <a:cxnSpLocks/>
          </p:cNvCxnSpPr>
          <p:nvPr/>
        </p:nvCxnSpPr>
        <p:spPr>
          <a:xfrm flipV="1">
            <a:off x="4241513" y="1925054"/>
            <a:ext cx="142833" cy="629383"/>
          </a:xfrm>
          <a:prstGeom prst="bentConnector3">
            <a:avLst>
              <a:gd name="adj1" fmla="val 26004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C002087-3518-5546-A8AA-5D5359FE02D5}"/>
              </a:ext>
            </a:extLst>
          </p:cNvPr>
          <p:cNvSpPr/>
          <p:nvPr/>
        </p:nvSpPr>
        <p:spPr>
          <a:xfrm>
            <a:off x="3797809" y="2241277"/>
            <a:ext cx="1004690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（削除反映）</a:t>
            </a:r>
          </a:p>
        </p:txBody>
      </p:sp>
    </p:spTree>
    <p:extLst>
      <p:ext uri="{BB962C8B-B14F-4D97-AF65-F5344CB8AC3E}">
        <p14:creationId xmlns:p14="http://schemas.microsoft.com/office/powerpoint/2010/main" val="110740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87053"/>
              </p:ext>
            </p:extLst>
          </p:nvPr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2F42B3-C7F8-B74B-A56A-AF99FCC4643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222876" y="3724765"/>
            <a:ext cx="4692171" cy="262129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DA536351-5499-E142-8784-6D569CB17E33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>
            <a:off x="3967608" y="4600276"/>
            <a:ext cx="365619" cy="741781"/>
          </a:xfrm>
          <a:prstGeom prst="bentConnector3">
            <a:avLst>
              <a:gd name="adj1" fmla="val 25039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28A69F4-EB8D-EE43-9BAB-8D652CE11756}"/>
              </a:ext>
            </a:extLst>
          </p:cNvPr>
          <p:cNvSpPr/>
          <p:nvPr/>
        </p:nvSpPr>
        <p:spPr>
          <a:xfrm>
            <a:off x="3994868" y="4396836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3955438-A8CB-7F43-A53F-DA7F2EFBCBE1}"/>
              </a:ext>
            </a:extLst>
          </p:cNvPr>
          <p:cNvCxnSpPr>
            <a:cxnSpLocks/>
          </p:cNvCxnSpPr>
          <p:nvPr/>
        </p:nvCxnSpPr>
        <p:spPr>
          <a:xfrm flipV="1">
            <a:off x="3040932" y="2244653"/>
            <a:ext cx="23865" cy="32479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CE3CF90-497E-C646-AFCB-F8E830F6C99D}"/>
              </a:ext>
            </a:extLst>
          </p:cNvPr>
          <p:cNvCxnSpPr>
            <a:cxnSpLocks/>
          </p:cNvCxnSpPr>
          <p:nvPr/>
        </p:nvCxnSpPr>
        <p:spPr>
          <a:xfrm>
            <a:off x="3634140" y="4737356"/>
            <a:ext cx="2048865" cy="134568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4546FA-7F8D-134B-8EE6-B0FF2A302546}"/>
              </a:ext>
            </a:extLst>
          </p:cNvPr>
          <p:cNvSpPr/>
          <p:nvPr/>
        </p:nvSpPr>
        <p:spPr>
          <a:xfrm>
            <a:off x="4757716" y="5568209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（追加失敗）</a:t>
            </a: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18B82E35-5AAD-F547-80ED-82879058D932}"/>
              </a:ext>
            </a:extLst>
          </p:cNvPr>
          <p:cNvCxnSpPr>
            <a:cxnSpLocks/>
          </p:cNvCxnSpPr>
          <p:nvPr/>
        </p:nvCxnSpPr>
        <p:spPr>
          <a:xfrm flipV="1">
            <a:off x="4172675" y="5483794"/>
            <a:ext cx="142833" cy="629383"/>
          </a:xfrm>
          <a:prstGeom prst="bentConnector3">
            <a:avLst>
              <a:gd name="adj1" fmla="val 2600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F81F341-63C6-F44E-A7D4-19EBEBF657D0}"/>
              </a:ext>
            </a:extLst>
          </p:cNvPr>
          <p:cNvSpPr/>
          <p:nvPr/>
        </p:nvSpPr>
        <p:spPr>
          <a:xfrm>
            <a:off x="3357314" y="5728607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（削除反映）</a:t>
            </a:r>
          </a:p>
        </p:txBody>
      </p:sp>
    </p:spTree>
    <p:extLst>
      <p:ext uri="{BB962C8B-B14F-4D97-AF65-F5344CB8AC3E}">
        <p14:creationId xmlns:p14="http://schemas.microsoft.com/office/powerpoint/2010/main" val="247909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569514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818030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686457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579618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583725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708352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567187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713380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641791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95CA1A4-1E2E-EA44-BBC7-0ECEC1600273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7634553" y="4006594"/>
            <a:ext cx="17996" cy="19162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EA11D67-53B7-5142-A6BC-E6C427065E0D}"/>
              </a:ext>
            </a:extLst>
          </p:cNvPr>
          <p:cNvCxnSpPr>
            <a:cxnSpLocks/>
          </p:cNvCxnSpPr>
          <p:nvPr/>
        </p:nvCxnSpPr>
        <p:spPr>
          <a:xfrm flipH="1" flipV="1">
            <a:off x="4217981" y="3024124"/>
            <a:ext cx="3271880" cy="28987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945900-6252-FC4E-BE9E-0AA5AA85DC58}"/>
              </a:ext>
            </a:extLst>
          </p:cNvPr>
          <p:cNvCxnSpPr>
            <a:cxnSpLocks/>
          </p:cNvCxnSpPr>
          <p:nvPr/>
        </p:nvCxnSpPr>
        <p:spPr>
          <a:xfrm flipH="1">
            <a:off x="4374289" y="6010010"/>
            <a:ext cx="311557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D9FCB9-690D-444E-8EA9-3874136F3824}"/>
              </a:ext>
            </a:extLst>
          </p:cNvPr>
          <p:cNvSpPr/>
          <p:nvPr/>
        </p:nvSpPr>
        <p:spPr>
          <a:xfrm>
            <a:off x="4910404" y="4122078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36D6741-C743-524E-A54E-04567DA2906E}"/>
              </a:ext>
            </a:extLst>
          </p:cNvPr>
          <p:cNvSpPr/>
          <p:nvPr/>
        </p:nvSpPr>
        <p:spPr>
          <a:xfrm>
            <a:off x="5124222" y="5848439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EDAFE71-481E-7944-B390-1B39F8739C88}"/>
              </a:ext>
            </a:extLst>
          </p:cNvPr>
          <p:cNvSpPr/>
          <p:nvPr/>
        </p:nvSpPr>
        <p:spPr>
          <a:xfrm>
            <a:off x="6924827" y="4486296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31F0DEA-6939-B74A-9C64-2420CD30E23C}"/>
              </a:ext>
            </a:extLst>
          </p:cNvPr>
          <p:cNvSpPr/>
          <p:nvPr/>
        </p:nvSpPr>
        <p:spPr>
          <a:xfrm>
            <a:off x="10083864" y="3012089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>
            <a:extLst>
              <a:ext uri="{FF2B5EF4-FFF2-40B4-BE49-F238E27FC236}">
                <a16:creationId xmlns:a16="http://schemas.microsoft.com/office/drawing/2014/main" id="{CFBD5351-1764-D242-99FD-E648245AD6D9}"/>
              </a:ext>
            </a:extLst>
          </p:cNvPr>
          <p:cNvSpPr/>
          <p:nvPr/>
        </p:nvSpPr>
        <p:spPr>
          <a:xfrm>
            <a:off x="10117773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77" name="角丸四角形 76">
            <a:extLst>
              <a:ext uri="{FF2B5EF4-FFF2-40B4-BE49-F238E27FC236}">
                <a16:creationId xmlns:a16="http://schemas.microsoft.com/office/drawing/2014/main" id="{8F73FAE7-DB4C-4446-BDD3-D78EF07C8CD0}"/>
              </a:ext>
            </a:extLst>
          </p:cNvPr>
          <p:cNvSpPr/>
          <p:nvPr/>
        </p:nvSpPr>
        <p:spPr>
          <a:xfrm>
            <a:off x="10895369" y="3638505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A580CB20-08EB-0244-AA99-87BBF7445DE0}"/>
              </a:ext>
            </a:extLst>
          </p:cNvPr>
          <p:cNvSpPr/>
          <p:nvPr/>
        </p:nvSpPr>
        <p:spPr>
          <a:xfrm>
            <a:off x="11681125" y="3639886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A380791B-A8E9-6F46-8438-8EBBA327206A}"/>
              </a:ext>
            </a:extLst>
          </p:cNvPr>
          <p:cNvSpPr/>
          <p:nvPr/>
        </p:nvSpPr>
        <p:spPr>
          <a:xfrm>
            <a:off x="11858163" y="320875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E810BD5-DB6D-1C49-A3CF-8B7231231933}"/>
              </a:ext>
            </a:extLst>
          </p:cNvPr>
          <p:cNvSpPr txBox="1"/>
          <p:nvPr/>
        </p:nvSpPr>
        <p:spPr>
          <a:xfrm>
            <a:off x="10480938" y="390749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〇〇一覧</a:t>
            </a:r>
          </a:p>
        </p:txBody>
      </p:sp>
      <p:graphicFrame>
        <p:nvGraphicFramePr>
          <p:cNvPr id="81" name="表 80">
            <a:extLst>
              <a:ext uri="{FF2B5EF4-FFF2-40B4-BE49-F238E27FC236}">
                <a16:creationId xmlns:a16="http://schemas.microsoft.com/office/drawing/2014/main" id="{7DB1A225-ECDC-194B-813C-43A386721B0A}"/>
              </a:ext>
            </a:extLst>
          </p:cNvPr>
          <p:cNvGraphicFramePr>
            <a:graphicFrameLocks noGrp="1"/>
          </p:cNvGraphicFramePr>
          <p:nvPr/>
        </p:nvGraphicFramePr>
        <p:xfrm>
          <a:off x="10225966" y="4183473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BFAAD-1868-2042-8D08-0DF4CEE12796}"/>
              </a:ext>
            </a:extLst>
          </p:cNvPr>
          <p:cNvSpPr txBox="1"/>
          <p:nvPr/>
        </p:nvSpPr>
        <p:spPr>
          <a:xfrm>
            <a:off x="10839448" y="565271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2765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ER</a:t>
            </a:r>
            <a:r>
              <a:rPr kumimoji="1" lang="ja-JP" altLang="en-US"/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25763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02919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C918E8-F291-F14A-9894-543DA7031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82245"/>
              </p:ext>
            </p:extLst>
          </p:nvPr>
        </p:nvGraphicFramePr>
        <p:xfrm>
          <a:off x="910404" y="150525"/>
          <a:ext cx="1841357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ボトムス商品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ID(1)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9728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18A0E6C-3C30-5E43-8AA7-6661EC22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2950"/>
              </p:ext>
            </p:extLst>
          </p:nvPr>
        </p:nvGraphicFramePr>
        <p:xfrm>
          <a:off x="6789846" y="2590047"/>
          <a:ext cx="1841357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トップス色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ID(2)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3E973B8-FF16-7845-BD9B-BC0BC0BF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6884"/>
              </p:ext>
            </p:extLst>
          </p:nvPr>
        </p:nvGraphicFramePr>
        <p:xfrm>
          <a:off x="910402" y="2424660"/>
          <a:ext cx="1841357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トップス商品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ID(2)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748878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742220C-8682-8144-85D8-69B767AF9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3050"/>
              </p:ext>
            </p:extLst>
          </p:nvPr>
        </p:nvGraphicFramePr>
        <p:xfrm>
          <a:off x="747298" y="4698795"/>
          <a:ext cx="2167563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563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アクセサリ商品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ID(3)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813855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957432-BF4F-6D4D-A4FF-158E8FF5125B}"/>
              </a:ext>
            </a:extLst>
          </p:cNvPr>
          <p:cNvCxnSpPr>
            <a:cxnSpLocks/>
            <a:stCxn id="5" idx="3"/>
            <a:endCxn id="27" idx="3"/>
          </p:cNvCxnSpPr>
          <p:nvPr/>
        </p:nvCxnSpPr>
        <p:spPr>
          <a:xfrm flipV="1">
            <a:off x="2751761" y="1119662"/>
            <a:ext cx="3747531" cy="352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9566031-62DA-DC43-B210-F80131BCBEC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751759" y="3411744"/>
            <a:ext cx="4038087" cy="17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92CA84D-73F7-5741-BC64-D8261EA33373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2914861" y="5703135"/>
            <a:ext cx="3796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AAFC553F-1CF7-494A-AC61-6AC026BEBDFC}"/>
              </a:ext>
            </a:extLst>
          </p:cNvPr>
          <p:cNvSpPr/>
          <p:nvPr/>
        </p:nvSpPr>
        <p:spPr>
          <a:xfrm>
            <a:off x="6633092" y="3339282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188160EE-37A1-A547-9F13-06DDAE88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35876"/>
              </p:ext>
            </p:extLst>
          </p:nvPr>
        </p:nvGraphicFramePr>
        <p:xfrm>
          <a:off x="6633090" y="261582"/>
          <a:ext cx="1841357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ボトムス色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ID(1)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sp>
        <p:nvSpPr>
          <p:cNvPr id="27" name="円/楕円 26">
            <a:extLst>
              <a:ext uri="{FF2B5EF4-FFF2-40B4-BE49-F238E27FC236}">
                <a16:creationId xmlns:a16="http://schemas.microsoft.com/office/drawing/2014/main" id="{6E6056CA-F9EF-2949-B162-D23F4C4839D6}"/>
              </a:ext>
            </a:extLst>
          </p:cNvPr>
          <p:cNvSpPr/>
          <p:nvPr/>
        </p:nvSpPr>
        <p:spPr>
          <a:xfrm>
            <a:off x="6476336" y="1010817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647FD688-2EF1-3648-95F9-AF8F84A1C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78651"/>
              </p:ext>
            </p:extLst>
          </p:nvPr>
        </p:nvGraphicFramePr>
        <p:xfrm>
          <a:off x="6711467" y="4881438"/>
          <a:ext cx="2301886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886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アクセサリ色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ID(3)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sp>
        <p:nvSpPr>
          <p:cNvPr id="35" name="円/楕円 34">
            <a:extLst>
              <a:ext uri="{FF2B5EF4-FFF2-40B4-BE49-F238E27FC236}">
                <a16:creationId xmlns:a16="http://schemas.microsoft.com/office/drawing/2014/main" id="{C2513147-D677-0642-83C0-7CB9C74BACEC}"/>
              </a:ext>
            </a:extLst>
          </p:cNvPr>
          <p:cNvSpPr/>
          <p:nvPr/>
        </p:nvSpPr>
        <p:spPr>
          <a:xfrm>
            <a:off x="6538809" y="5638647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81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管理画面</a:t>
            </a:r>
            <a:br>
              <a:rPr lang="en-US" altLang="ja-JP" dirty="0"/>
            </a:br>
            <a:r>
              <a:rPr lang="ja-JP" altLang="en-US"/>
              <a:t>１枚目：案１</a:t>
            </a:r>
            <a:br>
              <a:rPr lang="en-US" altLang="ja-JP" dirty="0"/>
            </a:br>
            <a:r>
              <a:rPr lang="ja-JP" altLang="en-US"/>
              <a:t>２枚目：案２（修正案）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27179"/>
              </p:ext>
            </p:extLst>
          </p:nvPr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7388"/>
              </p:ext>
            </p:extLst>
          </p:nvPr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71908"/>
              </p:ext>
            </p:extLst>
          </p:nvPr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18035"/>
              </p:ext>
            </p:extLst>
          </p:nvPr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29603"/>
              </p:ext>
            </p:extLst>
          </p:nvPr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84595"/>
              </p:ext>
            </p:extLst>
          </p:nvPr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入力されていない内容があります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168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</p:spTree>
    <p:extLst>
      <p:ext uri="{BB962C8B-B14F-4D97-AF65-F5344CB8AC3E}">
        <p14:creationId xmlns:p14="http://schemas.microsoft.com/office/powerpoint/2010/main" val="18064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</a:t>
            </a:r>
            <a:r>
              <a:rPr lang="ja-JP" altLang="en-US"/>
              <a:t>顧客</a:t>
            </a:r>
            <a:r>
              <a:rPr kumimoji="1" lang="ja-JP" altLang="en-US"/>
              <a:t>ページ絡み）</a:t>
            </a:r>
          </a:p>
        </p:txBody>
      </p:sp>
    </p:spTree>
    <p:extLst>
      <p:ext uri="{BB962C8B-B14F-4D97-AF65-F5344CB8AC3E}">
        <p14:creationId xmlns:p14="http://schemas.microsoft.com/office/powerpoint/2010/main" val="221111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413765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79E4E2E-0F47-B543-AC2B-5A1F63C3FB29}"/>
              </a:ext>
            </a:extLst>
          </p:cNvPr>
          <p:cNvCxnSpPr>
            <a:cxnSpLocks/>
          </p:cNvCxnSpPr>
          <p:nvPr/>
        </p:nvCxnSpPr>
        <p:spPr>
          <a:xfrm>
            <a:off x="6160323" y="1002318"/>
            <a:ext cx="2436815" cy="45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8E88E02-B0D6-BF49-A3C4-CD364A9DC4E7}"/>
              </a:ext>
            </a:extLst>
          </p:cNvPr>
          <p:cNvCxnSpPr>
            <a:cxnSpLocks/>
          </p:cNvCxnSpPr>
          <p:nvPr/>
        </p:nvCxnSpPr>
        <p:spPr>
          <a:xfrm>
            <a:off x="6542561" y="1781407"/>
            <a:ext cx="2054577" cy="194082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21949AB-14CA-CC42-98E9-BCE907E6C1F6}"/>
              </a:ext>
            </a:extLst>
          </p:cNvPr>
          <p:cNvCxnSpPr>
            <a:cxnSpLocks/>
          </p:cNvCxnSpPr>
          <p:nvPr/>
        </p:nvCxnSpPr>
        <p:spPr>
          <a:xfrm>
            <a:off x="6196955" y="2560767"/>
            <a:ext cx="0" cy="11614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6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  <a:endParaRPr kumimoji="1" lang="en-US" altLang="ja-JP" sz="1050" dirty="0"/>
          </a:p>
          <a:p>
            <a:pPr algn="ctr"/>
            <a:endParaRPr kumimoji="1" lang="ja-JP" altLang="en-US" sz="105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1E4C03C-9BFD-E14C-ABB8-CAF427460198}"/>
              </a:ext>
            </a:extLst>
          </p:cNvPr>
          <p:cNvCxnSpPr>
            <a:cxnSpLocks/>
          </p:cNvCxnSpPr>
          <p:nvPr/>
        </p:nvCxnSpPr>
        <p:spPr>
          <a:xfrm flipH="1" flipV="1">
            <a:off x="7434651" y="2959907"/>
            <a:ext cx="2192234" cy="1017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188760C-1063-A84A-8251-13831EFED58E}"/>
              </a:ext>
            </a:extLst>
          </p:cNvPr>
          <p:cNvCxnSpPr>
            <a:cxnSpLocks/>
          </p:cNvCxnSpPr>
          <p:nvPr/>
        </p:nvCxnSpPr>
        <p:spPr>
          <a:xfrm>
            <a:off x="9784567" y="1126917"/>
            <a:ext cx="0" cy="2595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F0E8DB0-5721-2248-942E-29E5867D8A9C}"/>
              </a:ext>
            </a:extLst>
          </p:cNvPr>
          <p:cNvCxnSpPr>
            <a:cxnSpLocks/>
          </p:cNvCxnSpPr>
          <p:nvPr/>
        </p:nvCxnSpPr>
        <p:spPr>
          <a:xfrm flipH="1">
            <a:off x="7376984" y="1126916"/>
            <a:ext cx="3280755" cy="25953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1D5F01-67E5-5A47-A2B3-BE60576672B4}"/>
              </a:ext>
            </a:extLst>
          </p:cNvPr>
          <p:cNvCxnSpPr>
            <a:cxnSpLocks/>
          </p:cNvCxnSpPr>
          <p:nvPr/>
        </p:nvCxnSpPr>
        <p:spPr>
          <a:xfrm flipH="1">
            <a:off x="4349575" y="616679"/>
            <a:ext cx="6021862" cy="15434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1118</Words>
  <Application>Microsoft Macintosh PowerPoint</Application>
  <PresentationFormat>ワイド画面</PresentationFormat>
  <Paragraphs>735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顧客が見れる画面</vt:lpstr>
      <vt:lpstr>PowerPoint プレゼンテーション</vt:lpstr>
      <vt:lpstr>管理画面 １枚目：案１ ２枚目：案２（修正案）</vt:lpstr>
      <vt:lpstr>PowerPoint プレゼンテーション</vt:lpstr>
      <vt:lpstr>PowerPoint プレゼンテーション</vt:lpstr>
      <vt:lpstr>遷移図 （顧客ページ絡み）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遷移図 （管理画面）</vt:lpstr>
      <vt:lpstr>遷移図 （管理画面）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ER図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アルファポリス 株式会社</dc:creator>
  <cp:lastModifiedBy>アルファポリス 株式会社</cp:lastModifiedBy>
  <cp:revision>17</cp:revision>
  <dcterms:created xsi:type="dcterms:W3CDTF">2020-04-30T02:03:22Z</dcterms:created>
  <dcterms:modified xsi:type="dcterms:W3CDTF">2020-04-30T08:44:42Z</dcterms:modified>
</cp:coreProperties>
</file>