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9" r:id="rId2"/>
    <p:sldId id="258" r:id="rId3"/>
    <p:sldId id="276" r:id="rId4"/>
    <p:sldId id="270" r:id="rId5"/>
    <p:sldId id="275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740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E845-DDB5-9644-98BE-EF6B782EBD62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FE3B-A749-1A4F-B032-C6FB0DE09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86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7E1E-5FD7-AD44-B47F-3F6CCF30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21BA1A-FAA8-F24D-8BE4-8FA93FA4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4A3A6-00B4-284E-B6B8-620BD83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5725-54C3-444E-ACA2-E59445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DF34-418F-524A-9A9F-0C0144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373-C046-BA4F-92E6-CD7D657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CCF0-7535-7D49-B32A-03156C78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90D79-7BDE-5E47-94AC-69820E29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B0D4C-EF7A-7B4A-8392-642A195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F44B8-098B-D142-8EAB-8B58B11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38DAC-6011-1A4B-865C-DEAF3284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8DB07C-B543-D746-94FD-F964E611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3D35-3B1D-F640-94A4-EED9D5EF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BB154-DA9E-564C-905F-87D6B3F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8E513-19C3-294A-9C40-038B742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868F-2F33-1B4A-A222-D187CA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882DA-6D68-6B48-B93E-E650AB21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DFA77-00CF-744D-8190-5F1B819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8C20F-09AA-DE46-835B-1B15B42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D274-E487-B249-BFD6-81881EF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01ABF-3D6D-2E44-8DF7-F1A2790A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0AE79-DB00-DE4E-A6D2-FD0936F2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B6096-3DC1-E94D-872C-3DF6E48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EA55-25E1-BD4F-8861-013AF25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1F3D-C0CE-B64F-90B2-4A1B82A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A0D2-3ABD-E343-8ECB-B452BB2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AC75-D2A5-FC4F-8A7B-6096D639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724AE-C9E5-BF4A-B23E-62197F2B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BD3F9-2867-944C-9975-8DFC127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1EFFD-941C-5C49-B80F-5F405C4F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B059E-8026-9B49-B6EC-0E18CCB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44E7-78BA-3A4D-ABDE-8A213E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7E2EA-EEED-2043-84A7-EA13C544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0B7F0-BDFE-B24A-96E6-BDD3BBA6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5B9F5-BCEA-E142-A4D8-1479ED09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D25B62-FF88-B04B-B764-CA56D8D3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DEEBA-DE56-8C48-9A5C-3F3B65C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D188AA-467B-8B4A-AD73-F0020DA2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49257-D9BF-914A-933A-FFB0ED3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A317-C589-3B4F-99A9-7457AB1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2B4EB-2E76-3B43-9B22-18E4BF0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247B69-9BEC-B74E-96C9-09F44DD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EB953-DEA6-B042-9390-5ABD6B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2C800A-4B8F-E84A-B43A-75879901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00D80-5B23-A646-890D-D08FC23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D30C-7698-0240-868A-68D7398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391C-D4BA-9C4A-B256-0BA8396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561FD-06B7-5841-985D-F3CFCE1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87EAA-2FEA-8F48-8011-B3087ED2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03E4D-4331-4A4C-93C9-A385D34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A64AF-8C37-1144-81F7-C443E2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BAF76-9DFB-0748-A946-0DED8B4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0BB4-7265-D248-9BA6-37FFEDE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62CB9-82B8-9247-B0AC-9A8C200D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DA609-8B70-094A-A45A-2724D0B3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3A03F-3AE5-5B4B-A906-48A35C3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97606-B3A5-584C-B8BF-39C8226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EC4CF-B284-054A-8509-EE374F43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72F27-B16A-5443-9106-4085856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E9520-06BA-FB4F-86ED-BDD521BF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1D44D-2AC1-2441-B8A1-9AB91E19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A98D6-C1B4-9B47-9874-AC6ECCF0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D6FC8-7310-A847-BAD7-271B49F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1250332" y="643993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6918353" y="575758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9988616" y="64399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7315427" y="14711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36541"/>
              </p:ext>
            </p:extLst>
          </p:nvPr>
        </p:nvGraphicFramePr>
        <p:xfrm>
          <a:off x="7060455" y="1747142"/>
          <a:ext cx="352632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72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8377393" y="3243691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707441-E2C5-B94E-AD66-0270BC84E2C2}"/>
              </a:ext>
            </a:extLst>
          </p:cNvPr>
          <p:cNvSpPr txBox="1"/>
          <p:nvPr/>
        </p:nvSpPr>
        <p:spPr>
          <a:xfrm>
            <a:off x="1650876" y="358636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トップページ</a:t>
            </a:r>
            <a:endParaRPr kumimoji="1" lang="ja-JP" altLang="en-US" sz="105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085AB1-4149-FE49-BA23-5C3C70039CFF}"/>
              </a:ext>
            </a:extLst>
          </p:cNvPr>
          <p:cNvSpPr txBox="1"/>
          <p:nvPr/>
        </p:nvSpPr>
        <p:spPr>
          <a:xfrm>
            <a:off x="1495047" y="1148162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▼トップス</a:t>
            </a:r>
            <a:endParaRPr lang="en-US" altLang="ja-JP" sz="1050" dirty="0"/>
          </a:p>
          <a:p>
            <a:r>
              <a:rPr lang="ja-JP" altLang="en-US" sz="1050"/>
              <a:t>　</a:t>
            </a:r>
            <a:r>
              <a:rPr kumimoji="1" lang="en-US" altLang="ja-JP" sz="1050" dirty="0"/>
              <a:t>T</a:t>
            </a:r>
            <a:r>
              <a:rPr kumimoji="1" lang="ja-JP" altLang="en-US" sz="1050"/>
              <a:t>シャツ</a:t>
            </a:r>
            <a:endParaRPr kumimoji="1" lang="en-US" altLang="ja-JP" sz="1050" dirty="0"/>
          </a:p>
          <a:p>
            <a:r>
              <a:rPr kumimoji="1" lang="ja-JP" altLang="en-US" sz="1050"/>
              <a:t>　</a:t>
            </a:r>
            <a:r>
              <a:rPr kumimoji="1" lang="en-US" altLang="ja-JP" sz="1050" dirty="0"/>
              <a:t>Y</a:t>
            </a:r>
            <a:r>
              <a:rPr kumimoji="1" lang="ja-JP" altLang="en-US" sz="1050"/>
              <a:t>シャツ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6496B41-80FD-4948-A07A-C3766AA5B58D}"/>
              </a:ext>
            </a:extLst>
          </p:cNvPr>
          <p:cNvSpPr txBox="1"/>
          <p:nvPr/>
        </p:nvSpPr>
        <p:spPr>
          <a:xfrm>
            <a:off x="1495047" y="1780648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▼ボトムス</a:t>
            </a:r>
            <a:endParaRPr lang="en-US" altLang="ja-JP" sz="1050" dirty="0"/>
          </a:p>
          <a:p>
            <a:r>
              <a:rPr lang="ja-JP" altLang="en-US" sz="1050"/>
              <a:t>　スカート</a:t>
            </a:r>
            <a:endParaRPr lang="en-US" altLang="ja-JP" sz="1050" dirty="0"/>
          </a:p>
          <a:p>
            <a:r>
              <a:rPr lang="ja-JP" altLang="en-US" sz="1050"/>
              <a:t>　ズボン</a:t>
            </a:r>
            <a:endParaRPr kumimoji="1" lang="ja-JP" altLang="en-US" sz="105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4318A0-A572-0F40-8BBB-1FB3C2FF6BF5}"/>
              </a:ext>
            </a:extLst>
          </p:cNvPr>
          <p:cNvSpPr txBox="1"/>
          <p:nvPr/>
        </p:nvSpPr>
        <p:spPr>
          <a:xfrm>
            <a:off x="1495047" y="2389827"/>
            <a:ext cx="1580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▶︎</a:t>
            </a:r>
            <a:r>
              <a:rPr kumimoji="1" lang="ja-JP" altLang="en-US" sz="1050"/>
              <a:t>アクセサリー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E15FA47-42BE-EA49-A752-6EF7CEAA9C97}"/>
              </a:ext>
            </a:extLst>
          </p:cNvPr>
          <p:cNvSpPr txBox="1"/>
          <p:nvPr/>
        </p:nvSpPr>
        <p:spPr>
          <a:xfrm>
            <a:off x="1650875" y="83949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ようこそ</a:t>
            </a:r>
            <a:endParaRPr kumimoji="1" lang="ja-JP" altLang="en-US" sz="105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773A25E-6C2E-044B-8AA9-BB5F48D0DA43}"/>
              </a:ext>
            </a:extLst>
          </p:cNvPr>
          <p:cNvSpPr txBox="1"/>
          <p:nvPr/>
        </p:nvSpPr>
        <p:spPr>
          <a:xfrm>
            <a:off x="6996209" y="30343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顧客用一覧ページ</a:t>
            </a:r>
            <a:endParaRPr kumimoji="1" lang="ja-JP" altLang="en-US" sz="105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2C5C9ED-8142-9C4F-B542-F2A14B3261D6}"/>
              </a:ext>
            </a:extLst>
          </p:cNvPr>
          <p:cNvSpPr/>
          <p:nvPr/>
        </p:nvSpPr>
        <p:spPr>
          <a:xfrm>
            <a:off x="6996208" y="771263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2CD1C7-F0ED-FE45-93CD-B9CF43334F0C}"/>
              </a:ext>
            </a:extLst>
          </p:cNvPr>
          <p:cNvCxnSpPr>
            <a:cxnSpLocks/>
          </p:cNvCxnSpPr>
          <p:nvPr/>
        </p:nvCxnSpPr>
        <p:spPr>
          <a:xfrm>
            <a:off x="7093359" y="918154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3C169EE-971A-B949-94D0-6CB48B53791E}"/>
              </a:ext>
            </a:extLst>
          </p:cNvPr>
          <p:cNvCxnSpPr>
            <a:cxnSpLocks/>
          </p:cNvCxnSpPr>
          <p:nvPr/>
        </p:nvCxnSpPr>
        <p:spPr>
          <a:xfrm>
            <a:off x="7093359" y="1012330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01ED7B0-6F77-4240-857A-64CB5310DEED}"/>
              </a:ext>
            </a:extLst>
          </p:cNvPr>
          <p:cNvCxnSpPr>
            <a:cxnSpLocks/>
          </p:cNvCxnSpPr>
          <p:nvPr/>
        </p:nvCxnSpPr>
        <p:spPr>
          <a:xfrm>
            <a:off x="7093359" y="1119818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4A2D9AA-2CD6-DF4A-80C4-A5F276CAD37C}"/>
              </a:ext>
            </a:extLst>
          </p:cNvPr>
          <p:cNvSpPr/>
          <p:nvPr/>
        </p:nvSpPr>
        <p:spPr>
          <a:xfrm>
            <a:off x="6996208" y="3814047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7A5736-A7F1-A84A-9780-88940EC72264}"/>
              </a:ext>
            </a:extLst>
          </p:cNvPr>
          <p:cNvSpPr/>
          <p:nvPr/>
        </p:nvSpPr>
        <p:spPr>
          <a:xfrm>
            <a:off x="10066471" y="388228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B951F5-9BDE-8042-A4B6-DAB5911F670F}"/>
              </a:ext>
            </a:extLst>
          </p:cNvPr>
          <p:cNvSpPr txBox="1"/>
          <p:nvPr/>
        </p:nvSpPr>
        <p:spPr>
          <a:xfrm>
            <a:off x="7393282" y="470945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79" name="表 78">
            <a:extLst>
              <a:ext uri="{FF2B5EF4-FFF2-40B4-BE49-F238E27FC236}">
                <a16:creationId xmlns:a16="http://schemas.microsoft.com/office/drawing/2014/main" id="{963D8E0A-7700-684F-8EEF-F18880EF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16375"/>
              </p:ext>
            </p:extLst>
          </p:nvPr>
        </p:nvGraphicFramePr>
        <p:xfrm>
          <a:off x="7138310" y="4985431"/>
          <a:ext cx="352632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72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5287BC-3D34-E047-9897-0715057DD04D}"/>
              </a:ext>
            </a:extLst>
          </p:cNvPr>
          <p:cNvSpPr txBox="1"/>
          <p:nvPr/>
        </p:nvSpPr>
        <p:spPr>
          <a:xfrm>
            <a:off x="8455248" y="648198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D766D116-B612-4A43-BF69-855055864D1B}"/>
              </a:ext>
            </a:extLst>
          </p:cNvPr>
          <p:cNvSpPr/>
          <p:nvPr/>
        </p:nvSpPr>
        <p:spPr>
          <a:xfrm>
            <a:off x="7074063" y="400955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ACC9707-33A2-DF4F-8241-0448B182194E}"/>
              </a:ext>
            </a:extLst>
          </p:cNvPr>
          <p:cNvSpPr/>
          <p:nvPr/>
        </p:nvSpPr>
        <p:spPr>
          <a:xfrm>
            <a:off x="7728552" y="4122802"/>
            <a:ext cx="2353872" cy="95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293F655-CEF1-7742-AAEA-F6CF2EBF0B17}"/>
              </a:ext>
            </a:extLst>
          </p:cNvPr>
          <p:cNvSpPr txBox="1"/>
          <p:nvPr/>
        </p:nvSpPr>
        <p:spPr>
          <a:xfrm>
            <a:off x="8134872" y="438680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を購入しますか</a:t>
            </a:r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67E4057A-D876-B240-8402-7D8BF9E2B2C3}"/>
              </a:ext>
            </a:extLst>
          </p:cNvPr>
          <p:cNvSpPr/>
          <p:nvPr/>
        </p:nvSpPr>
        <p:spPr>
          <a:xfrm>
            <a:off x="8183636" y="47174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はい</a:t>
            </a:r>
            <a:endParaRPr kumimoji="1" lang="ja-JP" altLang="en-US" sz="1050"/>
          </a:p>
        </p:txBody>
      </p: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D106DC4-4A47-A649-9587-5C9ACF708685}"/>
              </a:ext>
            </a:extLst>
          </p:cNvPr>
          <p:cNvSpPr/>
          <p:nvPr/>
        </p:nvSpPr>
        <p:spPr>
          <a:xfrm>
            <a:off x="9172137" y="471795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いいえ</a:t>
            </a:r>
          </a:p>
        </p:txBody>
      </p:sp>
    </p:spTree>
    <p:extLst>
      <p:ext uri="{BB962C8B-B14F-4D97-AF65-F5344CB8AC3E}">
        <p14:creationId xmlns:p14="http://schemas.microsoft.com/office/powerpoint/2010/main" val="36029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1250332" y="643993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6918353" y="575758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9988616" y="64399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7315427" y="14711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54845"/>
              </p:ext>
            </p:extLst>
          </p:nvPr>
        </p:nvGraphicFramePr>
        <p:xfrm>
          <a:off x="7060455" y="1747142"/>
          <a:ext cx="352632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72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OO</a:t>
                      </a:r>
                      <a:r>
                        <a:rPr kumimoji="1" lang="ja-JP" altLang="en-US" sz="1050"/>
                        <a:t>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○個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8377393" y="3243691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707441-E2C5-B94E-AD66-0270BC84E2C2}"/>
              </a:ext>
            </a:extLst>
          </p:cNvPr>
          <p:cNvSpPr txBox="1"/>
          <p:nvPr/>
        </p:nvSpPr>
        <p:spPr>
          <a:xfrm>
            <a:off x="1650876" y="358636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トップページ</a:t>
            </a:r>
            <a:endParaRPr kumimoji="1" lang="ja-JP" altLang="en-US" sz="105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085AB1-4149-FE49-BA23-5C3C70039CFF}"/>
              </a:ext>
            </a:extLst>
          </p:cNvPr>
          <p:cNvSpPr txBox="1"/>
          <p:nvPr/>
        </p:nvSpPr>
        <p:spPr>
          <a:xfrm>
            <a:off x="1495047" y="1148162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▼トップス</a:t>
            </a:r>
            <a:endParaRPr lang="en-US" altLang="ja-JP" sz="1050" dirty="0"/>
          </a:p>
          <a:p>
            <a:r>
              <a:rPr lang="ja-JP" altLang="en-US" sz="1050"/>
              <a:t>　</a:t>
            </a:r>
            <a:r>
              <a:rPr kumimoji="1" lang="en-US" altLang="ja-JP" sz="1050" dirty="0"/>
              <a:t>T</a:t>
            </a:r>
            <a:r>
              <a:rPr kumimoji="1" lang="ja-JP" altLang="en-US" sz="1050"/>
              <a:t>シャツ</a:t>
            </a:r>
            <a:endParaRPr kumimoji="1" lang="en-US" altLang="ja-JP" sz="1050" dirty="0"/>
          </a:p>
          <a:p>
            <a:r>
              <a:rPr kumimoji="1" lang="ja-JP" altLang="en-US" sz="1050"/>
              <a:t>　</a:t>
            </a:r>
            <a:r>
              <a:rPr kumimoji="1" lang="en-US" altLang="ja-JP" sz="1050" dirty="0"/>
              <a:t>Y</a:t>
            </a:r>
            <a:r>
              <a:rPr kumimoji="1" lang="ja-JP" altLang="en-US" sz="1050"/>
              <a:t>シャツ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6496B41-80FD-4948-A07A-C3766AA5B58D}"/>
              </a:ext>
            </a:extLst>
          </p:cNvPr>
          <p:cNvSpPr txBox="1"/>
          <p:nvPr/>
        </p:nvSpPr>
        <p:spPr>
          <a:xfrm>
            <a:off x="1495047" y="1780648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▼ボトムス</a:t>
            </a:r>
            <a:endParaRPr lang="en-US" altLang="ja-JP" sz="1050" dirty="0"/>
          </a:p>
          <a:p>
            <a:r>
              <a:rPr lang="ja-JP" altLang="en-US" sz="1050"/>
              <a:t>　スカート</a:t>
            </a:r>
            <a:endParaRPr lang="en-US" altLang="ja-JP" sz="1050" dirty="0"/>
          </a:p>
          <a:p>
            <a:r>
              <a:rPr lang="ja-JP" altLang="en-US" sz="1050"/>
              <a:t>　ズボン</a:t>
            </a:r>
            <a:endParaRPr kumimoji="1" lang="ja-JP" altLang="en-US" sz="105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4318A0-A572-0F40-8BBB-1FB3C2FF6BF5}"/>
              </a:ext>
            </a:extLst>
          </p:cNvPr>
          <p:cNvSpPr txBox="1"/>
          <p:nvPr/>
        </p:nvSpPr>
        <p:spPr>
          <a:xfrm>
            <a:off x="1495047" y="2389827"/>
            <a:ext cx="1580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▶︎</a:t>
            </a:r>
            <a:r>
              <a:rPr kumimoji="1" lang="ja-JP" altLang="en-US" sz="1050"/>
              <a:t>アクセサリー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E15FA47-42BE-EA49-A752-6EF7CEAA9C97}"/>
              </a:ext>
            </a:extLst>
          </p:cNvPr>
          <p:cNvSpPr txBox="1"/>
          <p:nvPr/>
        </p:nvSpPr>
        <p:spPr>
          <a:xfrm>
            <a:off x="1650875" y="83949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ようこそ</a:t>
            </a:r>
            <a:endParaRPr kumimoji="1" lang="ja-JP" altLang="en-US" sz="1050"/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8FBA90DF-1C5F-234D-9597-3F4144EE5BA1}"/>
              </a:ext>
            </a:extLst>
          </p:cNvPr>
          <p:cNvSpPr/>
          <p:nvPr/>
        </p:nvSpPr>
        <p:spPr>
          <a:xfrm>
            <a:off x="2877430" y="1148162"/>
            <a:ext cx="1119883" cy="733174"/>
          </a:xfrm>
          <a:prstGeom prst="wedgeRoundRectCallout">
            <a:avLst>
              <a:gd name="adj1" fmla="val -97294"/>
              <a:gd name="adj2" fmla="val -327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プルダウンか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たためる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メニュー</a:t>
            </a:r>
            <a:endParaRPr kumimoji="1" lang="en-US" altLang="ja-JP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773A25E-6C2E-044B-8AA9-BB5F48D0DA43}"/>
              </a:ext>
            </a:extLst>
          </p:cNvPr>
          <p:cNvSpPr txBox="1"/>
          <p:nvPr/>
        </p:nvSpPr>
        <p:spPr>
          <a:xfrm>
            <a:off x="6996209" y="30343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顧客用一覧ページ</a:t>
            </a:r>
            <a:endParaRPr kumimoji="1" lang="ja-JP" altLang="en-US" sz="105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2C5C9ED-8142-9C4F-B542-F2A14B3261D6}"/>
              </a:ext>
            </a:extLst>
          </p:cNvPr>
          <p:cNvSpPr/>
          <p:nvPr/>
        </p:nvSpPr>
        <p:spPr>
          <a:xfrm>
            <a:off x="6996208" y="771263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2CD1C7-F0ED-FE45-93CD-B9CF43334F0C}"/>
              </a:ext>
            </a:extLst>
          </p:cNvPr>
          <p:cNvCxnSpPr>
            <a:cxnSpLocks/>
          </p:cNvCxnSpPr>
          <p:nvPr/>
        </p:nvCxnSpPr>
        <p:spPr>
          <a:xfrm>
            <a:off x="7093359" y="918154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3C169EE-971A-B949-94D0-6CB48B53791E}"/>
              </a:ext>
            </a:extLst>
          </p:cNvPr>
          <p:cNvCxnSpPr>
            <a:cxnSpLocks/>
          </p:cNvCxnSpPr>
          <p:nvPr/>
        </p:nvCxnSpPr>
        <p:spPr>
          <a:xfrm>
            <a:off x="7093359" y="1012330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01ED7B0-6F77-4240-857A-64CB5310DEED}"/>
              </a:ext>
            </a:extLst>
          </p:cNvPr>
          <p:cNvCxnSpPr>
            <a:cxnSpLocks/>
          </p:cNvCxnSpPr>
          <p:nvPr/>
        </p:nvCxnSpPr>
        <p:spPr>
          <a:xfrm>
            <a:off x="7093359" y="1119818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角丸四角形吹き出し 56">
            <a:extLst>
              <a:ext uri="{FF2B5EF4-FFF2-40B4-BE49-F238E27FC236}">
                <a16:creationId xmlns:a16="http://schemas.microsoft.com/office/drawing/2014/main" id="{4819D7BF-4A3F-0F48-9C15-3219C45E28A0}"/>
              </a:ext>
            </a:extLst>
          </p:cNvPr>
          <p:cNvSpPr/>
          <p:nvPr/>
        </p:nvSpPr>
        <p:spPr>
          <a:xfrm>
            <a:off x="5556476" y="731292"/>
            <a:ext cx="1119883" cy="1986270"/>
          </a:xfrm>
          <a:prstGeom prst="wedgeRoundRectCallout">
            <a:avLst>
              <a:gd name="adj1" fmla="val 78839"/>
              <a:gd name="adj2" fmla="val -399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メニュー</a:t>
            </a:r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kumimoji="1" lang="en-US" altLang="ja-JP" sz="1050" dirty="0"/>
          </a:p>
        </p:txBody>
      </p:sp>
      <p:sp>
        <p:nvSpPr>
          <p:cNvPr id="58" name="角丸四角形吹き出し 57">
            <a:extLst>
              <a:ext uri="{FF2B5EF4-FFF2-40B4-BE49-F238E27FC236}">
                <a16:creationId xmlns:a16="http://schemas.microsoft.com/office/drawing/2014/main" id="{615CF653-FF12-B145-9123-94AF99B4966C}"/>
              </a:ext>
            </a:extLst>
          </p:cNvPr>
          <p:cNvSpPr/>
          <p:nvPr/>
        </p:nvSpPr>
        <p:spPr>
          <a:xfrm>
            <a:off x="8416750" y="2583207"/>
            <a:ext cx="1498397" cy="591086"/>
          </a:xfrm>
          <a:prstGeom prst="wedgeRoundRectCallout">
            <a:avLst>
              <a:gd name="adj1" fmla="val 24153"/>
              <a:gd name="adj2" fmla="val -1050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個数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０の時だけ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sold out</a:t>
            </a: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289E69D9-2989-214E-840F-C4603EA74152}"/>
              </a:ext>
            </a:extLst>
          </p:cNvPr>
          <p:cNvSpPr/>
          <p:nvPr/>
        </p:nvSpPr>
        <p:spPr>
          <a:xfrm>
            <a:off x="6962997" y="2539971"/>
            <a:ext cx="1119883" cy="378637"/>
          </a:xfrm>
          <a:prstGeom prst="wedgeRoundRectCallout">
            <a:avLst>
              <a:gd name="adj1" fmla="val 80007"/>
              <a:gd name="adj2" fmla="val -1255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プルダウン</a:t>
            </a:r>
            <a:endParaRPr kumimoji="1" lang="en-US" altLang="ja-JP" sz="1050" dirty="0"/>
          </a:p>
        </p:txBody>
      </p:sp>
      <p:sp>
        <p:nvSpPr>
          <p:cNvPr id="60" name="角丸四角形吹き出し 59">
            <a:extLst>
              <a:ext uri="{FF2B5EF4-FFF2-40B4-BE49-F238E27FC236}">
                <a16:creationId xmlns:a16="http://schemas.microsoft.com/office/drawing/2014/main" id="{2B3E5529-CA0A-254B-9A8F-A5C3B6D921F1}"/>
              </a:ext>
            </a:extLst>
          </p:cNvPr>
          <p:cNvSpPr/>
          <p:nvPr/>
        </p:nvSpPr>
        <p:spPr>
          <a:xfrm>
            <a:off x="10381235" y="2506372"/>
            <a:ext cx="1498397" cy="422649"/>
          </a:xfrm>
          <a:prstGeom prst="wedgeRoundRectCallout">
            <a:avLst>
              <a:gd name="adj1" fmla="val -48205"/>
              <a:gd name="adj2" fmla="val -779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確認してから在庫が</a:t>
            </a:r>
            <a:endParaRPr kumimoji="1" lang="en-US" altLang="ja-JP" sz="1050" dirty="0"/>
          </a:p>
          <a:p>
            <a:pPr algn="ctr"/>
            <a:r>
              <a:rPr kumimoji="1" lang="ja-JP" altLang="en-US" sz="1050"/>
              <a:t>一個減ります</a:t>
            </a:r>
            <a:endParaRPr kumimoji="1" lang="en-US" altLang="ja-JP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90337-0D8D-C74F-9257-45002682DADD}"/>
              </a:ext>
            </a:extLst>
          </p:cNvPr>
          <p:cNvSpPr txBox="1"/>
          <p:nvPr/>
        </p:nvSpPr>
        <p:spPr>
          <a:xfrm>
            <a:off x="5590653" y="1284200"/>
            <a:ext cx="15807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トップス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ボトムス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kumimoji="1" lang="ja-JP" altLang="en-US" sz="1050"/>
              <a:t>アクセサリー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4A2D9AA-2CD6-DF4A-80C4-A5F276CAD37C}"/>
              </a:ext>
            </a:extLst>
          </p:cNvPr>
          <p:cNvSpPr/>
          <p:nvPr/>
        </p:nvSpPr>
        <p:spPr>
          <a:xfrm>
            <a:off x="6996208" y="3814047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7A5736-A7F1-A84A-9780-88940EC72264}"/>
              </a:ext>
            </a:extLst>
          </p:cNvPr>
          <p:cNvSpPr/>
          <p:nvPr/>
        </p:nvSpPr>
        <p:spPr>
          <a:xfrm>
            <a:off x="10066471" y="388228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B951F5-9BDE-8042-A4B6-DAB5911F670F}"/>
              </a:ext>
            </a:extLst>
          </p:cNvPr>
          <p:cNvSpPr txBox="1"/>
          <p:nvPr/>
        </p:nvSpPr>
        <p:spPr>
          <a:xfrm>
            <a:off x="7393282" y="470945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79" name="表 78">
            <a:extLst>
              <a:ext uri="{FF2B5EF4-FFF2-40B4-BE49-F238E27FC236}">
                <a16:creationId xmlns:a16="http://schemas.microsoft.com/office/drawing/2014/main" id="{963D8E0A-7700-684F-8EEF-F18880EF3D48}"/>
              </a:ext>
            </a:extLst>
          </p:cNvPr>
          <p:cNvGraphicFramePr>
            <a:graphicFrameLocks noGrp="1"/>
          </p:cNvGraphicFramePr>
          <p:nvPr/>
        </p:nvGraphicFramePr>
        <p:xfrm>
          <a:off x="7138310" y="4985431"/>
          <a:ext cx="352632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72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5287BC-3D34-E047-9897-0715057DD04D}"/>
              </a:ext>
            </a:extLst>
          </p:cNvPr>
          <p:cNvSpPr txBox="1"/>
          <p:nvPr/>
        </p:nvSpPr>
        <p:spPr>
          <a:xfrm>
            <a:off x="8455248" y="648198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D766D116-B612-4A43-BF69-855055864D1B}"/>
              </a:ext>
            </a:extLst>
          </p:cNvPr>
          <p:cNvSpPr/>
          <p:nvPr/>
        </p:nvSpPr>
        <p:spPr>
          <a:xfrm>
            <a:off x="7074063" y="400955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ACC9707-33A2-DF4F-8241-0448B182194E}"/>
              </a:ext>
            </a:extLst>
          </p:cNvPr>
          <p:cNvSpPr/>
          <p:nvPr/>
        </p:nvSpPr>
        <p:spPr>
          <a:xfrm>
            <a:off x="7728552" y="4122802"/>
            <a:ext cx="2353872" cy="95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293F655-CEF1-7742-AAEA-F6CF2EBF0B17}"/>
              </a:ext>
            </a:extLst>
          </p:cNvPr>
          <p:cNvSpPr txBox="1"/>
          <p:nvPr/>
        </p:nvSpPr>
        <p:spPr>
          <a:xfrm>
            <a:off x="8134872" y="438680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を購入しますか</a:t>
            </a:r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67E4057A-D876-B240-8402-7D8BF9E2B2C3}"/>
              </a:ext>
            </a:extLst>
          </p:cNvPr>
          <p:cNvSpPr/>
          <p:nvPr/>
        </p:nvSpPr>
        <p:spPr>
          <a:xfrm>
            <a:off x="8183636" y="47174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はい</a:t>
            </a:r>
            <a:endParaRPr kumimoji="1" lang="ja-JP" altLang="en-US" sz="1050"/>
          </a:p>
        </p:txBody>
      </p: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D106DC4-4A47-A649-9587-5C9ACF708685}"/>
              </a:ext>
            </a:extLst>
          </p:cNvPr>
          <p:cNvSpPr/>
          <p:nvPr/>
        </p:nvSpPr>
        <p:spPr>
          <a:xfrm>
            <a:off x="9172137" y="471795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いいえ</a:t>
            </a:r>
          </a:p>
        </p:txBody>
      </p:sp>
      <p:sp>
        <p:nvSpPr>
          <p:cNvPr id="86" name="角丸四角形吹き出し 85">
            <a:extLst>
              <a:ext uri="{FF2B5EF4-FFF2-40B4-BE49-F238E27FC236}">
                <a16:creationId xmlns:a16="http://schemas.microsoft.com/office/drawing/2014/main" id="{D86C177E-DFE4-414F-BD67-EC4684D7B5BF}"/>
              </a:ext>
            </a:extLst>
          </p:cNvPr>
          <p:cNvSpPr/>
          <p:nvPr/>
        </p:nvSpPr>
        <p:spPr>
          <a:xfrm>
            <a:off x="8372851" y="1293227"/>
            <a:ext cx="1342730" cy="378637"/>
          </a:xfrm>
          <a:prstGeom prst="wedgeRoundRectCallout">
            <a:avLst>
              <a:gd name="adj1" fmla="val -62300"/>
              <a:gd name="adj2" fmla="val -13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選択した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区分の商品一覧</a:t>
            </a:r>
            <a:endParaRPr kumimoji="1" lang="en-US" altLang="ja-JP" sz="1050" dirty="0"/>
          </a:p>
        </p:txBody>
      </p:sp>
      <p:sp>
        <p:nvSpPr>
          <p:cNvPr id="87" name="下矢印 86">
            <a:extLst>
              <a:ext uri="{FF2B5EF4-FFF2-40B4-BE49-F238E27FC236}">
                <a16:creationId xmlns:a16="http://schemas.microsoft.com/office/drawing/2014/main" id="{896D49A6-B5B7-B749-93D2-7D753746838C}"/>
              </a:ext>
            </a:extLst>
          </p:cNvPr>
          <p:cNvSpPr/>
          <p:nvPr/>
        </p:nvSpPr>
        <p:spPr>
          <a:xfrm rot="1615549">
            <a:off x="9589377" y="2320401"/>
            <a:ext cx="188395" cy="1920149"/>
          </a:xfrm>
          <a:prstGeom prst="downArrow">
            <a:avLst>
              <a:gd name="adj1" fmla="val 41538"/>
              <a:gd name="adj2" fmla="val 5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管理画面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4670381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614305"/>
            <a:ext cx="4524816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134851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編集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6358"/>
              </p:ext>
            </p:extLst>
          </p:nvPr>
        </p:nvGraphicFramePr>
        <p:xfrm>
          <a:off x="622413" y="84914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2156609" y="317584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2267110" y="6366064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 O 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221482" y="599027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573359" y="122497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45160" y="1682503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58641"/>
              </p:ext>
            </p:extLst>
          </p:nvPr>
        </p:nvGraphicFramePr>
        <p:xfrm>
          <a:off x="6230306" y="788578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116771" y="3137572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顧客画面へ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10178981" y="4673817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10697187" y="58546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9960531" y="5137934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855638" y="17117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24558"/>
              </p:ext>
            </p:extLst>
          </p:nvPr>
        </p:nvGraphicFramePr>
        <p:xfrm>
          <a:off x="524041" y="1992484"/>
          <a:ext cx="4243905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966912" y="482031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FF8F8F15-0680-AD4C-87F4-14F580BB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9028"/>
              </p:ext>
            </p:extLst>
          </p:nvPr>
        </p:nvGraphicFramePr>
        <p:xfrm>
          <a:off x="5656201" y="1971991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</a:t>
                      </a:r>
                      <a:r>
                        <a:rPr kumimoji="1" lang="ja-JP" altLang="en-US" sz="1050"/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EE031559-2598-2747-B180-D506378D1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46890"/>
              </p:ext>
            </p:extLst>
          </p:nvPr>
        </p:nvGraphicFramePr>
        <p:xfrm>
          <a:off x="611599" y="5094687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4B410A-55E7-4C43-85F7-A9A45398E178}"/>
              </a:ext>
            </a:extLst>
          </p:cNvPr>
          <p:cNvSpPr/>
          <p:nvPr/>
        </p:nvSpPr>
        <p:spPr>
          <a:xfrm>
            <a:off x="5171301" y="3927829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F48F98F-2FDC-9942-8208-496F414759E4}"/>
              </a:ext>
            </a:extLst>
          </p:cNvPr>
          <p:cNvSpPr/>
          <p:nvPr/>
        </p:nvSpPr>
        <p:spPr>
          <a:xfrm>
            <a:off x="8523178" y="455377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93B57A11-C15F-1440-A3DB-5FABDED4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54970"/>
              </p:ext>
            </p:extLst>
          </p:nvPr>
        </p:nvGraphicFramePr>
        <p:xfrm>
          <a:off x="6180125" y="411738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在庫増加数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追加日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7D378F-0A3F-934D-A41E-16C3120F195B}"/>
              </a:ext>
            </a:extLst>
          </p:cNvPr>
          <p:cNvSpPr txBox="1"/>
          <p:nvPr/>
        </p:nvSpPr>
        <p:spPr>
          <a:xfrm>
            <a:off x="7066589" y="6466374"/>
            <a:ext cx="1276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05107-700E-9646-BF79-E2E08A4C74C6}"/>
              </a:ext>
            </a:extLst>
          </p:cNvPr>
          <p:cNvSpPr/>
          <p:nvPr/>
        </p:nvSpPr>
        <p:spPr>
          <a:xfrm>
            <a:off x="10193382" y="1925399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29DA165-EC48-3240-9124-DA482AF3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82756"/>
              </p:ext>
            </p:extLst>
          </p:nvPr>
        </p:nvGraphicFramePr>
        <p:xfrm>
          <a:off x="10350960" y="2494224"/>
          <a:ext cx="1638104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052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819052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21533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管理者名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2C6B5442-F13D-DE45-AB25-0410B42FF377}"/>
              </a:ext>
            </a:extLst>
          </p:cNvPr>
          <p:cNvSpPr/>
          <p:nvPr/>
        </p:nvSpPr>
        <p:spPr>
          <a:xfrm>
            <a:off x="10735301" y="3068529"/>
            <a:ext cx="869421" cy="343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ログイン</a:t>
            </a:r>
          </a:p>
        </p:txBody>
      </p:sp>
      <p:sp>
        <p:nvSpPr>
          <p:cNvPr id="36" name="角丸四角形吹き出し 35">
            <a:extLst>
              <a:ext uri="{FF2B5EF4-FFF2-40B4-BE49-F238E27FC236}">
                <a16:creationId xmlns:a16="http://schemas.microsoft.com/office/drawing/2014/main" id="{CC62493C-663F-5349-9BE2-BF60F9959D55}"/>
              </a:ext>
            </a:extLst>
          </p:cNvPr>
          <p:cNvSpPr/>
          <p:nvPr/>
        </p:nvSpPr>
        <p:spPr>
          <a:xfrm>
            <a:off x="10350960" y="3360106"/>
            <a:ext cx="1498397" cy="635756"/>
          </a:xfrm>
          <a:prstGeom prst="wedgeRoundRectCallout">
            <a:avLst>
              <a:gd name="adj1" fmla="val 14564"/>
              <a:gd name="adj2" fmla="val -153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簡易的なものでいいのでログイン機能が欲しいです</a:t>
            </a:r>
            <a:endParaRPr kumimoji="1" lang="en-US" altLang="ja-JP" sz="1050" dirty="0"/>
          </a:p>
        </p:txBody>
      </p:sp>
      <p:sp>
        <p:nvSpPr>
          <p:cNvPr id="38" name="角丸四角形吹き出し 37">
            <a:extLst>
              <a:ext uri="{FF2B5EF4-FFF2-40B4-BE49-F238E27FC236}">
                <a16:creationId xmlns:a16="http://schemas.microsoft.com/office/drawing/2014/main" id="{AC71EB1C-57E8-A347-8B60-8E9AFF8A2F26}"/>
              </a:ext>
            </a:extLst>
          </p:cNvPr>
          <p:cNvSpPr/>
          <p:nvPr/>
        </p:nvSpPr>
        <p:spPr>
          <a:xfrm>
            <a:off x="8343566" y="4219612"/>
            <a:ext cx="1453578" cy="457869"/>
          </a:xfrm>
          <a:prstGeom prst="wedgeRoundRectCallout">
            <a:avLst>
              <a:gd name="adj1" fmla="val -76102"/>
              <a:gd name="adj2" fmla="val 98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とりあえず追加のみ</a:t>
            </a:r>
            <a:endParaRPr kumimoji="1" lang="en-US" altLang="ja-JP" sz="1050" dirty="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5E0BC8C-8EB9-2F47-9D34-2DC18FC39C63}"/>
              </a:ext>
            </a:extLst>
          </p:cNvPr>
          <p:cNvSpPr/>
          <p:nvPr/>
        </p:nvSpPr>
        <p:spPr>
          <a:xfrm>
            <a:off x="5371919" y="73944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87E586-B6AE-5948-80B8-CCD7540DAAC2}"/>
              </a:ext>
            </a:extLst>
          </p:cNvPr>
          <p:cNvCxnSpPr>
            <a:cxnSpLocks/>
          </p:cNvCxnSpPr>
          <p:nvPr/>
        </p:nvCxnSpPr>
        <p:spPr>
          <a:xfrm>
            <a:off x="5469070" y="88633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D681BD-F856-8642-BCF2-F3BA081BF293}"/>
              </a:ext>
            </a:extLst>
          </p:cNvPr>
          <p:cNvCxnSpPr>
            <a:cxnSpLocks/>
          </p:cNvCxnSpPr>
          <p:nvPr/>
        </p:nvCxnSpPr>
        <p:spPr>
          <a:xfrm>
            <a:off x="5469070" y="980509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082EF47-7D10-0D45-B53A-CA173167D87C}"/>
              </a:ext>
            </a:extLst>
          </p:cNvPr>
          <p:cNvCxnSpPr>
            <a:cxnSpLocks/>
          </p:cNvCxnSpPr>
          <p:nvPr/>
        </p:nvCxnSpPr>
        <p:spPr>
          <a:xfrm>
            <a:off x="5469070" y="108799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角丸四角形吹き出し 46">
            <a:extLst>
              <a:ext uri="{FF2B5EF4-FFF2-40B4-BE49-F238E27FC236}">
                <a16:creationId xmlns:a16="http://schemas.microsoft.com/office/drawing/2014/main" id="{997E83B9-237C-9D4D-9D3D-645F8204BE3F}"/>
              </a:ext>
            </a:extLst>
          </p:cNvPr>
          <p:cNvSpPr/>
          <p:nvPr/>
        </p:nvSpPr>
        <p:spPr>
          <a:xfrm>
            <a:off x="4907002" y="1731974"/>
            <a:ext cx="1887977" cy="457869"/>
          </a:xfrm>
          <a:prstGeom prst="wedgeRoundRectCallout">
            <a:avLst>
              <a:gd name="adj1" fmla="val -15326"/>
              <a:gd name="adj2" fmla="val -161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今操作している商品と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別のものが見れるよう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移動するボタン欲しいです</a:t>
            </a:r>
            <a:endParaRPr kumimoji="1" lang="en-US" altLang="ja-JP" sz="1050" dirty="0"/>
          </a:p>
        </p:txBody>
      </p:sp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F644C659-BC1F-F349-AC02-771B15BA45D2}"/>
              </a:ext>
            </a:extLst>
          </p:cNvPr>
          <p:cNvSpPr/>
          <p:nvPr/>
        </p:nvSpPr>
        <p:spPr>
          <a:xfrm>
            <a:off x="7792063" y="1270196"/>
            <a:ext cx="1887977" cy="457869"/>
          </a:xfrm>
          <a:prstGeom prst="wedgeRoundRectCallout">
            <a:avLst>
              <a:gd name="adj1" fmla="val -53380"/>
              <a:gd name="adj2" fmla="val -1014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最低限書いてますが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多分他の項目も表示します</a:t>
            </a:r>
            <a:endParaRPr kumimoji="1" lang="en-US" altLang="ja-JP" sz="1050" dirty="0"/>
          </a:p>
        </p:txBody>
      </p:sp>
      <p:sp>
        <p:nvSpPr>
          <p:cNvPr id="65" name="角丸四角形吹き出し 64">
            <a:extLst>
              <a:ext uri="{FF2B5EF4-FFF2-40B4-BE49-F238E27FC236}">
                <a16:creationId xmlns:a16="http://schemas.microsoft.com/office/drawing/2014/main" id="{DF803C1F-D8ED-F547-B62C-EFC3437D6CE4}"/>
              </a:ext>
            </a:extLst>
          </p:cNvPr>
          <p:cNvSpPr/>
          <p:nvPr/>
        </p:nvSpPr>
        <p:spPr>
          <a:xfrm>
            <a:off x="7792063" y="2893165"/>
            <a:ext cx="2198383" cy="457869"/>
          </a:xfrm>
          <a:prstGeom prst="wedgeRoundRectCallout">
            <a:avLst>
              <a:gd name="adj1" fmla="val -9093"/>
              <a:gd name="adj2" fmla="val -871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横</a:t>
            </a:r>
            <a:r>
              <a:rPr kumimoji="1" lang="ja-JP" altLang="en-US" sz="1050"/>
              <a:t>が長くなってしまうので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個数とかの下に入れるのもありでしょうか・・・？</a:t>
            </a:r>
            <a:endParaRPr kumimoji="1" lang="en-US" altLang="ja-JP" sz="1050" dirty="0"/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A5EBA715-CFA2-DF42-8E07-01A92699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75718"/>
              </p:ext>
            </p:extLst>
          </p:nvPr>
        </p:nvGraphicFramePr>
        <p:xfrm>
          <a:off x="6466669" y="5089020"/>
          <a:ext cx="2410708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7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61167776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67" name="角丸四角形吹き出し 66">
            <a:extLst>
              <a:ext uri="{FF2B5EF4-FFF2-40B4-BE49-F238E27FC236}">
                <a16:creationId xmlns:a16="http://schemas.microsoft.com/office/drawing/2014/main" id="{CE0CBF45-A3EF-FC41-AE37-53237E9ACCDA}"/>
              </a:ext>
            </a:extLst>
          </p:cNvPr>
          <p:cNvSpPr/>
          <p:nvPr/>
        </p:nvSpPr>
        <p:spPr>
          <a:xfrm>
            <a:off x="6015163" y="5908195"/>
            <a:ext cx="2410706" cy="457869"/>
          </a:xfrm>
          <a:prstGeom prst="wedgeRoundRectCallout">
            <a:avLst>
              <a:gd name="adj1" fmla="val -9093"/>
              <a:gd name="adj2" fmla="val -871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増減一覧のようなものが欲しいです</a:t>
            </a:r>
            <a:endParaRPr kumimoji="1" lang="en-US" altLang="ja-JP" sz="105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788612-DE44-FC43-BEB0-62191B0564A9}"/>
              </a:ext>
            </a:extLst>
          </p:cNvPr>
          <p:cNvSpPr txBox="1"/>
          <p:nvPr/>
        </p:nvSpPr>
        <p:spPr>
          <a:xfrm>
            <a:off x="9987626" y="163591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ログインページ</a:t>
            </a:r>
            <a:endParaRPr kumimoji="1" lang="ja-JP" altLang="en-US" sz="105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7319E6E-4C1F-DA47-99E2-138C873D1D41}"/>
              </a:ext>
            </a:extLst>
          </p:cNvPr>
          <p:cNvSpPr txBox="1"/>
          <p:nvPr/>
        </p:nvSpPr>
        <p:spPr>
          <a:xfrm>
            <a:off x="9799872" y="438660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エラーページ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3D79BA-C398-CB4F-BDB6-DD9E078E8143}"/>
              </a:ext>
            </a:extLst>
          </p:cNvPr>
          <p:cNvSpPr txBox="1"/>
          <p:nvPr/>
        </p:nvSpPr>
        <p:spPr>
          <a:xfrm>
            <a:off x="4937760" y="27315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ページ</a:t>
            </a:r>
            <a:endParaRPr kumimoji="1" lang="ja-JP" altLang="en-US" sz="105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F91813-D9D6-5240-A3D4-91386CD8AA8A}"/>
              </a:ext>
            </a:extLst>
          </p:cNvPr>
          <p:cNvSpPr txBox="1"/>
          <p:nvPr/>
        </p:nvSpPr>
        <p:spPr>
          <a:xfrm>
            <a:off x="386203" y="3130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基本情報編集ページ</a:t>
            </a:r>
            <a:endParaRPr kumimoji="1" lang="ja-JP" altLang="en-US" sz="105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54DCBC-78A1-774A-A56A-D513D7B4B4ED}"/>
              </a:ext>
            </a:extLst>
          </p:cNvPr>
          <p:cNvSpPr txBox="1"/>
          <p:nvPr/>
        </p:nvSpPr>
        <p:spPr>
          <a:xfrm>
            <a:off x="111261" y="36809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色編集ページ</a:t>
            </a:r>
            <a:endParaRPr kumimoji="1" lang="ja-JP" altLang="en-US" sz="105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EF7560-D54F-9049-A9A1-EAE1CC8F42A5}"/>
              </a:ext>
            </a:extLst>
          </p:cNvPr>
          <p:cNvSpPr txBox="1"/>
          <p:nvPr/>
        </p:nvSpPr>
        <p:spPr>
          <a:xfrm>
            <a:off x="4907002" y="36908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在庫編集ページ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8064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4670381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614305"/>
            <a:ext cx="4524816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134851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編集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84914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2156609" y="317584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2267110" y="6366064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 O 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221482" y="599027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573359" y="122497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45160" y="1682503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6230306" y="788578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116771" y="3137572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顧客画面へ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10178981" y="4673817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10697187" y="58546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9960531" y="5137934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855638" y="17117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992484"/>
          <a:ext cx="4243905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966912" y="482031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FF8F8F15-0680-AD4C-87F4-14F580BB5D18}"/>
              </a:ext>
            </a:extLst>
          </p:cNvPr>
          <p:cNvGraphicFramePr>
            <a:graphicFrameLocks noGrp="1"/>
          </p:cNvGraphicFramePr>
          <p:nvPr/>
        </p:nvGraphicFramePr>
        <p:xfrm>
          <a:off x="5656201" y="1971991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</a:t>
                      </a:r>
                      <a:r>
                        <a:rPr kumimoji="1" lang="ja-JP" altLang="en-US" sz="1050"/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EE031559-2598-2747-B180-D506378D1418}"/>
              </a:ext>
            </a:extLst>
          </p:cNvPr>
          <p:cNvGraphicFramePr>
            <a:graphicFrameLocks noGrp="1"/>
          </p:cNvGraphicFramePr>
          <p:nvPr/>
        </p:nvGraphicFramePr>
        <p:xfrm>
          <a:off x="611599" y="5094687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4B410A-55E7-4C43-85F7-A9A45398E178}"/>
              </a:ext>
            </a:extLst>
          </p:cNvPr>
          <p:cNvSpPr/>
          <p:nvPr/>
        </p:nvSpPr>
        <p:spPr>
          <a:xfrm>
            <a:off x="5171301" y="3927829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F48F98F-2FDC-9942-8208-496F414759E4}"/>
              </a:ext>
            </a:extLst>
          </p:cNvPr>
          <p:cNvSpPr/>
          <p:nvPr/>
        </p:nvSpPr>
        <p:spPr>
          <a:xfrm>
            <a:off x="8523178" y="455377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93B57A11-C15F-1440-A3DB-5FABDED4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41699"/>
              </p:ext>
            </p:extLst>
          </p:nvPr>
        </p:nvGraphicFramePr>
        <p:xfrm>
          <a:off x="6180125" y="411738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在庫増加数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追加日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7D378F-0A3F-934D-A41E-16C3120F195B}"/>
              </a:ext>
            </a:extLst>
          </p:cNvPr>
          <p:cNvSpPr txBox="1"/>
          <p:nvPr/>
        </p:nvSpPr>
        <p:spPr>
          <a:xfrm>
            <a:off x="7066589" y="6466374"/>
            <a:ext cx="1276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05107-700E-9646-BF79-E2E08A4C74C6}"/>
              </a:ext>
            </a:extLst>
          </p:cNvPr>
          <p:cNvSpPr/>
          <p:nvPr/>
        </p:nvSpPr>
        <p:spPr>
          <a:xfrm>
            <a:off x="10193382" y="1925399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29DA165-EC48-3240-9124-DA482AF30975}"/>
              </a:ext>
            </a:extLst>
          </p:cNvPr>
          <p:cNvGraphicFramePr>
            <a:graphicFrameLocks noGrp="1"/>
          </p:cNvGraphicFramePr>
          <p:nvPr/>
        </p:nvGraphicFramePr>
        <p:xfrm>
          <a:off x="10350960" y="2494224"/>
          <a:ext cx="1638104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052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819052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21533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管理者名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2C6B5442-F13D-DE45-AB25-0410B42FF377}"/>
              </a:ext>
            </a:extLst>
          </p:cNvPr>
          <p:cNvSpPr/>
          <p:nvPr/>
        </p:nvSpPr>
        <p:spPr>
          <a:xfrm>
            <a:off x="10735301" y="3068529"/>
            <a:ext cx="869421" cy="343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ログイン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5E0BC8C-8EB9-2F47-9D34-2DC18FC39C63}"/>
              </a:ext>
            </a:extLst>
          </p:cNvPr>
          <p:cNvSpPr/>
          <p:nvPr/>
        </p:nvSpPr>
        <p:spPr>
          <a:xfrm>
            <a:off x="5371919" y="73944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87E586-B6AE-5948-80B8-CCD7540DAAC2}"/>
              </a:ext>
            </a:extLst>
          </p:cNvPr>
          <p:cNvCxnSpPr>
            <a:cxnSpLocks/>
          </p:cNvCxnSpPr>
          <p:nvPr/>
        </p:nvCxnSpPr>
        <p:spPr>
          <a:xfrm>
            <a:off x="5469070" y="88633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D681BD-F856-8642-BCF2-F3BA081BF293}"/>
              </a:ext>
            </a:extLst>
          </p:cNvPr>
          <p:cNvCxnSpPr>
            <a:cxnSpLocks/>
          </p:cNvCxnSpPr>
          <p:nvPr/>
        </p:nvCxnSpPr>
        <p:spPr>
          <a:xfrm>
            <a:off x="5469070" y="980509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082EF47-7D10-0D45-B53A-CA173167D87C}"/>
              </a:ext>
            </a:extLst>
          </p:cNvPr>
          <p:cNvCxnSpPr>
            <a:cxnSpLocks/>
          </p:cNvCxnSpPr>
          <p:nvPr/>
        </p:nvCxnSpPr>
        <p:spPr>
          <a:xfrm>
            <a:off x="5469070" y="108799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A5EBA715-CFA2-DF42-8E07-01A926991F6D}"/>
              </a:ext>
            </a:extLst>
          </p:cNvPr>
          <p:cNvGraphicFramePr>
            <a:graphicFrameLocks noGrp="1"/>
          </p:cNvGraphicFramePr>
          <p:nvPr/>
        </p:nvGraphicFramePr>
        <p:xfrm>
          <a:off x="6466669" y="5089020"/>
          <a:ext cx="2410708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7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61167776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788612-DE44-FC43-BEB0-62191B0564A9}"/>
              </a:ext>
            </a:extLst>
          </p:cNvPr>
          <p:cNvSpPr txBox="1"/>
          <p:nvPr/>
        </p:nvSpPr>
        <p:spPr>
          <a:xfrm>
            <a:off x="9987626" y="163591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ログインページ</a:t>
            </a:r>
            <a:endParaRPr kumimoji="1" lang="ja-JP" altLang="en-US" sz="105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7319E6E-4C1F-DA47-99E2-138C873D1D41}"/>
              </a:ext>
            </a:extLst>
          </p:cNvPr>
          <p:cNvSpPr txBox="1"/>
          <p:nvPr/>
        </p:nvSpPr>
        <p:spPr>
          <a:xfrm>
            <a:off x="9799872" y="438660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エラーページ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3D79BA-C398-CB4F-BDB6-DD9E078E8143}"/>
              </a:ext>
            </a:extLst>
          </p:cNvPr>
          <p:cNvSpPr txBox="1"/>
          <p:nvPr/>
        </p:nvSpPr>
        <p:spPr>
          <a:xfrm>
            <a:off x="4937760" y="27315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ページ</a:t>
            </a:r>
            <a:endParaRPr kumimoji="1" lang="ja-JP" altLang="en-US" sz="105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F91813-D9D6-5240-A3D4-91386CD8AA8A}"/>
              </a:ext>
            </a:extLst>
          </p:cNvPr>
          <p:cNvSpPr txBox="1"/>
          <p:nvPr/>
        </p:nvSpPr>
        <p:spPr>
          <a:xfrm>
            <a:off x="386203" y="3130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基本情報編集ページ</a:t>
            </a:r>
            <a:endParaRPr kumimoji="1" lang="ja-JP" altLang="en-US" sz="105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54DCBC-78A1-774A-A56A-D513D7B4B4ED}"/>
              </a:ext>
            </a:extLst>
          </p:cNvPr>
          <p:cNvSpPr txBox="1"/>
          <p:nvPr/>
        </p:nvSpPr>
        <p:spPr>
          <a:xfrm>
            <a:off x="111261" y="36809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色編集ページ</a:t>
            </a:r>
            <a:endParaRPr kumimoji="1" lang="ja-JP" altLang="en-US" sz="105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EF7560-D54F-9049-A9A1-EAE1CC8F42A5}"/>
              </a:ext>
            </a:extLst>
          </p:cNvPr>
          <p:cNvSpPr txBox="1"/>
          <p:nvPr/>
        </p:nvSpPr>
        <p:spPr>
          <a:xfrm>
            <a:off x="4907002" y="36908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在庫編集ページ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3830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465</Words>
  <Application>Microsoft Macintosh PowerPoint</Application>
  <PresentationFormat>ワイド画面</PresentationFormat>
  <Paragraphs>243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顧客が見れる画面</vt:lpstr>
      <vt:lpstr>PowerPoint プレゼンテーション</vt:lpstr>
      <vt:lpstr>PowerPoint プレゼンテーション</vt:lpstr>
      <vt:lpstr>管理画面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25</cp:revision>
  <dcterms:created xsi:type="dcterms:W3CDTF">2020-04-30T02:03:22Z</dcterms:created>
  <dcterms:modified xsi:type="dcterms:W3CDTF">2020-05-12T03:10:46Z</dcterms:modified>
</cp:coreProperties>
</file>