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JetBrains Mono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11" Type="http://schemas.openxmlformats.org/officeDocument/2006/relationships/font" Target="fonts/JetBrainsMono-boldItalic.fntdata"/><Relationship Id="rId10" Type="http://schemas.openxmlformats.org/officeDocument/2006/relationships/font" Target="fonts/JetBrainsMono-italic.fntdata"/><Relationship Id="rId9" Type="http://schemas.openxmlformats.org/officeDocument/2006/relationships/font" Target="fonts/JetBrains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JetBrainsMon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2599534a45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2599534a45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7" name="Google Shape;47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rt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9" name="Google Shape;39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0" name="Google Shape;40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1" name="Google Shape;4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4" name="Google Shape;4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3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A1A1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b="17021" l="4206" r="7054" t="12556"/>
          <a:stretch/>
        </p:blipFill>
        <p:spPr>
          <a:xfrm>
            <a:off x="7795701" y="0"/>
            <a:ext cx="1348301" cy="1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0" y="1691975"/>
            <a:ext cx="67062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500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Final project: Tortilla Atomica</a:t>
            </a:r>
            <a:endParaRPr sz="3500"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/>
        </p:nvSpPr>
        <p:spPr>
          <a:xfrm>
            <a:off x="0" y="377650"/>
            <a:ext cx="6706200" cy="117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The project</a:t>
            </a:r>
            <a:endParaRPr sz="2500"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 rotWithShape="1">
          <a:blip r:embed="rId3">
            <a:alphaModFix/>
          </a:blip>
          <a:srcRect b="17021" l="4206" r="7054" t="12556"/>
          <a:stretch/>
        </p:blipFill>
        <p:spPr>
          <a:xfrm>
            <a:off x="7795701" y="0"/>
            <a:ext cx="1348301" cy="1070100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33125" y="1115050"/>
            <a:ext cx="63765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Get in teams of 2 and program what the mechanics team gives us. This would be a tank chassis and a claw, make the tank 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class</a:t>
            </a:r>
            <a:r>
              <a:rPr lang="en">
                <a:solidFill>
                  <a:srgbClr val="E9E9E9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and the claw class and control however you want.</a:t>
            </a:r>
            <a:endParaRPr>
              <a:solidFill>
                <a:srgbClr val="E9E9E9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