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JetBrains Mon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JetBrainsMono-bold.fntdata"/><Relationship Id="rId12" Type="http://schemas.openxmlformats.org/officeDocument/2006/relationships/font" Target="fonts/JetBrains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JetBrainsMono-boldItalic.fntdata"/><Relationship Id="rId14" Type="http://schemas.openxmlformats.org/officeDocument/2006/relationships/font" Target="fonts/JetBrains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99534a45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99534a45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7bad8ac8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7bad8ac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99534a45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99534a45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99534a45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99534a45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99534a45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99534a45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hyperlink" Target="https://developer.android.com/studio?gclid=Cj0KCQjwwvilBhCFARIsADvYi7IKKrYiB2wh6z25FHtIxR6tV7XfPQVhB5R2LQfVhNZgijsvSHvdPi4aAogEEALw_wcB&amp;gclsrc=aw.ds" TargetMode="External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0" y="1691975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Getting </a:t>
            </a:r>
            <a:r>
              <a:rPr lang="en" sz="3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started, </a:t>
            </a:r>
            <a:endParaRPr sz="3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What do you need.</a:t>
            </a:r>
            <a:endParaRPr sz="3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0" y="377650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Downloads</a:t>
            </a:r>
            <a:endParaRPr sz="2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89150" y="1557575"/>
            <a:ext cx="267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https://www.oracle.com/java/technologies/downloads/</a:t>
            </a:r>
            <a:endParaRPr>
              <a:solidFill>
                <a:schemeClr val="accent5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89159" y="2758613"/>
            <a:ext cx="267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https://code.visualstudio.com/download</a:t>
            </a:r>
            <a:endParaRPr>
              <a:solidFill>
                <a:schemeClr val="accent5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89140" y="3743975"/>
            <a:ext cx="267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https://git-scm.com/downloads</a:t>
            </a:r>
            <a:endParaRPr>
              <a:solidFill>
                <a:schemeClr val="accent5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389150" y="2563388"/>
            <a:ext cx="7999800" cy="207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389150" y="3548738"/>
            <a:ext cx="7999800" cy="207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6203" y="1801774"/>
            <a:ext cx="811601" cy="51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100" y="1438150"/>
            <a:ext cx="1070102" cy="1070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73350" y="2758626"/>
            <a:ext cx="615598" cy="615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96725" y="3705662"/>
            <a:ext cx="692225" cy="6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0" y="2000"/>
            <a:ext cx="9144000" cy="51435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0" y="377650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FTC Downloads</a:t>
            </a:r>
            <a:endParaRPr sz="2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389150" y="1557550"/>
            <a:ext cx="2670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JetBrains Mono"/>
                <a:ea typeface="JetBrains Mono"/>
                <a:cs typeface="JetBrains Mono"/>
                <a:sym typeface="JetBrains Mono"/>
                <a:hlinkClick r:id="rId4"/>
              </a:rPr>
              <a:t>https://developer.android.com/studio?gclid=Cj0KCQjwwvilBhCFARIsADvYi7IKKrYiB2wh6z25FHtIxR6tV7XfPQVhB5R2LQfVhNZgijsvSHvdPi4aAogEEALw_wcB&amp;gclsrc=aw.ds</a:t>
            </a:r>
            <a:endParaRPr>
              <a:solidFill>
                <a:schemeClr val="accent5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6102" y="1254175"/>
            <a:ext cx="1280442" cy="143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0" y="377650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Making sure it’s all good.</a:t>
            </a:r>
            <a:endParaRPr sz="2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389150" y="1557550"/>
            <a:ext cx="6317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Check everything is working by testing it in the terminal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Ex: 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~ java --version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~ git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–-version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4">
            <a:alphaModFix/>
          </a:blip>
          <a:srcRect b="57748" l="7154" r="45117" t="12754"/>
          <a:stretch/>
        </p:blipFill>
        <p:spPr>
          <a:xfrm>
            <a:off x="4572000" y="3046775"/>
            <a:ext cx="4074221" cy="141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5">
            <a:alphaModFix/>
          </a:blip>
          <a:srcRect b="65577" l="5572" r="55621" t="9135"/>
          <a:stretch/>
        </p:blipFill>
        <p:spPr>
          <a:xfrm>
            <a:off x="389150" y="3046779"/>
            <a:ext cx="3864370" cy="14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0" y="377650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VSCode extensions</a:t>
            </a:r>
            <a:endParaRPr sz="2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 rotWithShape="1">
          <a:blip r:embed="rId4">
            <a:alphaModFix/>
          </a:blip>
          <a:srcRect b="69720" l="27184" r="24375" t="7338"/>
          <a:stretch/>
        </p:blipFill>
        <p:spPr>
          <a:xfrm>
            <a:off x="3872649" y="2933875"/>
            <a:ext cx="4429426" cy="117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5">
            <a:alphaModFix/>
          </a:blip>
          <a:srcRect b="71856" l="27184" r="24375" t="7338"/>
          <a:stretch/>
        </p:blipFill>
        <p:spPr>
          <a:xfrm>
            <a:off x="747199" y="1557550"/>
            <a:ext cx="4429426" cy="107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0" y="377650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Hello World</a:t>
            </a:r>
            <a:endParaRPr sz="2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4">
            <a:alphaModFix/>
          </a:blip>
          <a:srcRect b="70120" l="789" r="49210" t="0"/>
          <a:stretch/>
        </p:blipFill>
        <p:spPr>
          <a:xfrm>
            <a:off x="708475" y="1635625"/>
            <a:ext cx="7565700" cy="2543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