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JetBrains Mono"/>
      <p:regular r:id="rId9"/>
      <p:bold r:id="rId10"/>
      <p:italic r:id="rId11"/>
      <p:boldItalic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JetBrainsMono-italic.fntdata"/><Relationship Id="rId10" Type="http://schemas.openxmlformats.org/officeDocument/2006/relationships/font" Target="fonts/JetBrainsMono-bold.fntdata"/><Relationship Id="rId12" Type="http://schemas.openxmlformats.org/officeDocument/2006/relationships/font" Target="fonts/JetBrainsMono-boldItalic.fntdata"/><Relationship Id="rId9" Type="http://schemas.openxmlformats.org/officeDocument/2006/relationships/font" Target="fonts/JetBrainsMon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599534a45c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599534a45c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5c869db892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5c869db89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Google Shape;39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Google Shape;40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A1A1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A1A1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3">
            <a:alphaModFix/>
          </a:blip>
          <a:srcRect b="17021" l="4206" r="7054" t="12556"/>
          <a:stretch/>
        </p:blipFill>
        <p:spPr>
          <a:xfrm>
            <a:off x="7795701" y="0"/>
            <a:ext cx="1348301" cy="10701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0" y="1691975"/>
            <a:ext cx="6706200" cy="11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rgbClr val="E9E9E9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Android Studio and how to download</a:t>
            </a:r>
            <a:endParaRPr sz="3500">
              <a:solidFill>
                <a:srgbClr val="E9E9E9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/>
        </p:nvSpPr>
        <p:spPr>
          <a:xfrm>
            <a:off x="0" y="377650"/>
            <a:ext cx="6706200" cy="11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E9E9E9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Clone into the repo</a:t>
            </a:r>
            <a:endParaRPr sz="2500">
              <a:solidFill>
                <a:srgbClr val="E9E9E9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 rotWithShape="1">
          <a:blip r:embed="rId3">
            <a:alphaModFix/>
          </a:blip>
          <a:srcRect b="17021" l="4206" r="7054" t="12556"/>
          <a:stretch/>
        </p:blipFill>
        <p:spPr>
          <a:xfrm>
            <a:off x="7795701" y="0"/>
            <a:ext cx="1348301" cy="10701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/>
        </p:nvSpPr>
        <p:spPr>
          <a:xfrm>
            <a:off x="11875" y="4759125"/>
            <a:ext cx="4431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5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https://www.britannica.com/technology/robot-technology</a:t>
            </a:r>
            <a:endParaRPr sz="1000">
              <a:solidFill>
                <a:schemeClr val="accent5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8825" y="1070100"/>
            <a:ext cx="8258601" cy="293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/>
        </p:nvSpPr>
        <p:spPr>
          <a:xfrm>
            <a:off x="0" y="377650"/>
            <a:ext cx="6706200" cy="11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E9E9E9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Opening it in Android Studio</a:t>
            </a:r>
            <a:endParaRPr sz="2500">
              <a:solidFill>
                <a:srgbClr val="E9E9E9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  <p:pic>
        <p:nvPicPr>
          <p:cNvPr id="71" name="Google Shape;71;p15"/>
          <p:cNvPicPr preferRelativeResize="0"/>
          <p:nvPr/>
        </p:nvPicPr>
        <p:blipFill rotWithShape="1">
          <a:blip r:embed="rId3">
            <a:alphaModFix/>
          </a:blip>
          <a:srcRect b="17021" l="4206" r="7054" t="12556"/>
          <a:stretch/>
        </p:blipFill>
        <p:spPr>
          <a:xfrm>
            <a:off x="7795701" y="0"/>
            <a:ext cx="1348301" cy="10701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/>
          <p:cNvSpPr txBox="1"/>
          <p:nvPr/>
        </p:nvSpPr>
        <p:spPr>
          <a:xfrm>
            <a:off x="11875" y="4759125"/>
            <a:ext cx="4431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5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https://www.britannica.com/technology/robot-technology</a:t>
            </a:r>
            <a:endParaRPr sz="1000">
              <a:solidFill>
                <a:schemeClr val="accent5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4000" y="1231425"/>
            <a:ext cx="3115175" cy="310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