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JetBrains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JetBrainsMono-bold.fntdata"/><Relationship Id="rId14" Type="http://schemas.openxmlformats.org/officeDocument/2006/relationships/font" Target="fonts/JetBrainsMono-regular.fntdata"/><Relationship Id="rId17" Type="http://schemas.openxmlformats.org/officeDocument/2006/relationships/font" Target="fonts/JetBrainsMono-boldItalic.fntdata"/><Relationship Id="rId16" Type="http://schemas.openxmlformats.org/officeDocument/2006/relationships/font" Target="fonts/JetBrains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99534a45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99534a45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9b9797a9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9b9797a9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99534a45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99534a45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99534a45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99534a45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9b9797a9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9b9797a9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99534a45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99534a45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9b9797a9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9b9797a9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1691975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An intro to java</a:t>
            </a:r>
            <a:endParaRPr sz="3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Types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0" y="1557550"/>
            <a:ext cx="5201400" cy="29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double</a:t>
            </a:r>
            <a:r>
              <a:rPr lang="en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	 </a:t>
            </a:r>
            <a:r>
              <a:rPr lang="en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Type </a:t>
            </a:r>
            <a:r>
              <a:rPr lang="en" sz="20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lang="en" sz="20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20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351775" y="897275"/>
            <a:ext cx="38997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This are some of the most common primitive types.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The double for numbers with decimals: 1.3, 0.0000001, 1000000.2, -1.3, etc.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The int for integers: 1, 2, 4, 1000, -190, -1, etc.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The boolean for true or false, yes or no, 1 or 0.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And the string for text.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You can interchange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between int and double but the int will round up the double.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 name rules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84850" y="1070100"/>
            <a:ext cx="8732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9E9E9"/>
              </a:buClr>
              <a:buSzPts val="1400"/>
              <a:buFont typeface="JetBrains Mono"/>
              <a:buChar char="●"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 variable name can consist of Capital letters A-Z, lowercase letters a-z digits 0-9, and special characters such as _ underscore sign.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9E9E9"/>
              </a:buClr>
              <a:buSzPts val="1400"/>
              <a:buFont typeface="JetBrains Mono"/>
              <a:buChar char="●"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The first character must not be a digit.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9E9E9"/>
              </a:buClr>
              <a:buSzPts val="1400"/>
              <a:buFont typeface="JetBrains Mono"/>
              <a:buChar char="●"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Blank spaces cannot be used in variable names.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9E9E9"/>
              </a:buClr>
              <a:buSzPts val="1400"/>
              <a:buFont typeface="JetBrains Mono"/>
              <a:buChar char="●"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Java keywords cannot be used as variable names.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9E9E9"/>
              </a:buClr>
              <a:buSzPts val="1400"/>
              <a:buFont typeface="JetBrains Mono"/>
              <a:buChar char="●"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Variable names are case-sensitive.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9E9E9"/>
              </a:buClr>
              <a:buSzPts val="1400"/>
              <a:buFont typeface="JetBrains Mono"/>
              <a:buChar char="●"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There is no limit on the length of a variable name but by convention, it should be between 4 to 15 chars.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9E9E9"/>
              </a:buClr>
              <a:buSzPts val="1400"/>
              <a:buFont typeface="JetBrains Mono"/>
              <a:buChar char="●"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Variable names always should exist on the left-hand side of assignment operators.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268425" y="4804800"/>
            <a:ext cx="596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https://www.geeksforgeeks.org/rules-for-variable-declaration-in-java/</a:t>
            </a:r>
            <a:endParaRPr sz="1000">
              <a:solidFill>
                <a:schemeClr val="accent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Arrays, lists, and arrayLists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389150" y="1557550"/>
            <a:ext cx="6317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Arrays, lists, and arrayLists are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literally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lists of any object/type, a list of numbers would be: [1, 2, 4, 5]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 list of Strings: [“hello”, “hi”, “hello there”]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 list of lists: [[1, 2], [2, 3]], this is also called a matrix.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89150" y="3498000"/>
            <a:ext cx="32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numbers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89150" y="3960850"/>
            <a:ext cx="41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numbers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1.6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2.3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3.2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5.1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591925" y="35606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numbers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n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 loops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89150" y="1557550"/>
            <a:ext cx="66504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(initialization; boolean expression; update statement){</a:t>
            </a:r>
            <a:endParaRPr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//</a:t>
            </a:r>
            <a:r>
              <a:rPr lang="en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Thing to do</a:t>
            </a:r>
            <a:endParaRPr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89150" y="2763200"/>
            <a:ext cx="4000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numbers){</a:t>
            </a:r>
            <a:endParaRPr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4FC1FF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4224500" y="2105000"/>
            <a:ext cx="4344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 loops do things </a:t>
            </a:r>
            <a:r>
              <a:rPr b="1"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x thing, eg: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 items on a list,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 this is true,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Etc.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It iterates through a list for a given thing.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 statements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223700" y="1557550"/>
            <a:ext cx="40008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boolean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thing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1.3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thing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//things to do if true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1.3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//things to do if true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}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//things to do if true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586C0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224500" y="2105000"/>
            <a:ext cx="4344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 statements are used to check if a certain thing is true, if a number is larger than another or if x == y, etc.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As if it was used in a sentence.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 (condition) {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Things to do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0" y="152400"/>
            <a:ext cx="9144000" cy="51435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While loops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223700" y="1557550"/>
            <a:ext cx="40008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while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//things to do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EC9B0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4224500" y="2105000"/>
            <a:ext cx="4344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This loop does things </a:t>
            </a:r>
            <a:r>
              <a:rPr b="1"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while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the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condition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inside the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parentheses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is true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while (condition) {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Things to do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550" y="2957176"/>
            <a:ext cx="1602299" cy="160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Functions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223700" y="1557550"/>
            <a:ext cx="4000800" cy="3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returnType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arguments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returnType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double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){</a:t>
            </a:r>
            <a:endParaRPr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C586C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4EC9B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10.1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3.4</a:t>
            </a:r>
            <a:r>
              <a:rPr lang="en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EC9B0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4224500" y="2105000"/>
            <a:ext cx="4344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This is a piece of code that can be called later. They have return types, if nothings is to be returned then the return type is void.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The arguments are used inside the function.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