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JetBrains Mon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JetBrainsMon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JetBrainsMono-italic.fntdata"/><Relationship Id="rId14" Type="http://schemas.openxmlformats.org/officeDocument/2006/relationships/font" Target="fonts/JetBrainsMono-bold.fntdata"/><Relationship Id="rId16" Type="http://schemas.openxmlformats.org/officeDocument/2006/relationships/font" Target="fonts/JetBrains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99534a45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99534a45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18131640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18131640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5a49ccdb2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5a49ccdb2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5a49ccdb2d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5a49ccdb2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5a49ccdb2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5a49ccdb2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a49ccdb2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5a49ccdb2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17021" l="4206" r="7054" t="12556"/>
          <a:stretch/>
        </p:blipFill>
        <p:spPr>
          <a:xfrm>
            <a:off x="7795701" y="0"/>
            <a:ext cx="1348301" cy="1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0" y="1691975"/>
            <a:ext cx="67062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Methods of control</a:t>
            </a:r>
            <a:endParaRPr sz="3500"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0" y="377650"/>
            <a:ext cx="67062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	What is?</a:t>
            </a:r>
            <a:endParaRPr sz="2500"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17021" l="4206" r="7054" t="12556"/>
          <a:stretch/>
        </p:blipFill>
        <p:spPr>
          <a:xfrm>
            <a:off x="7795701" y="0"/>
            <a:ext cx="1348301" cy="1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77975" y="1217550"/>
            <a:ext cx="4165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The PID 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controller is a black magic box that uses math and 3 constants to decrease the error of 2 numbers to zero. The error meaning the difference between the 2 numbers.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508575" y="3060950"/>
            <a:ext cx="4165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It uses 3 constants to 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achieve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this, Kp, Ki, Kd. They change how the controller reacts and responds to change, from 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aggressivity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speed, acceleration, smoothness, etc.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7425" y="1498575"/>
            <a:ext cx="4164900" cy="2933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0" y="377650"/>
            <a:ext cx="67062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	Kp</a:t>
            </a:r>
            <a:endParaRPr sz="2500"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17021" l="4206" r="7054" t="12556"/>
          <a:stretch/>
        </p:blipFill>
        <p:spPr>
          <a:xfrm>
            <a:off x="7795701" y="0"/>
            <a:ext cx="1348301" cy="1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277975" y="1217550"/>
            <a:ext cx="416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This is what drives the controller forward, this is the main driving factor that moves the numbers.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74475" y="1472950"/>
            <a:ext cx="4374900" cy="3281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308675" y="2433250"/>
            <a:ext cx="41658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Being the main driving force means that if you have too much of it, it can lead to 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oscillations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, too much P is the main reason for big 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oscillations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0" y="377650"/>
            <a:ext cx="67062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	Kd</a:t>
            </a:r>
            <a:endParaRPr sz="2500"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 b="17021" l="4206" r="7054" t="12556"/>
          <a:stretch/>
        </p:blipFill>
        <p:spPr>
          <a:xfrm>
            <a:off x="7795701" y="0"/>
            <a:ext cx="1348301" cy="1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/>
          <p:nvPr/>
        </p:nvSpPr>
        <p:spPr>
          <a:xfrm>
            <a:off x="277975" y="1217550"/>
            <a:ext cx="4165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This fights the P’s drive if “fights” back and tries to smooth out the P.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4475" y="1472950"/>
            <a:ext cx="4374900" cy="3281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308675" y="2433250"/>
            <a:ext cx="41658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If you have way to 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much D then you will see small but very aggressive oscillations, if you want your pid to be more aggressive but not overshoot, you can test some D out. Normally we start with a factor of 10 less than the P.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/>
        </p:nvSpPr>
        <p:spPr>
          <a:xfrm>
            <a:off x="0" y="377650"/>
            <a:ext cx="67062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	Ki</a:t>
            </a:r>
            <a:endParaRPr sz="2500"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 rotWithShape="1">
          <a:blip r:embed="rId3">
            <a:alphaModFix/>
          </a:blip>
          <a:srcRect b="17021" l="4206" r="7054" t="12556"/>
          <a:stretch/>
        </p:blipFill>
        <p:spPr>
          <a:xfrm>
            <a:off x="7795701" y="0"/>
            <a:ext cx="1348301" cy="1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277975" y="1217550"/>
            <a:ext cx="416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 this makes slow, over time changes, it makes sure that the value gets to the setpoint.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4475" y="1472950"/>
            <a:ext cx="4374900" cy="3281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93" name="Google Shape;93;p17"/>
          <p:cNvSpPr txBox="1"/>
          <p:nvPr/>
        </p:nvSpPr>
        <p:spPr>
          <a:xfrm>
            <a:off x="308675" y="2433250"/>
            <a:ext cx="4165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As you can see in the graph, the state is separated 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from the setpoint. But not by much, increasing the P here to make it more sensitive to smaller errors may cause it to overshoot, that's why I is used.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/>
        </p:nvSpPr>
        <p:spPr>
          <a:xfrm>
            <a:off x="0" y="377650"/>
            <a:ext cx="67062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	How well is it tuned?</a:t>
            </a:r>
            <a:endParaRPr sz="2500"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17021" l="4206" r="7054" t="12556"/>
          <a:stretch/>
        </p:blipFill>
        <p:spPr>
          <a:xfrm>
            <a:off x="7795701" y="0"/>
            <a:ext cx="1348301" cy="1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/>
        </p:nvSpPr>
        <p:spPr>
          <a:xfrm>
            <a:off x="277975" y="1217550"/>
            <a:ext cx="41658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 the pink area we can se 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oscillation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and overshoot, this is bad because this could mean an arm driving against 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itself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past its limits, or a ball overshooting from a shooter.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74475" y="1472950"/>
            <a:ext cx="4374900" cy="3281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277975" y="3169875"/>
            <a:ext cx="4165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 the blue are there is no real 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visible overshoot and the response is pretty fast. That is well tuned.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19"/>
          <p:cNvPicPr preferRelativeResize="0"/>
          <p:nvPr/>
        </p:nvPicPr>
        <p:blipFill rotWithShape="1">
          <a:blip r:embed="rId3">
            <a:alphaModFix/>
          </a:blip>
          <a:srcRect b="17021" l="4206" r="7054" t="12556"/>
          <a:stretch/>
        </p:blipFill>
        <p:spPr>
          <a:xfrm>
            <a:off x="7795701" y="0"/>
            <a:ext cx="1348301" cy="10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9"/>
          <p:cNvPicPr preferRelativeResize="0"/>
          <p:nvPr/>
        </p:nvPicPr>
        <p:blipFill rotWithShape="1">
          <a:blip r:embed="rId4">
            <a:alphaModFix/>
          </a:blip>
          <a:srcRect b="27583" l="0" r="0" t="47321"/>
          <a:stretch/>
        </p:blipFill>
        <p:spPr>
          <a:xfrm>
            <a:off x="434250" y="2347775"/>
            <a:ext cx="8189400" cy="1537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/>
        </p:nvSpPr>
        <p:spPr>
          <a:xfrm>
            <a:off x="0" y="377650"/>
            <a:ext cx="67062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What do you think about this graph?</a:t>
            </a:r>
            <a:endParaRPr sz="2500"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