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JetBrains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etBrains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etBrainsMono-italic.fntdata"/><Relationship Id="rId14" Type="http://schemas.openxmlformats.org/officeDocument/2006/relationships/font" Target="fonts/JetBrainsMono-bold.fntdata"/><Relationship Id="rId16" Type="http://schemas.openxmlformats.org/officeDocument/2006/relationships/font" Target="fonts/JetBrains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1813164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1813164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a49ccdb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a49ccdb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49ccdb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a49ccdb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49ccdb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49ccdb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a49ccdb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a49ccdb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PID Control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What is?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7975" y="12175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PID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controller is a black magic box that uses math and 3 constants to decrease the error of 2 numbers to zero. The error meaning the difference between the 2 numbers.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8575" y="30609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 uses 3 constants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achieve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this, Kp, Ki, Kd. They change how the controller reacts and responds to change, from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aggressivity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speed, acceleration, smoothness, etc.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425" y="1498575"/>
            <a:ext cx="4164900" cy="293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Kp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77975" y="1217550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is what drives the controller forward, this is the main driving factor that moves the numbers.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08675" y="24332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Being the main driving force means that if you have too much of it, it can lead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too much P is the main reason for big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Kd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77975" y="1217550"/>
            <a:ext cx="416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fights the P’s drive if “fights” back and tries to smooth out the P.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08675" y="2433250"/>
            <a:ext cx="416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you have way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much D then you will see small but very aggressive oscillations, if you want your pid to be more aggressive but not overshoot, you can test some D out. Normally we start with a factor of 10 less than the P.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Ki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77975" y="1217550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this makes slow, over time changes, it makes sure that the value gets to the setpoint.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08675" y="2433250"/>
            <a:ext cx="416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As you can see in the graph, the state is separated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 the setpoint. But not by much, increasing the P here to make it more sensitive to smaller errors may cause it to overshoot, that's why I is used.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How well is it tuned?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77975" y="1217550"/>
            <a:ext cx="416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the pink area we can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see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and overshoot, this is bad because this could mean an arm driving against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itself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past its limits, or a ball overshooting from a shooter.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77975" y="3169875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the blue are there is no real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visible overshoot and the response is pretty fast. That is well tuned.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27583" l="0" r="0" t="47321"/>
          <a:stretch/>
        </p:blipFill>
        <p:spPr>
          <a:xfrm>
            <a:off x="434250" y="2347775"/>
            <a:ext cx="8189400" cy="153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What do you think about this graph?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