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JetBrains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JetBrainsMono-regular.fntdata"/><Relationship Id="rId10" Type="http://schemas.openxmlformats.org/officeDocument/2006/relationships/slide" Target="slides/slide5.xml"/><Relationship Id="rId13" Type="http://schemas.openxmlformats.org/officeDocument/2006/relationships/font" Target="fonts/JetBrainsMono-italic.fntdata"/><Relationship Id="rId12" Type="http://schemas.openxmlformats.org/officeDocument/2006/relationships/font" Target="fonts/JetBrains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JetBrains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9534a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9534a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9e47cde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9e47cde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9b9797a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9b9797a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e47cde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9e47cde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691975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Scope and keywords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Scope</a:t>
            </a:r>
            <a:endParaRPr sz="16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18600" y="1232425"/>
            <a:ext cx="319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Scope is the extent to which something can be done, in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programming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the scope is the extent of things that either a function or class or things has access to.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76975" y="2944925"/>
            <a:ext cx="4946400" cy="1941900"/>
          </a:xfrm>
          <a:prstGeom prst="ellipse">
            <a:avLst/>
          </a:prstGeom>
          <a:noFill/>
          <a:ln cap="flat" cmpd="sng" w="28575">
            <a:solidFill>
              <a:srgbClr val="E9E9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978050" y="3649750"/>
            <a:ext cx="1540800" cy="858300"/>
          </a:xfrm>
          <a:prstGeom prst="ellipse">
            <a:avLst/>
          </a:prstGeom>
          <a:noFill/>
          <a:ln cap="flat" cmpd="sng" w="28575">
            <a:solidFill>
              <a:srgbClr val="E9E9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00600" y="3323700"/>
            <a:ext cx="1540800" cy="858300"/>
          </a:xfrm>
          <a:prstGeom prst="ellipse">
            <a:avLst/>
          </a:prstGeom>
          <a:noFill/>
          <a:ln cap="flat" cmpd="sng" w="28575">
            <a:solidFill>
              <a:srgbClr val="E9E9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079175" y="2969000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313300" y="3552750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function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133900" y="3952950"/>
            <a:ext cx="14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089" y="200800"/>
            <a:ext cx="3791700" cy="186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639675" y="2430350"/>
            <a:ext cx="319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You can access another class’ variables from another class, since they are out of scope. You have to ask for them to bring them into your scope.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Scope in classes</a:t>
            </a:r>
            <a:endParaRPr sz="16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18600" y="1232425"/>
            <a:ext cx="319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Inside a class you can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assign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weather something is private, public or protected using keywords, this give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different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scopes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different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things.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76975" y="2944925"/>
            <a:ext cx="4946400" cy="1941900"/>
          </a:xfrm>
          <a:prstGeom prst="ellipse">
            <a:avLst/>
          </a:prstGeom>
          <a:noFill/>
          <a:ln cap="flat" cmpd="sng" w="28575">
            <a:solidFill>
              <a:srgbClr val="E9E9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978050" y="3649750"/>
            <a:ext cx="1540800" cy="858300"/>
          </a:xfrm>
          <a:prstGeom prst="ellipse">
            <a:avLst/>
          </a:prstGeom>
          <a:noFill/>
          <a:ln cap="flat" cmpd="sng" w="28575">
            <a:solidFill>
              <a:srgbClr val="E9E9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079175" y="2969000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313300" y="3552750"/>
            <a:ext cx="11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133900" y="3952950"/>
            <a:ext cx="14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703000" y="1403050"/>
            <a:ext cx="3194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With the public keyword anyone can ask the class for that object.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Private mean that the object can only be accessed inside the class. 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Protected mean that the object is private but with a scope of all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inherited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classes.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Keywords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59250" y="1557550"/>
            <a:ext cx="8196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abstract     continue    	for     			new     		switch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default    	package     	synchronized 	while		super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Boolean		do    	 	if     			private     	this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break     	double     	implements   	protected    throw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byte     	else     	import     		public     	throws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case     	enum         instanceof  		return     	transient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catch     	extends     	int     			short     	try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char     	final     	interface    	static     	void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    	finally     	long         	volatile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const*     	float     	native     	    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Keywords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59250" y="1979725"/>
            <a:ext cx="819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most common keywords are the public, private, static and final keywords,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along with class, struct, enum, for, if and all the primitive type(double, boolean, int, float, etc).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59250" y="3876975"/>
            <a:ext cx="47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https://www.javatpoint.com/java-keywords</a:t>
            </a:r>
            <a:endParaRPr u="sng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