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658a0aa18_0_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0658a0aa1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658a0aa18_0_1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658a0aa1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658a0aa18_0_1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0658a0aa1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6f80d1ff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6f80d1f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658a0aa18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658a0aa1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80d1f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80d1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658a0aa18_0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658a0aa1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658a0aa18_0_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658a0aa1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658a0aa18_0_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658a0aa1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80d1f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80d1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658a0aa18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658a0aa1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1880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I BD</a:t>
            </a:r>
            <a:r>
              <a:rPr lang="es" sz="4100"/>
              <a:t>2</a:t>
            </a:r>
            <a:endParaRPr sz="41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31"/>
            <a:ext cx="4242600" cy="21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-Diego Randolp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-Christian Frisancho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 Sebastian </a:t>
            </a:r>
            <a:r>
              <a:rPr lang="es"/>
              <a:t>Murakami Mitsuo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-Miloshy Noelia Crisostomo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70800"/>
            <a:ext cx="8520600" cy="8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Accesos al disco</a:t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2447175" y="843225"/>
            <a:ext cx="29826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Sequential file</a:t>
            </a:r>
            <a:endParaRPr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2447175" y="2235450"/>
            <a:ext cx="29826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AVL File</a:t>
            </a:r>
            <a:endParaRPr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2447175" y="3495750"/>
            <a:ext cx="29826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Extendible Hashing</a:t>
            </a:r>
            <a:endParaRPr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300" y="1258775"/>
            <a:ext cx="4391025" cy="9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7175" y="2733750"/>
            <a:ext cx="4423275" cy="78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7175" y="3928225"/>
            <a:ext cx="4423263" cy="9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70800"/>
            <a:ext cx="8520600" cy="8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Casos de prueba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8300"/>
            <a:ext cx="8839200" cy="1802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814457"/>
            <a:ext cx="8033275" cy="9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70800"/>
            <a:ext cx="8520600" cy="8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Casos de prueba</a:t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8300"/>
            <a:ext cx="9069050" cy="43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43150"/>
            <a:ext cx="8973950" cy="65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tomada desde abajo del puente Golden Gate sobre un cielo azul" id="149" name="Google Shape;149;p25"/>
          <p:cNvPicPr preferRelativeResize="0"/>
          <p:nvPr/>
        </p:nvPicPr>
        <p:blipFill rotWithShape="1">
          <a:blip r:embed="rId3">
            <a:alphaModFix/>
          </a:blip>
          <a:srcRect b="0" l="19071" r="4853" t="9"/>
          <a:stretch/>
        </p:blipFill>
        <p:spPr>
          <a:xfrm>
            <a:off x="5238276" y="0"/>
            <a:ext cx="5869325" cy="514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52382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/>
        </p:nvSpPr>
        <p:spPr>
          <a:xfrm rot="171">
            <a:off x="-146547" y="1387220"/>
            <a:ext cx="6022800" cy="31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GRACIAS</a:t>
            </a:r>
            <a:endParaRPr sz="96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al proyecto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572000" y="4130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objetivo de este proyecto es desarrollar un sistema de gestión de archivos que implemente las técnicas de sequential file, AVL y extendible hashing  para optimizar las operaciones de inserción, búsqueda y eliminación sobre archivos de datos reales. De esta forma mejorar la eficiencia de la recuperación de información mediante el uso de estas estructuras avanzadas de indexación y almacenamiento.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Para esto usaremos 2 archivos csv para superar las pruebas: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-songs.csv: Que contiene canciones, año y sus artistas,etc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-cars.csv, que contiene nombres de los carros ,sus marcas,precio,etc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Ventajas de cada método que utilizaremos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572000" y="4130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Sequential File: En el caso del Sequential File, la reconstrucción del archivo con el uso de un buffer permitirá mantener el orden físico de los datos, </a:t>
            </a:r>
            <a:r>
              <a:rPr lang="es"/>
              <a:t>así pudiendo</a:t>
            </a:r>
            <a:r>
              <a:rPr lang="es"/>
              <a:t> mejorar la </a:t>
            </a:r>
            <a:r>
              <a:rPr lang="es"/>
              <a:t>inserción</a:t>
            </a:r>
            <a:r>
              <a:rPr lang="es"/>
              <a:t> de los registros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AVL File:El AVL file </a:t>
            </a:r>
            <a:r>
              <a:rPr lang="es"/>
              <a:t>optimizará</a:t>
            </a:r>
            <a:r>
              <a:rPr lang="es"/>
              <a:t> la </a:t>
            </a:r>
            <a:r>
              <a:rPr lang="es"/>
              <a:t>búsqueda por rango</a:t>
            </a:r>
            <a:r>
              <a:rPr lang="es"/>
              <a:t> como la </a:t>
            </a:r>
            <a:r>
              <a:rPr lang="es"/>
              <a:t>eliminación</a:t>
            </a:r>
            <a:r>
              <a:rPr lang="es"/>
              <a:t> en tiempo O(log(n)) debido a que se queda balanceado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Extendible hashing: El </a:t>
            </a:r>
            <a:r>
              <a:rPr lang="es"/>
              <a:t>extendible</a:t>
            </a:r>
            <a:r>
              <a:rPr lang="es"/>
              <a:t> hashing </a:t>
            </a:r>
            <a:r>
              <a:rPr lang="es"/>
              <a:t>será</a:t>
            </a:r>
            <a:r>
              <a:rPr lang="es"/>
              <a:t> el más </a:t>
            </a:r>
            <a:r>
              <a:rPr lang="es"/>
              <a:t>rápido</a:t>
            </a:r>
            <a:r>
              <a:rPr lang="es"/>
              <a:t> en las </a:t>
            </a:r>
            <a:r>
              <a:rPr lang="es"/>
              <a:t>búsquedas</a:t>
            </a:r>
            <a:r>
              <a:rPr lang="es"/>
              <a:t> por propiedad del hash aunque no soporta </a:t>
            </a:r>
            <a:r>
              <a:rPr lang="es"/>
              <a:t>búsquedas</a:t>
            </a:r>
            <a:r>
              <a:rPr lang="es"/>
              <a:t> por rango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106575" y="2078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Sequential File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136775" y="1460500"/>
            <a:ext cx="8895000" cy="3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La ventaja del sequential file es que tenemos la data guardada de manera 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física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aquí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se manejan dos archivos, uno donde la data 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está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limpia y el archivo auxiliar que contiene la data sin orden lista para incorporarse ordenada al archivo principal.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Inserción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La insercion se hace en el archivo auxiliar, aunque cuando se desee, el archivo auxiliar se inserta en su totalidad de forma ordenada en el archivo principal con un insertion sort.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Eliminación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Se usa el 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método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move the last para hacer la eliminación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-Busqueda: La busqueda es binaria en el archivo principal mientras que en el auxiliar es lineal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Búsqueda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por rango: primero para encontrar los intervalos se hace 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búsqueda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binaria y luego se va continuando en 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líneal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para el archivo auxiliar 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también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106575" y="2078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AVL File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136775" y="1460500"/>
            <a:ext cx="8895000" cy="3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Este 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método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hace que la 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búsqueda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sea bastante eficiente siendo O(log(n)), en donde cada nodo del 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árbol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contiene un registro de las canciones o de carros.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-La 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inserción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es igual a un 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árbol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binario, sin embargo se 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está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tomando en cuenta todo el tiempo el factor de balanceo para hacer rotaciones simples o dobles.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-La 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eliminación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es similar en cuanto al rebalanceo y 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aquí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en vez de insertar se elimina el nodo por completo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-La 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búsqueda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se hace igual que el 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árbol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binario en donde se ingresa al 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índice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del nodo actual y si es menor o mayor se va de derecha a izquierda hasta llegar al nodo deseado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6575" y="2078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rotaciones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2375"/>
            <a:ext cx="4705350" cy="254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62375"/>
            <a:ext cx="4572001" cy="254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6575" y="2078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Extendible hashing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136775" y="1460500"/>
            <a:ext cx="8895000" cy="3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El extendible hashing es un hash 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dinámico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en donde se usan las secuencias de bits de los registros para manejar bases de datos que crecen o decrecen con el tiempo.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-Inserción: La insercion en los buckets se hace en base a 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cómo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terminan sus 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índices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en forma binaria para ponerlo en buckets y cuando el bucket se llena se hace la 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división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en 2 buckets y se aumenta la profundidad y cuando no se puede se hace overflow.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-Eliminacion: La eliminacion  se hace normalmente, aunque hay que considerar el caso cuando hay overflow o cuando queda un bucket 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vacío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y se vuelve a mergear con su hermano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-Busqueda: La busqueda es muy eficiente debido a las propiedades del hash sin embargo con el overflow se va iterando en este hasta encontrar el registro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</a:t>
            </a:r>
            <a:r>
              <a:rPr lang="es"/>
              <a:t> de complejidades </a:t>
            </a:r>
            <a:r>
              <a:rPr lang="es"/>
              <a:t>algorítmicas</a:t>
            </a:r>
            <a:r>
              <a:rPr lang="es"/>
              <a:t>: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450" y="2033250"/>
            <a:ext cx="8583975" cy="23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70800"/>
            <a:ext cx="8520600" cy="8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Tiempos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72325"/>
            <a:ext cx="2982525" cy="123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7575" y="2272325"/>
            <a:ext cx="222885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4425" y="2272325"/>
            <a:ext cx="2519500" cy="115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327275" y="1694950"/>
            <a:ext cx="29826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Sequential file</a:t>
            </a:r>
            <a:endParaRPr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3457575" y="1774025"/>
            <a:ext cx="29826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AVL File</a:t>
            </a:r>
            <a:endParaRPr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6204425" y="1774025"/>
            <a:ext cx="29826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Extendible Hashing</a:t>
            </a:r>
            <a:endParaRPr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