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  <p:sldId id="262" r:id="rId10"/>
    <p:sldId id="263" r:id="rId11"/>
    <p:sldId id="260" r:id="rId1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140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5AD2-1612-DA4E-9A9C-6C9452CB0764}" type="datetimeFigureOut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2D4-7D92-1041-8DE2-08435EFD2E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4761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5AD2-1612-DA4E-9A9C-6C9452CB0764}" type="datetimeFigureOut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2D4-7D92-1041-8DE2-08435EFD2E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28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5AD2-1612-DA4E-9A9C-6C9452CB0764}" type="datetimeFigureOut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2D4-7D92-1041-8DE2-08435EFD2E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0792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5AD2-1612-DA4E-9A9C-6C9452CB0764}" type="datetimeFigureOut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2D4-7D92-1041-8DE2-08435EFD2E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7526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5AD2-1612-DA4E-9A9C-6C9452CB0764}" type="datetimeFigureOut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2D4-7D92-1041-8DE2-08435EFD2E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862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5AD2-1612-DA4E-9A9C-6C9452CB0764}" type="datetimeFigureOut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2D4-7D92-1041-8DE2-08435EFD2E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6556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5AD2-1612-DA4E-9A9C-6C9452CB0764}" type="datetimeFigureOut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2D4-7D92-1041-8DE2-08435EFD2E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4316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5AD2-1612-DA4E-9A9C-6C9452CB0764}" type="datetimeFigureOut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2D4-7D92-1041-8DE2-08435EFD2E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8071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5AD2-1612-DA4E-9A9C-6C9452CB0764}" type="datetimeFigureOut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2D4-7D92-1041-8DE2-08435EFD2E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0323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5AD2-1612-DA4E-9A9C-6C9452CB0764}" type="datetimeFigureOut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2D4-7D92-1041-8DE2-08435EFD2E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1642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5AD2-1612-DA4E-9A9C-6C9452CB0764}" type="datetimeFigureOut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2D4-7D92-1041-8DE2-08435EFD2E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6219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55AD2-1612-DA4E-9A9C-6C9452CB0764}" type="datetimeFigureOut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252D4-7D92-1041-8DE2-08435EFD2E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9376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発表タイトル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チーム：</a:t>
            </a:r>
            <a:r>
              <a:rPr lang="en-US" altLang="ja-JP" dirty="0"/>
              <a:t>◎◎</a:t>
            </a:r>
          </a:p>
          <a:p>
            <a:r>
              <a:rPr kumimoji="1" lang="ja-JP" altLang="en-US" dirty="0"/>
              <a:t>学籍番号　氏名、学生番号　氏名</a:t>
            </a:r>
            <a:endParaRPr kumimoji="1" lang="en-US" altLang="ja-JP" dirty="0"/>
          </a:p>
          <a:p>
            <a:r>
              <a:rPr lang="ja-JP" altLang="en-US" dirty="0"/>
              <a:t>学籍番号　氏名、学籍番号　氏名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4063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目次（アジェンダ）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目的</a:t>
            </a:r>
            <a:endParaRPr lang="en-US" altLang="ja-JP" dirty="0"/>
          </a:p>
          <a:p>
            <a:r>
              <a:rPr kumimoji="1" lang="ja-JP" altLang="en-US" dirty="0"/>
              <a:t>機能概要</a:t>
            </a:r>
            <a:endParaRPr kumimoji="1" lang="en-US" altLang="ja-JP" dirty="0"/>
          </a:p>
          <a:p>
            <a:r>
              <a:rPr lang="ja-JP" altLang="en-US" dirty="0"/>
              <a:t>全体の流れ</a:t>
            </a:r>
            <a:endParaRPr lang="en-US" altLang="ja-JP" dirty="0"/>
          </a:p>
          <a:p>
            <a:r>
              <a:rPr kumimoji="1" lang="ja-JP" altLang="en-US" dirty="0"/>
              <a:t>全体の流れデモ</a:t>
            </a:r>
            <a:endParaRPr kumimoji="1" lang="en-US" altLang="ja-JP" dirty="0"/>
          </a:p>
          <a:p>
            <a:r>
              <a:rPr lang="ja-JP" altLang="en-US" dirty="0"/>
              <a:t>アピールポイントの説明</a:t>
            </a:r>
            <a:endParaRPr lang="en-US" altLang="ja-JP" dirty="0"/>
          </a:p>
          <a:p>
            <a:r>
              <a:rPr lang="ja-JP" altLang="en-US" dirty="0"/>
              <a:t>まとめ・感想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2863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アプリの目的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何をするためのものか</a:t>
            </a:r>
            <a:r>
              <a:rPr lang="ja-JP" altLang="en-US" dirty="0"/>
              <a:t>（アプリの使用目的）</a:t>
            </a:r>
            <a:endParaRPr kumimoji="1" lang="en-US" altLang="ja-JP" dirty="0"/>
          </a:p>
          <a:p>
            <a:r>
              <a:rPr lang="ja-JP" altLang="en-US" dirty="0"/>
              <a:t>なぜそれを作りたかったか（開発者の思い）</a:t>
            </a:r>
            <a:endParaRPr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53415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機能概要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全体として</a:t>
            </a:r>
            <a:r>
              <a:rPr kumimoji="1" lang="ja-JP" altLang="en-US" dirty="0"/>
              <a:t>何ができるか</a:t>
            </a:r>
            <a:endParaRPr kumimoji="1" lang="en-US" altLang="ja-JP" dirty="0"/>
          </a:p>
          <a:p>
            <a:r>
              <a:rPr lang="ja-JP" altLang="en-US" dirty="0"/>
              <a:t>機能１：</a:t>
            </a:r>
            <a:endParaRPr lang="en-US" altLang="ja-JP" dirty="0"/>
          </a:p>
          <a:p>
            <a:r>
              <a:rPr kumimoji="1" lang="ja-JP" altLang="en-US" dirty="0"/>
              <a:t>機能２：</a:t>
            </a:r>
            <a:endParaRPr kumimoji="1" lang="en-US" altLang="ja-JP" dirty="0"/>
          </a:p>
          <a:p>
            <a:r>
              <a:rPr lang="ja-JP" altLang="en-US" dirty="0"/>
              <a:t>機能３：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81246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全体の流れ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画面遷移とか</a:t>
            </a:r>
            <a:endParaRPr kumimoji="1" lang="en-US" altLang="ja-JP" dirty="0"/>
          </a:p>
          <a:p>
            <a:r>
              <a:rPr kumimoji="1" lang="ja-JP" altLang="en-US" dirty="0"/>
              <a:t>処理フローとか</a:t>
            </a:r>
            <a:endParaRPr kumimoji="1" lang="en-US" altLang="ja-JP" dirty="0"/>
          </a:p>
          <a:p>
            <a:r>
              <a:rPr kumimoji="1" lang="ja-JP" altLang="en-US" dirty="0"/>
              <a:t>シナリオとか</a:t>
            </a:r>
            <a:endParaRPr kumimoji="1" lang="en-US" altLang="ja-JP" dirty="0"/>
          </a:p>
          <a:p>
            <a:r>
              <a:rPr lang="ja-JP" altLang="en-US" dirty="0"/>
              <a:t>図で示すこと</a:t>
            </a:r>
            <a:endParaRPr lang="en-US" altLang="ja-JP" dirty="0"/>
          </a:p>
          <a:p>
            <a:r>
              <a:rPr lang="ja-JP" altLang="en-US" dirty="0"/>
              <a:t>各担当の説明を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38206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アピールポイント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こだわったところ</a:t>
            </a:r>
            <a:endParaRPr kumimoji="1" lang="en-US" altLang="ja-JP" dirty="0"/>
          </a:p>
          <a:p>
            <a:r>
              <a:rPr kumimoji="1" lang="ja-JP" altLang="en-US" dirty="0"/>
              <a:t>特に見てほしいところ</a:t>
            </a:r>
          </a:p>
        </p:txBody>
      </p:sp>
    </p:spTree>
    <p:extLst>
      <p:ext uri="{BB962C8B-B14F-4D97-AF65-F5344CB8AC3E}">
        <p14:creationId xmlns:p14="http://schemas.microsoft.com/office/powerpoint/2010/main" val="647092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まとめ・感想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結果としてどうだったか</a:t>
            </a:r>
            <a:endParaRPr kumimoji="1" lang="en-US" altLang="ja-JP" dirty="0"/>
          </a:p>
          <a:p>
            <a:r>
              <a:rPr lang="ja-JP" altLang="en-US" dirty="0"/>
              <a:t>各自の成果はどうだったか</a:t>
            </a:r>
            <a:endParaRPr lang="en-US" altLang="ja-JP" dirty="0"/>
          </a:p>
          <a:p>
            <a:pPr lvl="1"/>
            <a:r>
              <a:rPr lang="ja-JP" altLang="en-US" dirty="0"/>
              <a:t>各自の担当箇所とその成果</a:t>
            </a:r>
            <a:endParaRPr lang="en-US" altLang="ja-JP" dirty="0"/>
          </a:p>
          <a:p>
            <a:r>
              <a:rPr lang="ja-JP" altLang="en-US" dirty="0"/>
              <a:t>グループ活動をしてどうだったか</a:t>
            </a:r>
            <a:endParaRPr lang="en-US" altLang="ja-JP" dirty="0"/>
          </a:p>
          <a:p>
            <a:r>
              <a:rPr lang="ja-JP" altLang="en-US" dirty="0"/>
              <a:t>反省点など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83934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発表スケジュール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各グループ　発表時間：７、８分で発表</a:t>
            </a:r>
            <a:endParaRPr lang="en-US" altLang="ja-JP"/>
          </a:p>
          <a:p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869175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830230A5E23B25418D02FAA9484F7CFF" ma:contentTypeVersion="7" ma:contentTypeDescription="新しいドキュメントを作成します。" ma:contentTypeScope="" ma:versionID="987633bb0fcf63b2a7164eec2019be03">
  <xsd:schema xmlns:xsd="http://www.w3.org/2001/XMLSchema" xmlns:xs="http://www.w3.org/2001/XMLSchema" xmlns:p="http://schemas.microsoft.com/office/2006/metadata/properties" xmlns:ns2="1ba66530-1d13-4f28-a2a9-37ca0a920f7d" targetNamespace="http://schemas.microsoft.com/office/2006/metadata/properties" ma:root="true" ma:fieldsID="0a361dc2d7e928d1ee5366014e1ba38d" ns2:_="">
    <xsd:import namespace="1ba66530-1d13-4f28-a2a9-37ca0a920f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a66530-1d13-4f28-a2a9-37ca0a920f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F84905B-0B0C-4E56-AEF3-F57678A421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a66530-1d13-4f28-a2a9-37ca0a920f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72E1AB2-75A7-4B3E-B495-84945F8AF32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AC3F7BF-B77A-43BD-A915-1DCE619A0A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152</Words>
  <Application>Microsoft Macintosh PowerPoint</Application>
  <PresentationFormat>画面に合わせる (4:3)</PresentationFormat>
  <Paragraphs>36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1" baseType="lpstr">
      <vt:lpstr>Arial</vt:lpstr>
      <vt:lpstr>Calibri</vt:lpstr>
      <vt:lpstr>ホワイト</vt:lpstr>
      <vt:lpstr>発表タイトル</vt:lpstr>
      <vt:lpstr>目次（アジェンダ）</vt:lpstr>
      <vt:lpstr>アプリの目的</vt:lpstr>
      <vt:lpstr>機能概要</vt:lpstr>
      <vt:lpstr>全体の流れ</vt:lpstr>
      <vt:lpstr>アピールポイント</vt:lpstr>
      <vt:lpstr>まとめ・感想</vt:lpstr>
      <vt:lpstr>発表スケジュール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発表タイトル</dc:title>
  <dc:creator>菱田 隆彰</dc:creator>
  <cp:lastModifiedBy>福本　光重</cp:lastModifiedBy>
  <cp:revision>15</cp:revision>
  <dcterms:created xsi:type="dcterms:W3CDTF">2014-07-01T05:50:23Z</dcterms:created>
  <dcterms:modified xsi:type="dcterms:W3CDTF">2020-06-28T06:15:43Z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0x010100830230A5E23B25418D02FAA9484F7CFF</vt:lpwstr>
  </property>
</Properties>
</file>