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89" r:id="rId4"/>
  </p:sldMasterIdLst>
  <p:notesMasterIdLst>
    <p:notesMasterId r:id="rId1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2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9AFF0-32EE-1743-9DDB-90A01101F3DB}" type="datetimeFigureOut">
              <a:rPr kumimoji="1" lang="ja-JP" altLang="en-US" smtClean="0"/>
              <a:t>2020/6/15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B7164D-1DDB-4347-9E5B-BD67A67077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2351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7164D-1DDB-4347-9E5B-BD67A67077C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0567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6/15/20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6093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01471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60495"/>
      </p:ext>
    </p:extLst>
  </p:cSld>
  <p:clrMapOvr>
    <a:masterClrMapping/>
  </p:clrMapOvr>
  <p:transition spd="med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54506"/>
      </p:ext>
    </p:extLst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43387"/>
      </p:ext>
    </p:extLst>
  </p:cSld>
  <p:clrMapOvr>
    <a:masterClrMapping/>
  </p:clrMapOvr>
  <p:transition spd="med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6/15/20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02725"/>
      </p:ext>
    </p:extLst>
  </p:cSld>
  <p:clrMapOvr>
    <a:masterClrMapping/>
  </p:clrMapOvr>
  <p:transition spd="med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6/15/20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29680"/>
      </p:ext>
    </p:extLst>
  </p:cSld>
  <p:clrMapOvr>
    <a:masterClrMapping/>
  </p:clrMapOvr>
  <p:transition spd="med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A4B53A7-3209-46A6-9454-F38EAC8F11E7}" type="datetimeFigureOut">
              <a:rPr lang="en-US" smtClean="0"/>
              <a:pPr/>
              <a:t>6/15/20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00684"/>
      </p:ext>
    </p:extLst>
  </p:cSld>
  <p:clrMapOvr>
    <a:masterClrMapping/>
  </p:clrMapOvr>
  <p:transition spd="med"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A4B53A7-3209-46A6-9454-F38EAC8F11E7}" type="datetimeFigureOut">
              <a:rPr lang="en-US" smtClean="0"/>
              <a:pPr/>
              <a:t>6/15/20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92496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56074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50134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42683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6/15/20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69239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6/15/20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78305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6/15/20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91213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82798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6/15/20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591162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6/15/20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354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0" r:id="rId1"/>
    <p:sldLayoutId id="2147483991" r:id="rId2"/>
    <p:sldLayoutId id="2147483992" r:id="rId3"/>
    <p:sldLayoutId id="2147483993" r:id="rId4"/>
    <p:sldLayoutId id="2147483994" r:id="rId5"/>
    <p:sldLayoutId id="2147483995" r:id="rId6"/>
    <p:sldLayoutId id="2147483996" r:id="rId7"/>
    <p:sldLayoutId id="2147483997" r:id="rId8"/>
    <p:sldLayoutId id="2147483998" r:id="rId9"/>
    <p:sldLayoutId id="2147483999" r:id="rId10"/>
    <p:sldLayoutId id="2147484000" r:id="rId11"/>
    <p:sldLayoutId id="2147484001" r:id="rId12"/>
    <p:sldLayoutId id="2147484002" r:id="rId13"/>
    <p:sldLayoutId id="2147484003" r:id="rId14"/>
    <p:sldLayoutId id="2147484004" r:id="rId15"/>
    <p:sldLayoutId id="2147484005" r:id="rId16"/>
    <p:sldLayoutId id="2147484006" r:id="rId17"/>
  </p:sldLayoutIdLst>
  <p:transition spd="med">
    <p:pull/>
  </p:transition>
  <p:txStyles>
    <p:titleStyle>
      <a:lvl1pPr algn="l" defTabSz="457200" rtl="0" eaLnBrk="1" latinLnBrk="0" hangingPunct="1">
        <a:spcBef>
          <a:spcPct val="0"/>
        </a:spcBef>
        <a:buNone/>
        <a:defRPr kumimoji="1"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266F56-E9C8-A747-8ADA-C387057A61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804527"/>
            <a:ext cx="8825658" cy="2677648"/>
          </a:xfrm>
        </p:spPr>
        <p:txBody>
          <a:bodyPr/>
          <a:lstStyle/>
          <a:p>
            <a:pPr algn="ctr"/>
            <a:r>
              <a:rPr lang="ja-JP" altLang="en-US"/>
              <a:t>時計アプリ（仮）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321CAC4-B4FC-054D-ADCF-67C0F7825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208858"/>
            <a:ext cx="8825658" cy="1453299"/>
          </a:xfrm>
        </p:spPr>
        <p:txBody>
          <a:bodyPr/>
          <a:lstStyle/>
          <a:p>
            <a:pPr algn="ctr"/>
            <a:r>
              <a:rPr kumimoji="1" lang="en-US" altLang="ja-JP" sz="2400" dirty="0"/>
              <a:t>K19004 </a:t>
            </a:r>
            <a:r>
              <a:rPr kumimoji="1" lang="ja-JP" altLang="en-US" sz="2400"/>
              <a:t>　安藤颯花</a:t>
            </a:r>
            <a:endParaRPr kumimoji="1" lang="en-US" altLang="ja-JP" sz="2400" dirty="0"/>
          </a:p>
          <a:p>
            <a:pPr algn="ctr"/>
            <a:r>
              <a:rPr lang="en-US" altLang="ja-JP" sz="2400" dirty="0"/>
              <a:t>K19021</a:t>
            </a:r>
            <a:r>
              <a:rPr lang="ja-JP" altLang="en-US" sz="2400"/>
              <a:t>　大橋世弥</a:t>
            </a:r>
            <a:endParaRPr lang="en-US" altLang="ja-JP" sz="2400" dirty="0"/>
          </a:p>
          <a:p>
            <a:pPr algn="ctr"/>
            <a:r>
              <a:rPr lang="en-US" altLang="ja-JP" sz="2400" dirty="0"/>
              <a:t>K19093</a:t>
            </a:r>
            <a:r>
              <a:rPr lang="ja-JP" altLang="en-US" sz="2400"/>
              <a:t>　福本光重</a:t>
            </a:r>
            <a:endParaRPr lang="en-US" altLang="ja-JP" sz="2400" dirty="0"/>
          </a:p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1662629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553065-39EE-9B41-918E-A0A056AB2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アプリ概要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FE37BE9-BC44-F546-9A87-B8C954A10B13}"/>
              </a:ext>
            </a:extLst>
          </p:cNvPr>
          <p:cNvSpPr txBox="1"/>
          <p:nvPr/>
        </p:nvSpPr>
        <p:spPr>
          <a:xfrm>
            <a:off x="1757363" y="3014663"/>
            <a:ext cx="63579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600"/>
              <a:t>現在時刻表</a:t>
            </a:r>
            <a:endParaRPr kumimoji="1" lang="en-US" altLang="ja-JP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600"/>
              <a:t>カウントダウンタイマー</a:t>
            </a:r>
            <a:endParaRPr kumimoji="1" lang="en-US" altLang="ja-JP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600"/>
              <a:t>ストップウォッチ</a:t>
            </a:r>
          </a:p>
        </p:txBody>
      </p:sp>
    </p:spTree>
    <p:extLst>
      <p:ext uri="{BB962C8B-B14F-4D97-AF65-F5344CB8AC3E}">
        <p14:creationId xmlns:p14="http://schemas.microsoft.com/office/powerpoint/2010/main" val="3366810369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441C57-EDD6-124A-B757-77DE0F41F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現在時刻表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9433A1A2-2B20-CC41-9918-6E40FDB04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l"/>
            </a:pPr>
            <a:r>
              <a:rPr lang="ja-JP" altLang="en-US" sz="3600">
                <a:solidFill>
                  <a:schemeClr val="tx1"/>
                </a:solidFill>
              </a:rPr>
              <a:t>日付</a:t>
            </a:r>
            <a:endParaRPr lang="en-US" altLang="ja-JP" sz="36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  <a:buFont typeface="Wingdings" pitchFamily="2" charset="2"/>
              <a:buChar char="l"/>
            </a:pPr>
            <a:r>
              <a:rPr lang="ja-JP" altLang="en-US" sz="3600">
                <a:solidFill>
                  <a:schemeClr val="tx1"/>
                </a:solidFill>
              </a:rPr>
              <a:t>デジダル時計</a:t>
            </a:r>
            <a:endParaRPr lang="en-US" altLang="ja-JP" sz="36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  <a:buFont typeface="Wingdings" pitchFamily="2" charset="2"/>
              <a:buChar char="l"/>
            </a:pPr>
            <a:r>
              <a:rPr lang="ja-JP" altLang="en-US" sz="3600">
                <a:solidFill>
                  <a:schemeClr val="tx1"/>
                </a:solidFill>
              </a:rPr>
              <a:t>アナログ時計</a:t>
            </a:r>
            <a:endParaRPr lang="en-US" altLang="ja-JP" sz="3600" dirty="0">
              <a:solidFill>
                <a:schemeClr val="tx1"/>
              </a:solidFill>
            </a:endParaRPr>
          </a:p>
          <a:p>
            <a:pPr lvl="1">
              <a:buClr>
                <a:schemeClr val="tx1"/>
              </a:buClr>
              <a:buFont typeface="Wingdings" pitchFamily="2" charset="2"/>
              <a:buChar char="l"/>
            </a:pPr>
            <a:r>
              <a:rPr lang="ja-JP" altLang="en-US" sz="2800">
                <a:solidFill>
                  <a:schemeClr val="tx1"/>
                </a:solidFill>
              </a:rPr>
              <a:t>時計はリアルタイムで動く</a:t>
            </a:r>
            <a:endParaRPr lang="en-US" altLang="ja-JP" sz="2800" dirty="0">
              <a:solidFill>
                <a:schemeClr val="tx1"/>
              </a:solidFill>
            </a:endParaRPr>
          </a:p>
          <a:p>
            <a:pPr lvl="1">
              <a:buClr>
                <a:schemeClr val="tx1"/>
              </a:buClr>
              <a:buFont typeface="Wingdings" pitchFamily="2" charset="2"/>
              <a:buChar char="l"/>
            </a:pPr>
            <a:endParaRPr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160746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49C6D9-5C41-204B-BD74-8EE4D3B9B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カウントダウンタイマー</a:t>
            </a:r>
          </a:p>
        </p:txBody>
      </p:sp>
    </p:spTree>
    <p:extLst>
      <p:ext uri="{BB962C8B-B14F-4D97-AF65-F5344CB8AC3E}">
        <p14:creationId xmlns:p14="http://schemas.microsoft.com/office/powerpoint/2010/main" val="2417029600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DF295D-F02D-A549-88E2-D01C7BC09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ストップウォッチ</a:t>
            </a:r>
          </a:p>
        </p:txBody>
      </p:sp>
    </p:spTree>
    <p:extLst>
      <p:ext uri="{BB962C8B-B14F-4D97-AF65-F5344CB8AC3E}">
        <p14:creationId xmlns:p14="http://schemas.microsoft.com/office/powerpoint/2010/main" val="61591114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4BCAA3-2A63-C04B-A1F1-A5B99A3E3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現状の課題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1FCA4CE-6611-9744-89DA-F82B5BEE0121}"/>
              </a:ext>
            </a:extLst>
          </p:cNvPr>
          <p:cNvSpPr txBox="1"/>
          <p:nvPr/>
        </p:nvSpPr>
        <p:spPr>
          <a:xfrm>
            <a:off x="873760" y="2468880"/>
            <a:ext cx="1041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400"/>
              <a:t>値を受け渡しても</a:t>
            </a:r>
            <a:r>
              <a:rPr kumimoji="1" lang="en-US" altLang="ja-JP" sz="2400" dirty="0"/>
              <a:t>CSS</a:t>
            </a:r>
            <a:r>
              <a:rPr kumimoji="1" lang="ja-JP" altLang="en-US" sz="2400"/>
              <a:t>が反映されない部分がある。</a:t>
            </a:r>
            <a:endParaRPr kumimoji="1" lang="en-US" altLang="ja-JP" sz="2400" dirty="0"/>
          </a:p>
          <a:p>
            <a:r>
              <a:rPr kumimoji="1" lang="ja-JP" altLang="en-US" sz="2400"/>
              <a:t>　→</a:t>
            </a:r>
            <a:r>
              <a:rPr kumimoji="1" lang="en-US" altLang="ja-JP" sz="2400" dirty="0"/>
              <a:t>ID</a:t>
            </a:r>
            <a:r>
              <a:rPr kumimoji="1" lang="ja-JP" altLang="en-US" sz="2400"/>
              <a:t>属性、クラス属性の見直し</a:t>
            </a: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/>
              <a:t>あいうえお</a:t>
            </a:r>
          </a:p>
        </p:txBody>
      </p:sp>
    </p:spTree>
    <p:extLst>
      <p:ext uri="{BB962C8B-B14F-4D97-AF65-F5344CB8AC3E}">
        <p14:creationId xmlns:p14="http://schemas.microsoft.com/office/powerpoint/2010/main" val="4246486737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E09059-A519-914A-9973-51580CFC2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今後の作業計画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3C5E5A3-1B1C-D34B-A1D0-3B108845127C}"/>
              </a:ext>
            </a:extLst>
          </p:cNvPr>
          <p:cNvSpPr txBox="1"/>
          <p:nvPr/>
        </p:nvSpPr>
        <p:spPr>
          <a:xfrm>
            <a:off x="889000" y="2828835"/>
            <a:ext cx="1041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/>
              <a:t>デザインの調整</a:t>
            </a:r>
            <a:endParaRPr kumimoji="1" lang="en-US" altLang="ja-JP" dirty="0"/>
          </a:p>
          <a:p>
            <a:r>
              <a:rPr kumimoji="1" lang="ja-JP" altLang="en-US"/>
              <a:t>　→</a:t>
            </a:r>
            <a:endParaRPr kumimoji="1" lang="en-US" altLang="ja-JP" dirty="0"/>
          </a:p>
          <a:p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/>
              <a:t>細かい機能の追加</a:t>
            </a:r>
            <a:endParaRPr kumimoji="1" lang="en-US" altLang="ja-JP" dirty="0"/>
          </a:p>
          <a:p>
            <a:r>
              <a:rPr kumimoji="1" lang="ja-JP" altLang="en-US"/>
              <a:t>　→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33276182"/>
      </p:ext>
    </p:extLst>
  </p:cSld>
  <p:clrMapOvr>
    <a:masterClrMapping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オン ボードルーム">
  <a:themeElements>
    <a:clrScheme name="青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イオン ボードルーム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イオン ボードルーム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830230A5E23B25418D02FAA9484F7CFF" ma:contentTypeVersion="7" ma:contentTypeDescription="新しいドキュメントを作成します。" ma:contentTypeScope="" ma:versionID="987633bb0fcf63b2a7164eec2019be03">
  <xsd:schema xmlns:xsd="http://www.w3.org/2001/XMLSchema" xmlns:xs="http://www.w3.org/2001/XMLSchema" xmlns:p="http://schemas.microsoft.com/office/2006/metadata/properties" xmlns:ns2="1ba66530-1d13-4f28-a2a9-37ca0a920f7d" targetNamespace="http://schemas.microsoft.com/office/2006/metadata/properties" ma:root="true" ma:fieldsID="0a361dc2d7e928d1ee5366014e1ba38d" ns2:_="">
    <xsd:import namespace="1ba66530-1d13-4f28-a2a9-37ca0a920f7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a66530-1d13-4f28-a2a9-37ca0a920f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B00B30A-BB63-40D7-82CD-A0698E26A63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EF48C65-3979-4F8A-8129-459AD83458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a66530-1d13-4f28-a2a9-37ca0a920f7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45996A6-7964-4EC3-94C8-AE03DFC07D8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{0A14452C-7460-D441-B947-EA5B6AC3791E}tf10001076</Template>
  <TotalTime>77</TotalTime>
  <Words>78</Words>
  <Application>Microsoft Macintosh PowerPoint</Application>
  <PresentationFormat>ワイド画面</PresentationFormat>
  <Paragraphs>29</Paragraphs>
  <Slides>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游ゴシック</vt:lpstr>
      <vt:lpstr>Arial</vt:lpstr>
      <vt:lpstr>Century Gothic</vt:lpstr>
      <vt:lpstr>Wingdings</vt:lpstr>
      <vt:lpstr>Wingdings 3</vt:lpstr>
      <vt:lpstr>イオン ボードルーム</vt:lpstr>
      <vt:lpstr>時計アプリ（仮）</vt:lpstr>
      <vt:lpstr>アプリ概要</vt:lpstr>
      <vt:lpstr>現在時刻表</vt:lpstr>
      <vt:lpstr>カウントダウンタイマー</vt:lpstr>
      <vt:lpstr>ストップウォッチ</vt:lpstr>
      <vt:lpstr>現状の課題</vt:lpstr>
      <vt:lpstr>今後の作業計画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時計アプリ（仮）</dc:title>
  <dc:creator>福本　光重</dc:creator>
  <cp:lastModifiedBy>安藤　颯花</cp:lastModifiedBy>
  <cp:revision>13</cp:revision>
  <dcterms:created xsi:type="dcterms:W3CDTF">2020-06-09T13:26:47Z</dcterms:created>
  <dcterms:modified xsi:type="dcterms:W3CDTF">2020-06-14T16:14:27Z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0x010100830230A5E23B25418D02FAA9484F7CFF</vt:lpwstr>
  </property>
</Properties>
</file>