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9" r:id="rId1"/>
  </p:sldMasterIdLst>
  <p:notesMasterIdLst>
    <p:notesMasterId r:id="rId12"/>
  </p:notesMasterIdLst>
  <p:sldIdLst>
    <p:sldId id="256" r:id="rId2"/>
    <p:sldId id="267" r:id="rId3"/>
    <p:sldId id="257" r:id="rId4"/>
    <p:sldId id="268" r:id="rId5"/>
    <p:sldId id="269" r:id="rId6"/>
    <p:sldId id="270" r:id="rId7"/>
    <p:sldId id="263" r:id="rId8"/>
    <p:sldId id="266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9AFF0-32EE-1743-9DDB-90A01101F3DB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7164D-1DDB-4347-9E5B-BD67A67077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351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7164D-1DDB-4347-9E5B-BD67A67077C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567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6093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01471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60495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54506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43387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02725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29680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A4B53A7-3209-46A6-9454-F38EAC8F11E7}" type="datetimeFigureOut">
              <a:rPr lang="en-US" smtClean="0"/>
              <a:pPr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00684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A4B53A7-3209-46A6-9454-F38EAC8F11E7}" type="datetimeFigureOut">
              <a:rPr lang="en-US" smtClean="0"/>
              <a:pPr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2496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56074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50134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42683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69239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8305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91213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82798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91162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5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  <p:sldLayoutId id="2147484001" r:id="rId12"/>
    <p:sldLayoutId id="2147484002" r:id="rId13"/>
    <p:sldLayoutId id="2147484003" r:id="rId14"/>
    <p:sldLayoutId id="2147484004" r:id="rId15"/>
    <p:sldLayoutId id="2147484005" r:id="rId16"/>
    <p:sldLayoutId id="2147484006" r:id="rId17"/>
  </p:sldLayoutIdLst>
  <p:transition spd="med">
    <p:pull/>
  </p:transition>
  <p:txStyles>
    <p:titleStyle>
      <a:lvl1pPr algn="l" defTabSz="457200" rtl="0" eaLnBrk="1" latinLnBrk="0" hangingPunct="1">
        <a:spcBef>
          <a:spcPct val="0"/>
        </a:spcBef>
        <a:buNone/>
        <a:defRPr kumimoji="1"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266F56-E9C8-A747-8ADA-C387057A6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804527"/>
            <a:ext cx="8825658" cy="2677648"/>
          </a:xfrm>
        </p:spPr>
        <p:txBody>
          <a:bodyPr/>
          <a:lstStyle/>
          <a:p>
            <a:pPr algn="ctr"/>
            <a:r>
              <a:rPr lang="ja-JP" altLang="en-US"/>
              <a:t>時計アプリ（仮）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321CAC4-B4FC-054D-ADCF-67C0F7825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30630"/>
            <a:ext cx="8825658" cy="1453299"/>
          </a:xfrm>
        </p:spPr>
        <p:txBody>
          <a:bodyPr/>
          <a:lstStyle/>
          <a:p>
            <a:pPr algn="ctr"/>
            <a:r>
              <a:rPr kumimoji="1" lang="en-US" altLang="ja-JP" sz="2400" dirty="0"/>
              <a:t>K19004 </a:t>
            </a:r>
            <a:r>
              <a:rPr kumimoji="1" lang="ja-JP" altLang="en-US" sz="2400"/>
              <a:t>　安藤颯花</a:t>
            </a:r>
            <a:endParaRPr kumimoji="1" lang="en-US" altLang="ja-JP" sz="2400" dirty="0"/>
          </a:p>
          <a:p>
            <a:pPr algn="ctr"/>
            <a:r>
              <a:rPr lang="en-US" altLang="ja-JP" sz="2400" dirty="0"/>
              <a:t>K19021</a:t>
            </a:r>
            <a:r>
              <a:rPr lang="ja-JP" altLang="en-US" sz="2400"/>
              <a:t>　大橋世弥</a:t>
            </a:r>
            <a:endParaRPr lang="en-US" altLang="ja-JP" sz="2400" dirty="0"/>
          </a:p>
          <a:p>
            <a:pPr algn="ctr"/>
            <a:r>
              <a:rPr lang="en-US" altLang="ja-JP" sz="2400" dirty="0"/>
              <a:t>K19093</a:t>
            </a:r>
            <a:r>
              <a:rPr lang="ja-JP" altLang="en-US" sz="2400"/>
              <a:t>　福本光重</a:t>
            </a:r>
            <a:endParaRPr lang="en-US" altLang="ja-JP" sz="2400" dirty="0"/>
          </a:p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662629"/>
      </p:ext>
    </p:extLst>
  </p:cSld>
  <p:clrMapOvr>
    <a:masterClrMapping/>
  </p:clrMapOvr>
  <p:transition spd="med" advTm="8853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09059-A519-914A-9973-51580CFC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今後の作業計画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3C5E5A3-1B1C-D34B-A1D0-3B108845127C}"/>
              </a:ext>
            </a:extLst>
          </p:cNvPr>
          <p:cNvSpPr txBox="1"/>
          <p:nvPr/>
        </p:nvSpPr>
        <p:spPr>
          <a:xfrm>
            <a:off x="2006600" y="3010957"/>
            <a:ext cx="9017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/>
              <a:t>テーマの機能を完成させる。（色も決める）</a:t>
            </a: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ja-JP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/>
              <a:t>アプリ名を決める</a:t>
            </a: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ja-JP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/>
              <a:t>ボタン、フォントサイズを統一（共有の</a:t>
            </a:r>
            <a:r>
              <a:rPr lang="en" altLang="ja-JP" sz="2400" dirty="0"/>
              <a:t>CSS</a:t>
            </a:r>
            <a:r>
              <a:rPr lang="ja-JP" altLang="en" sz="2400"/>
              <a:t>）</a:t>
            </a: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ja-JP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/>
              <a:t>細かい機能追加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3276182"/>
      </p:ext>
    </p:extLst>
  </p:cSld>
  <p:clrMapOvr>
    <a:masterClrMapping/>
  </p:clrMapOvr>
  <p:transition spd="med" advTm="15143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AA42FE-3BAB-9D41-9F10-4EDC2194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B19ED7C-A076-C84D-BAC8-B13B572921CB}"/>
              </a:ext>
            </a:extLst>
          </p:cNvPr>
          <p:cNvSpPr txBox="1"/>
          <p:nvPr/>
        </p:nvSpPr>
        <p:spPr>
          <a:xfrm>
            <a:off x="2356691" y="2470376"/>
            <a:ext cx="63579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/>
              <a:t>アプリ概要</a:t>
            </a:r>
            <a:endParaRPr kumimoji="1" lang="en-US" altLang="ja-JP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/>
              <a:t>デモ</a:t>
            </a:r>
            <a:endParaRPr kumimoji="1" lang="en-US" altLang="ja-JP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/>
              <a:t>現状の課題</a:t>
            </a:r>
            <a:endParaRPr kumimoji="1" lang="en-US" altLang="ja-JP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/>
              <a:t>今後の作業計画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764857041"/>
      </p:ext>
    </p:extLst>
  </p:cSld>
  <p:clrMapOvr>
    <a:masterClrMapping/>
  </p:clrMapOvr>
  <p:transition spd="med" advTm="9419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553065-39EE-9B41-918E-A0A056AB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アプリ概要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E37BE9-BC44-F546-9A87-B8C954A10B13}"/>
              </a:ext>
            </a:extLst>
          </p:cNvPr>
          <p:cNvSpPr txBox="1"/>
          <p:nvPr/>
        </p:nvSpPr>
        <p:spPr>
          <a:xfrm>
            <a:off x="1757363" y="3014663"/>
            <a:ext cx="63579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/>
              <a:t>現在時刻表</a:t>
            </a:r>
            <a:endParaRPr kumimoji="1" lang="en-US" altLang="ja-JP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/>
              <a:t>カウントダウンタイマー</a:t>
            </a:r>
            <a:endParaRPr kumimoji="1" lang="en-US" altLang="ja-JP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/>
              <a:t>ストップウォッチ</a:t>
            </a:r>
          </a:p>
        </p:txBody>
      </p:sp>
    </p:spTree>
    <p:extLst>
      <p:ext uri="{BB962C8B-B14F-4D97-AF65-F5344CB8AC3E}">
        <p14:creationId xmlns:p14="http://schemas.microsoft.com/office/powerpoint/2010/main" val="3366810369"/>
      </p:ext>
    </p:extLst>
  </p:cSld>
  <p:clrMapOvr>
    <a:masterClrMapping/>
  </p:clrMapOvr>
  <p:transition spd="med" advTm="13434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441C57-EDD6-124A-B757-77DE0F41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現在時刻表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698DF84-0748-2F47-A355-C825523DD855}"/>
              </a:ext>
            </a:extLst>
          </p:cNvPr>
          <p:cNvSpPr txBox="1"/>
          <p:nvPr/>
        </p:nvSpPr>
        <p:spPr>
          <a:xfrm>
            <a:off x="3654150" y="2736199"/>
            <a:ext cx="641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① 日付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1D8879-5C07-3244-A1FD-04E8230F9470}"/>
              </a:ext>
            </a:extLst>
          </p:cNvPr>
          <p:cNvSpPr txBox="1"/>
          <p:nvPr/>
        </p:nvSpPr>
        <p:spPr>
          <a:xfrm>
            <a:off x="3654151" y="3482156"/>
            <a:ext cx="641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②</a:t>
            </a:r>
            <a:r>
              <a:rPr kumimoji="1" lang="ja-JP" altLang="en-US"/>
              <a:t> デジタル時計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2817EA-D569-A345-B216-8A8627D4D348}"/>
              </a:ext>
            </a:extLst>
          </p:cNvPr>
          <p:cNvSpPr txBox="1"/>
          <p:nvPr/>
        </p:nvSpPr>
        <p:spPr>
          <a:xfrm>
            <a:off x="3654150" y="4228113"/>
            <a:ext cx="633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③</a:t>
            </a:r>
            <a:r>
              <a:rPr kumimoji="1" lang="ja-JP" altLang="en-US"/>
              <a:t>アナログ時計　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CE640C6-FC0C-5F47-A05F-D727221DD462}"/>
              </a:ext>
            </a:extLst>
          </p:cNvPr>
          <p:cNvSpPr txBox="1"/>
          <p:nvPr/>
        </p:nvSpPr>
        <p:spPr>
          <a:xfrm>
            <a:off x="3696679" y="4974070"/>
            <a:ext cx="633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lang="ja-JP" altLang="en-US"/>
              <a:t>時計はリアルタイムで動く</a:t>
            </a:r>
            <a:r>
              <a:rPr kumimoji="1" lang="ja-JP" altLang="en-US"/>
              <a:t>　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10E363F-7D6E-DC40-AF56-631183A01B40}"/>
              </a:ext>
            </a:extLst>
          </p:cNvPr>
          <p:cNvSpPr txBox="1"/>
          <p:nvPr/>
        </p:nvSpPr>
        <p:spPr>
          <a:xfrm>
            <a:off x="1154954" y="2721936"/>
            <a:ext cx="2365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実装した機能</a:t>
            </a:r>
            <a:r>
              <a:rPr kumimoji="1" lang="ja-JP" altLang="en-US" sz="2400">
                <a:sym typeface="Wingdings" pitchFamily="2" charset="2"/>
              </a:rPr>
              <a:t>：</a:t>
            </a:r>
            <a:endParaRPr kumimoji="1" lang="en-US" altLang="ja-JP" sz="2400" dirty="0">
              <a:sym typeface="Wingdings" pitchFamily="2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3167792"/>
      </p:ext>
    </p:extLst>
  </p:cSld>
  <p:clrMapOvr>
    <a:masterClrMapping/>
  </p:clrMapOvr>
  <p:transition spd="med" advTm="861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49C6D9-5C41-204B-BD74-8EE4D3B9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カウントダウンタイマー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1DDF401-AEB0-884B-9073-32AAD8F4F8D5}"/>
              </a:ext>
            </a:extLst>
          </p:cNvPr>
          <p:cNvSpPr txBox="1"/>
          <p:nvPr/>
        </p:nvSpPr>
        <p:spPr>
          <a:xfrm>
            <a:off x="1154954" y="2721936"/>
            <a:ext cx="2365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実装した機能</a:t>
            </a:r>
            <a:r>
              <a:rPr kumimoji="1" lang="ja-JP" altLang="en-US" sz="2400">
                <a:sym typeface="Wingdings" pitchFamily="2" charset="2"/>
              </a:rPr>
              <a:t>：</a:t>
            </a:r>
            <a:endParaRPr kumimoji="1" lang="en-US" altLang="ja-JP" sz="2400" dirty="0">
              <a:sym typeface="Wingdings" pitchFamily="2" charset="2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FACC2ED-4979-4349-8F3C-7E2FC3B2B400}"/>
              </a:ext>
            </a:extLst>
          </p:cNvPr>
          <p:cNvSpPr txBox="1"/>
          <p:nvPr/>
        </p:nvSpPr>
        <p:spPr>
          <a:xfrm>
            <a:off x="3654150" y="2768103"/>
            <a:ext cx="641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① 残り時間を表示する欄（フォーム欄に半角数字で入力）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034B3D3-8F0A-9845-B740-7F31E7CDC810}"/>
              </a:ext>
            </a:extLst>
          </p:cNvPr>
          <p:cNvSpPr txBox="1"/>
          <p:nvPr/>
        </p:nvSpPr>
        <p:spPr>
          <a:xfrm>
            <a:off x="3654151" y="3514060"/>
            <a:ext cx="641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②</a:t>
            </a:r>
            <a:r>
              <a:rPr kumimoji="1" lang="ja-JP" altLang="en-US"/>
              <a:t> スタートボタン　　　　押してタイマーがスタート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13D544B-068F-364B-AE6F-E34FB0D14B6D}"/>
              </a:ext>
            </a:extLst>
          </p:cNvPr>
          <p:cNvSpPr txBox="1"/>
          <p:nvPr/>
        </p:nvSpPr>
        <p:spPr>
          <a:xfrm>
            <a:off x="3654150" y="4260017"/>
            <a:ext cx="633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③</a:t>
            </a:r>
            <a:r>
              <a:rPr kumimoji="1" lang="ja-JP" altLang="en-US"/>
              <a:t>ストップボタン　　　　押してタイマーの一時停止　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E964FFE-E5A4-E049-862B-BCA2D84CD203}"/>
              </a:ext>
            </a:extLst>
          </p:cNvPr>
          <p:cNvSpPr txBox="1"/>
          <p:nvPr/>
        </p:nvSpPr>
        <p:spPr>
          <a:xfrm>
            <a:off x="3654150" y="5005974"/>
            <a:ext cx="599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④</a:t>
            </a:r>
            <a:r>
              <a:rPr kumimoji="1" lang="ja-JP" altLang="en-US"/>
              <a:t>リセットボタン　　　　残り時間を０にする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3A33413-D75F-9E42-9C4C-CDBEDD43D5B3}"/>
              </a:ext>
            </a:extLst>
          </p:cNvPr>
          <p:cNvSpPr txBox="1"/>
          <p:nvPr/>
        </p:nvSpPr>
        <p:spPr>
          <a:xfrm>
            <a:off x="3654150" y="5751931"/>
            <a:ext cx="7628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⑤</a:t>
            </a:r>
            <a:r>
              <a:rPr kumimoji="1" lang="ja-JP" altLang="en-US"/>
              <a:t>細かい時間調整　　　　４種類実装　　</a:t>
            </a:r>
            <a:endParaRPr kumimoji="1" lang="en-US" altLang="ja-JP" dirty="0"/>
          </a:p>
          <a:p>
            <a:r>
              <a:rPr kumimoji="1" lang="ja-JP" altLang="en-US"/>
              <a:t>　　　　　　　　　　　　（このボタンで時間設定も可能）　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5498334"/>
      </p:ext>
    </p:extLst>
  </p:cSld>
  <p:clrMapOvr>
    <a:masterClrMapping/>
  </p:clrMapOvr>
  <p:transition spd="med" advTm="54907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DF295D-F02D-A549-88E2-D01C7BC0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ストップウォッチ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90ABCB-F213-F948-992D-32C366496EC4}"/>
              </a:ext>
            </a:extLst>
          </p:cNvPr>
          <p:cNvSpPr txBox="1"/>
          <p:nvPr/>
        </p:nvSpPr>
        <p:spPr>
          <a:xfrm>
            <a:off x="1154954" y="2721936"/>
            <a:ext cx="2365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実装した機能</a:t>
            </a:r>
            <a:r>
              <a:rPr kumimoji="1" lang="ja-JP" altLang="en-US" sz="2400">
                <a:sym typeface="Wingdings" pitchFamily="2" charset="2"/>
              </a:rPr>
              <a:t>：</a:t>
            </a:r>
            <a:endParaRPr kumimoji="1" lang="en-US" altLang="ja-JP" sz="2400" dirty="0">
              <a:sym typeface="Wingdings" pitchFamily="2" charset="2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C4CF97-582B-B84A-A386-3A2E8E25A052}"/>
              </a:ext>
            </a:extLst>
          </p:cNvPr>
          <p:cNvSpPr txBox="1"/>
          <p:nvPr/>
        </p:nvSpPr>
        <p:spPr>
          <a:xfrm>
            <a:off x="3654150" y="2768103"/>
            <a:ext cx="641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① 計測時間の表示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9F2B185-1F02-9A46-A179-68FD6572DE21}"/>
              </a:ext>
            </a:extLst>
          </p:cNvPr>
          <p:cNvSpPr txBox="1"/>
          <p:nvPr/>
        </p:nvSpPr>
        <p:spPr>
          <a:xfrm>
            <a:off x="3654151" y="3514060"/>
            <a:ext cx="641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②</a:t>
            </a:r>
            <a:r>
              <a:rPr kumimoji="1" lang="ja-JP" altLang="en-US"/>
              <a:t> スタートボタン　　　　押して計測がスタート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479D759-CDB8-D243-9869-4F33F9477DFE}"/>
              </a:ext>
            </a:extLst>
          </p:cNvPr>
          <p:cNvSpPr txBox="1"/>
          <p:nvPr/>
        </p:nvSpPr>
        <p:spPr>
          <a:xfrm>
            <a:off x="3654150" y="4260017"/>
            <a:ext cx="633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③</a:t>
            </a:r>
            <a:r>
              <a:rPr kumimoji="1" lang="ja-JP" altLang="en-US"/>
              <a:t>ストップボタン　　　　押して計測の一時停止　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448362C-131B-B541-8019-9050446511E7}"/>
              </a:ext>
            </a:extLst>
          </p:cNvPr>
          <p:cNvSpPr txBox="1"/>
          <p:nvPr/>
        </p:nvSpPr>
        <p:spPr>
          <a:xfrm>
            <a:off x="3654150" y="5005974"/>
            <a:ext cx="599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④</a:t>
            </a:r>
            <a:r>
              <a:rPr kumimoji="1" lang="ja-JP" altLang="en-US"/>
              <a:t>リセットボタン　　　　計測時間を０にする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8ECC3D-D7C9-AE4B-9A41-CE848C54DD00}"/>
              </a:ext>
            </a:extLst>
          </p:cNvPr>
          <p:cNvSpPr txBox="1"/>
          <p:nvPr/>
        </p:nvSpPr>
        <p:spPr>
          <a:xfrm>
            <a:off x="3654150" y="5751931"/>
            <a:ext cx="762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⑤</a:t>
            </a:r>
            <a:r>
              <a:rPr kumimoji="1" lang="ja-JP" altLang="en-US"/>
              <a:t>ラップボタン　　　　　計測中にラップタイムを記録する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3427142"/>
      </p:ext>
    </p:extLst>
  </p:cSld>
  <p:clrMapOvr>
    <a:masterClrMapping/>
  </p:clrMapOvr>
  <p:transition spd="med" advTm="2842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DB1E3D-7440-BF4D-8389-14E49079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メイン画面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37CE8FF-0F14-D742-8221-3AB4A9A72805}"/>
              </a:ext>
            </a:extLst>
          </p:cNvPr>
          <p:cNvSpPr txBox="1"/>
          <p:nvPr/>
        </p:nvSpPr>
        <p:spPr>
          <a:xfrm>
            <a:off x="3649802" y="2869266"/>
            <a:ext cx="641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① 文字色のカスタム機能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0631B23-C052-BE4D-87B7-29540689E3D1}"/>
              </a:ext>
            </a:extLst>
          </p:cNvPr>
          <p:cNvSpPr txBox="1"/>
          <p:nvPr/>
        </p:nvSpPr>
        <p:spPr>
          <a:xfrm>
            <a:off x="3649803" y="3733907"/>
            <a:ext cx="641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②</a:t>
            </a:r>
            <a:r>
              <a:rPr kumimoji="1" lang="ja-JP" altLang="en-US" sz="2400"/>
              <a:t> 背景色のカスタム機能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DB59BD7-4305-F044-8247-A216A385B6D7}"/>
              </a:ext>
            </a:extLst>
          </p:cNvPr>
          <p:cNvSpPr txBox="1"/>
          <p:nvPr/>
        </p:nvSpPr>
        <p:spPr>
          <a:xfrm>
            <a:off x="2126009" y="5060213"/>
            <a:ext cx="7939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→各モジュールに遷移した際に反映される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2329241"/>
      </p:ext>
    </p:extLst>
  </p:cSld>
  <p:clrMapOvr>
    <a:masterClrMapping/>
  </p:clrMapOvr>
  <p:transition spd="med" advTm="169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6AF2B9-F7C9-EC44-8CE5-F551B846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デモ</a:t>
            </a:r>
          </a:p>
        </p:txBody>
      </p:sp>
    </p:spTree>
    <p:extLst>
      <p:ext uri="{BB962C8B-B14F-4D97-AF65-F5344CB8AC3E}">
        <p14:creationId xmlns:p14="http://schemas.microsoft.com/office/powerpoint/2010/main" val="3531976938"/>
      </p:ext>
    </p:extLst>
  </p:cSld>
  <p:clrMapOvr>
    <a:masterClrMapping/>
  </p:clrMapOvr>
  <p:transition spd="med" advTm="511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4BCAA3-2A63-C04B-A1F1-A5B99A3E3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現状の課題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1FCA4CE-6611-9744-89DA-F82B5BEE0121}"/>
              </a:ext>
            </a:extLst>
          </p:cNvPr>
          <p:cNvSpPr txBox="1"/>
          <p:nvPr/>
        </p:nvSpPr>
        <p:spPr>
          <a:xfrm>
            <a:off x="2308090" y="3169920"/>
            <a:ext cx="75758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/>
              <a:t>値を受け渡しても</a:t>
            </a:r>
            <a:r>
              <a:rPr kumimoji="1" lang="en-US" altLang="ja-JP" sz="2400" dirty="0"/>
              <a:t>CSS</a:t>
            </a:r>
            <a:r>
              <a:rPr kumimoji="1" lang="ja-JP" altLang="en-US" sz="2400"/>
              <a:t>が反映されない部分がある。</a:t>
            </a:r>
            <a:endParaRPr kumimoji="1" lang="en-US" altLang="ja-JP" sz="2400" dirty="0"/>
          </a:p>
          <a:p>
            <a:r>
              <a:rPr kumimoji="1" lang="ja-JP" altLang="en-US" sz="2400"/>
              <a:t>　→</a:t>
            </a:r>
            <a:r>
              <a:rPr kumimoji="1" lang="en-US" altLang="ja-JP" sz="2400" dirty="0"/>
              <a:t>ID</a:t>
            </a:r>
            <a:r>
              <a:rPr kumimoji="1" lang="ja-JP" altLang="en-US" sz="2400"/>
              <a:t>属性、クラス属性の見直し</a:t>
            </a:r>
            <a:endParaRPr kumimoji="1" lang="en-US" altLang="ja-JP" sz="2400" dirty="0"/>
          </a:p>
          <a:p>
            <a:endParaRPr lang="ja-JP" altLang="e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/>
              <a:t>ラジオボタンとセレクトボックスの被り問題</a:t>
            </a:r>
            <a:endParaRPr lang="en-US" altLang="ja-JP" sz="2400" dirty="0"/>
          </a:p>
          <a:p>
            <a:r>
              <a:rPr lang="ja-JP" altLang="en-US" sz="2400"/>
              <a:t>　→</a:t>
            </a:r>
            <a:r>
              <a:rPr lang="en-US" altLang="ja-JP" sz="2400" dirty="0"/>
              <a:t>JavaScript</a:t>
            </a:r>
            <a:r>
              <a:rPr lang="ja-JP" altLang="en-US" sz="2400"/>
              <a:t>の記述で優先順位を決める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246486737"/>
      </p:ext>
    </p:extLst>
  </p:cSld>
  <p:clrMapOvr>
    <a:masterClrMapping/>
  </p:clrMapOvr>
  <p:transition spd="med" advTm="1497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4|1.1|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1.3|47.8|0.6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3|0.4|0.4|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9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青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{0A14452C-7460-D441-B947-EA5B6AC3791E}tf10001076</Template>
  <TotalTime>303</TotalTime>
  <Words>259</Words>
  <Application>Microsoft Macintosh PowerPoint</Application>
  <PresentationFormat>ワイド画面</PresentationFormat>
  <Paragraphs>59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游ゴシック</vt:lpstr>
      <vt:lpstr>Arial</vt:lpstr>
      <vt:lpstr>Century Gothic</vt:lpstr>
      <vt:lpstr>Wingdings 3</vt:lpstr>
      <vt:lpstr>イオン ボードルーム</vt:lpstr>
      <vt:lpstr>時計アプリ（仮）</vt:lpstr>
      <vt:lpstr>発表の流れ</vt:lpstr>
      <vt:lpstr>アプリ概要</vt:lpstr>
      <vt:lpstr>現在時刻表</vt:lpstr>
      <vt:lpstr>カウントダウンタイマー</vt:lpstr>
      <vt:lpstr>ストップウォッチ</vt:lpstr>
      <vt:lpstr>メイン画面</vt:lpstr>
      <vt:lpstr>デモ</vt:lpstr>
      <vt:lpstr>現状の課題</vt:lpstr>
      <vt:lpstr>今後の作業計画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時計アプリ（仮）</dc:title>
  <dc:creator>福本　光重</dc:creator>
  <cp:lastModifiedBy>福本　光重</cp:lastModifiedBy>
  <cp:revision>35</cp:revision>
  <dcterms:created xsi:type="dcterms:W3CDTF">2020-06-09T13:26:47Z</dcterms:created>
  <dcterms:modified xsi:type="dcterms:W3CDTF">2020-06-15T05:08:49Z</dcterms:modified>
</cp:coreProperties>
</file>