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9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2E4DF-8384-5440-B8DD-09D0077F8F2D}" v="1" dt="2020-06-10T08:57:35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橋　世弥" userId="8d650dcc-d19a-4800-86fd-c80a2df940a3" providerId="ADAL" clId="{BB12E4DF-8384-5440-B8DD-09D0077F8F2D}"/>
    <pc:docChg chg="custSel modSld">
      <pc:chgData name="大橋　世弥" userId="8d650dcc-d19a-4800-86fd-c80a2df940a3" providerId="ADAL" clId="{BB12E4DF-8384-5440-B8DD-09D0077F8F2D}" dt="2020-06-10T08:57:35.531" v="855" actId="14100"/>
      <pc:docMkLst>
        <pc:docMk/>
      </pc:docMkLst>
      <pc:sldChg chg="addSp modSp">
        <pc:chgData name="大橋　世弥" userId="8d650dcc-d19a-4800-86fd-c80a2df940a3" providerId="ADAL" clId="{BB12E4DF-8384-5440-B8DD-09D0077F8F2D}" dt="2020-06-10T08:57:35.531" v="855" actId="14100"/>
        <pc:sldMkLst>
          <pc:docMk/>
          <pc:sldMk cId="2417029600" sldId="259"/>
        </pc:sldMkLst>
        <pc:spChg chg="add mod">
          <ac:chgData name="大橋　世弥" userId="8d650dcc-d19a-4800-86fd-c80a2df940a3" providerId="ADAL" clId="{BB12E4DF-8384-5440-B8DD-09D0077F8F2D}" dt="2020-06-10T08:53:15.973" v="850" actId="1076"/>
          <ac:spMkLst>
            <pc:docMk/>
            <pc:sldMk cId="2417029600" sldId="259"/>
            <ac:spMk id="3" creationId="{11DDF401-AEB0-884B-9073-32AAD8F4F8D5}"/>
          </ac:spMkLst>
        </pc:spChg>
        <pc:spChg chg="add mod">
          <ac:chgData name="大橋　世弥" userId="8d650dcc-d19a-4800-86fd-c80a2df940a3" providerId="ADAL" clId="{BB12E4DF-8384-5440-B8DD-09D0077F8F2D}" dt="2020-06-10T08:44:08.411" v="488" actId="14100"/>
          <ac:spMkLst>
            <pc:docMk/>
            <pc:sldMk cId="2417029600" sldId="259"/>
            <ac:spMk id="4" creationId="{BFACC2ED-4979-4349-8F3C-7E2FC3B2B400}"/>
          </ac:spMkLst>
        </pc:spChg>
        <pc:spChg chg="add mod">
          <ac:chgData name="大橋　世弥" userId="8d650dcc-d19a-4800-86fd-c80a2df940a3" providerId="ADAL" clId="{BB12E4DF-8384-5440-B8DD-09D0077F8F2D}" dt="2020-06-10T08:53:56.396" v="851" actId="1076"/>
          <ac:spMkLst>
            <pc:docMk/>
            <pc:sldMk cId="2417029600" sldId="259"/>
            <ac:spMk id="5" creationId="{B034B3D3-8F0A-9845-B740-7F31E7CDC810}"/>
          </ac:spMkLst>
        </pc:spChg>
        <pc:spChg chg="add mod">
          <ac:chgData name="大橋　世弥" userId="8d650dcc-d19a-4800-86fd-c80a2df940a3" providerId="ADAL" clId="{BB12E4DF-8384-5440-B8DD-09D0077F8F2D}" dt="2020-06-10T08:54:13.942" v="852" actId="1076"/>
          <ac:spMkLst>
            <pc:docMk/>
            <pc:sldMk cId="2417029600" sldId="259"/>
            <ac:spMk id="6" creationId="{E13D544B-068F-364B-AE6F-E34FB0D14B6D}"/>
          </ac:spMkLst>
        </pc:spChg>
        <pc:spChg chg="add mod">
          <ac:chgData name="大橋　世弥" userId="8d650dcc-d19a-4800-86fd-c80a2df940a3" providerId="ADAL" clId="{BB12E4DF-8384-5440-B8DD-09D0077F8F2D}" dt="2020-06-10T08:54:21.649" v="853" actId="1076"/>
          <ac:spMkLst>
            <pc:docMk/>
            <pc:sldMk cId="2417029600" sldId="259"/>
            <ac:spMk id="7" creationId="{6E964FFE-E5A4-E049-862B-BCA2D84CD203}"/>
          </ac:spMkLst>
        </pc:spChg>
        <pc:spChg chg="add mod">
          <ac:chgData name="大橋　世弥" userId="8d650dcc-d19a-4800-86fd-c80a2df940a3" providerId="ADAL" clId="{BB12E4DF-8384-5440-B8DD-09D0077F8F2D}" dt="2020-06-10T08:57:35.531" v="855" actId="14100"/>
          <ac:spMkLst>
            <pc:docMk/>
            <pc:sldMk cId="2417029600" sldId="259"/>
            <ac:spMk id="8" creationId="{F3A33413-D75F-9E42-9C4C-CDBEDD43D5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9AFF0-32EE-1743-9DDB-90A01101F3DB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7164D-1DDB-4347-9E5B-BD67A6707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35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7164D-1DDB-4347-9E5B-BD67A67077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6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609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147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0495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4506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3387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272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9680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0684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249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607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01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268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923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830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121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279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9116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66F56-E9C8-A747-8ADA-C387057A6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04527"/>
            <a:ext cx="8825658" cy="2677648"/>
          </a:xfrm>
        </p:spPr>
        <p:txBody>
          <a:bodyPr/>
          <a:lstStyle/>
          <a:p>
            <a:pPr algn="ctr"/>
            <a:r>
              <a:rPr lang="ja-JP" altLang="en-US"/>
              <a:t>時計アプリ（仮）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21CAC4-B4FC-054D-ADCF-67C0F7825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08858"/>
            <a:ext cx="8825658" cy="1453299"/>
          </a:xfrm>
        </p:spPr>
        <p:txBody>
          <a:bodyPr/>
          <a:lstStyle/>
          <a:p>
            <a:pPr algn="ctr"/>
            <a:r>
              <a:rPr kumimoji="1" lang="en-US" altLang="ja-JP" sz="2400"/>
              <a:t>K19004 </a:t>
            </a:r>
            <a:r>
              <a:rPr kumimoji="1" lang="ja-JP" altLang="en-US" sz="2400"/>
              <a:t>　安藤颯花</a:t>
            </a:r>
            <a:endParaRPr kumimoji="1" lang="en-US" altLang="ja-JP" sz="2400"/>
          </a:p>
          <a:p>
            <a:pPr algn="ctr"/>
            <a:r>
              <a:rPr lang="en-US" altLang="ja-JP" sz="2400"/>
              <a:t>K19021</a:t>
            </a:r>
            <a:r>
              <a:rPr lang="ja-JP" altLang="en-US" sz="2400"/>
              <a:t>　大橋世弥</a:t>
            </a:r>
            <a:endParaRPr lang="en-US" altLang="ja-JP" sz="2400"/>
          </a:p>
          <a:p>
            <a:pPr algn="ctr"/>
            <a:r>
              <a:rPr lang="en-US" altLang="ja-JP" sz="2400"/>
              <a:t>K19093</a:t>
            </a:r>
            <a:r>
              <a:rPr lang="ja-JP" altLang="en-US" sz="2400"/>
              <a:t>　福本光重</a:t>
            </a:r>
            <a:endParaRPr lang="en-US" altLang="ja-JP" sz="2400"/>
          </a:p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6262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53065-39EE-9B41-918E-A0A056A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アプリ概要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37BE9-BC44-F546-9A87-B8C954A10B13}"/>
              </a:ext>
            </a:extLst>
          </p:cNvPr>
          <p:cNvSpPr txBox="1"/>
          <p:nvPr/>
        </p:nvSpPr>
        <p:spPr>
          <a:xfrm>
            <a:off x="1757363" y="3014663"/>
            <a:ext cx="63579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現在時刻表</a:t>
            </a:r>
            <a:endParaRPr kumimoji="1" lang="en-US" altLang="ja-JP" sz="360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カウントダウンタイマー</a:t>
            </a:r>
            <a:endParaRPr kumimoji="1" lang="en-US" altLang="ja-JP" sz="360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ストップウォッチ</a:t>
            </a:r>
          </a:p>
        </p:txBody>
      </p:sp>
    </p:spTree>
    <p:extLst>
      <p:ext uri="{BB962C8B-B14F-4D97-AF65-F5344CB8AC3E}">
        <p14:creationId xmlns:p14="http://schemas.microsoft.com/office/powerpoint/2010/main" val="336681036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41C57-EDD6-124A-B757-77DE0F41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現在時刻表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98DF84-0748-2F47-A355-C825523DD855}"/>
              </a:ext>
            </a:extLst>
          </p:cNvPr>
          <p:cNvSpPr txBox="1"/>
          <p:nvPr/>
        </p:nvSpPr>
        <p:spPr>
          <a:xfrm>
            <a:off x="3654150" y="2736199"/>
            <a:ext cx="641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① 日付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1D8879-5C07-3244-A1FD-04E8230F9470}"/>
              </a:ext>
            </a:extLst>
          </p:cNvPr>
          <p:cNvSpPr txBox="1"/>
          <p:nvPr/>
        </p:nvSpPr>
        <p:spPr>
          <a:xfrm>
            <a:off x="3654151" y="3482156"/>
            <a:ext cx="641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②</a:t>
            </a:r>
            <a:r>
              <a:rPr kumimoji="1" lang="ja-JP" altLang="en-US"/>
              <a:t> デジタル時計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2817EA-D569-A345-B216-8A8627D4D348}"/>
              </a:ext>
            </a:extLst>
          </p:cNvPr>
          <p:cNvSpPr txBox="1"/>
          <p:nvPr/>
        </p:nvSpPr>
        <p:spPr>
          <a:xfrm>
            <a:off x="3654150" y="4228113"/>
            <a:ext cx="63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③</a:t>
            </a:r>
            <a:r>
              <a:rPr kumimoji="1" lang="ja-JP" altLang="en-US"/>
              <a:t>アナログ時計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E640C6-FC0C-5F47-A05F-D727221DD462}"/>
              </a:ext>
            </a:extLst>
          </p:cNvPr>
          <p:cNvSpPr txBox="1"/>
          <p:nvPr/>
        </p:nvSpPr>
        <p:spPr>
          <a:xfrm>
            <a:off x="3696679" y="4974070"/>
            <a:ext cx="63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/>
              <a:t>時計はリアルタイムで動く</a:t>
            </a:r>
            <a:r>
              <a:rPr kumimoji="1" lang="ja-JP" altLang="en-US"/>
              <a:t>　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10E363F-7D6E-DC40-AF56-631183A01B40}"/>
              </a:ext>
            </a:extLst>
          </p:cNvPr>
          <p:cNvSpPr txBox="1"/>
          <p:nvPr/>
        </p:nvSpPr>
        <p:spPr>
          <a:xfrm>
            <a:off x="1154954" y="2721936"/>
            <a:ext cx="236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実装した機能</a:t>
            </a:r>
            <a:r>
              <a:rPr kumimoji="1" lang="ja-JP" altLang="en-US" sz="2400">
                <a:sym typeface="Wingdings" pitchFamily="2" charset="2"/>
              </a:rPr>
              <a:t>：</a:t>
            </a:r>
            <a:endParaRPr kumimoji="1" lang="en-US" altLang="ja-JP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716074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9C6D9-5C41-204B-BD74-8EE4D3B9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カウントダウンタイマー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DDF401-AEB0-884B-9073-32AAD8F4F8D5}"/>
              </a:ext>
            </a:extLst>
          </p:cNvPr>
          <p:cNvSpPr txBox="1"/>
          <p:nvPr/>
        </p:nvSpPr>
        <p:spPr>
          <a:xfrm>
            <a:off x="1154954" y="2721936"/>
            <a:ext cx="236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実装した機能</a:t>
            </a:r>
            <a:r>
              <a:rPr kumimoji="1" lang="ja-JP" altLang="en-US" sz="2400">
                <a:sym typeface="Wingdings" pitchFamily="2" charset="2"/>
              </a:rPr>
              <a:t>：</a:t>
            </a:r>
            <a:endParaRPr kumimoji="1" lang="en-US" altLang="ja-JP" sz="2400" dirty="0">
              <a:sym typeface="Wingdings" pitchFamily="2" charset="2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ACC2ED-4979-4349-8F3C-7E2FC3B2B400}"/>
              </a:ext>
            </a:extLst>
          </p:cNvPr>
          <p:cNvSpPr txBox="1"/>
          <p:nvPr/>
        </p:nvSpPr>
        <p:spPr>
          <a:xfrm>
            <a:off x="3654150" y="2768103"/>
            <a:ext cx="641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① 残り時間を表示する欄（フォーム欄に半角数字で入力）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34B3D3-8F0A-9845-B740-7F31E7CDC810}"/>
              </a:ext>
            </a:extLst>
          </p:cNvPr>
          <p:cNvSpPr txBox="1"/>
          <p:nvPr/>
        </p:nvSpPr>
        <p:spPr>
          <a:xfrm>
            <a:off x="3654151" y="3514060"/>
            <a:ext cx="641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②</a:t>
            </a:r>
            <a:r>
              <a:rPr kumimoji="1" lang="ja-JP" altLang="en-US"/>
              <a:t> スタートボタン　　　　押してタイマーがスタート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3D544B-068F-364B-AE6F-E34FB0D14B6D}"/>
              </a:ext>
            </a:extLst>
          </p:cNvPr>
          <p:cNvSpPr txBox="1"/>
          <p:nvPr/>
        </p:nvSpPr>
        <p:spPr>
          <a:xfrm>
            <a:off x="3654150" y="4260017"/>
            <a:ext cx="63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③</a:t>
            </a:r>
            <a:r>
              <a:rPr kumimoji="1" lang="ja-JP" altLang="en-US"/>
              <a:t>ストップボタン　　　　押してタイマーの一時停止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964FFE-E5A4-E049-862B-BCA2D84CD203}"/>
              </a:ext>
            </a:extLst>
          </p:cNvPr>
          <p:cNvSpPr txBox="1"/>
          <p:nvPr/>
        </p:nvSpPr>
        <p:spPr>
          <a:xfrm>
            <a:off x="3654150" y="5005974"/>
            <a:ext cx="599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④</a:t>
            </a:r>
            <a:r>
              <a:rPr kumimoji="1" lang="ja-JP" altLang="en-US"/>
              <a:t>リセットボタン　　　　残り時間を０にする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A33413-D75F-9E42-9C4C-CDBEDD43D5B3}"/>
              </a:ext>
            </a:extLst>
          </p:cNvPr>
          <p:cNvSpPr txBox="1"/>
          <p:nvPr/>
        </p:nvSpPr>
        <p:spPr>
          <a:xfrm>
            <a:off x="3654150" y="5751931"/>
            <a:ext cx="762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⑤</a:t>
            </a:r>
            <a:r>
              <a:rPr kumimoji="1" lang="ja-JP" altLang="en-US"/>
              <a:t>細かい時間調整　　　　４種類実装　　</a:t>
            </a:r>
            <a:endParaRPr kumimoji="1" lang="en-US" altLang="ja-JP"/>
          </a:p>
          <a:p>
            <a:r>
              <a:rPr kumimoji="1" lang="ja-JP" altLang="en-US"/>
              <a:t>　　　　　　　　　　　　（このボタンで時間設定も可能）　　</a:t>
            </a:r>
          </a:p>
        </p:txBody>
      </p:sp>
    </p:spTree>
    <p:extLst>
      <p:ext uri="{BB962C8B-B14F-4D97-AF65-F5344CB8AC3E}">
        <p14:creationId xmlns:p14="http://schemas.microsoft.com/office/powerpoint/2010/main" val="241702960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F295D-F02D-A549-88E2-D01C7BC0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ストップウォッチ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90ABCB-F213-F948-992D-32C366496EC4}"/>
              </a:ext>
            </a:extLst>
          </p:cNvPr>
          <p:cNvSpPr txBox="1"/>
          <p:nvPr/>
        </p:nvSpPr>
        <p:spPr>
          <a:xfrm>
            <a:off x="1154954" y="2721936"/>
            <a:ext cx="236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実装した機能</a:t>
            </a:r>
            <a:r>
              <a:rPr kumimoji="1" lang="ja-JP" altLang="en-US" sz="2400">
                <a:sym typeface="Wingdings" pitchFamily="2" charset="2"/>
              </a:rPr>
              <a:t>：</a:t>
            </a:r>
            <a:endParaRPr kumimoji="1" lang="en-US" altLang="ja-JP" sz="2400" dirty="0">
              <a:sym typeface="Wingdings" pitchFamily="2" charset="2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C4CF97-582B-B84A-A386-3A2E8E25A052}"/>
              </a:ext>
            </a:extLst>
          </p:cNvPr>
          <p:cNvSpPr txBox="1"/>
          <p:nvPr/>
        </p:nvSpPr>
        <p:spPr>
          <a:xfrm>
            <a:off x="3654150" y="2768103"/>
            <a:ext cx="641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① 残り時間を表示する欄（フォーム欄に半角数字で入力）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F2B185-1F02-9A46-A179-68FD6572DE21}"/>
              </a:ext>
            </a:extLst>
          </p:cNvPr>
          <p:cNvSpPr txBox="1"/>
          <p:nvPr/>
        </p:nvSpPr>
        <p:spPr>
          <a:xfrm>
            <a:off x="3654151" y="3514060"/>
            <a:ext cx="641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②</a:t>
            </a:r>
            <a:r>
              <a:rPr kumimoji="1" lang="ja-JP" altLang="en-US"/>
              <a:t> スタートボタン　　　　押してタイマーがスタート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79D759-CDB8-D243-9869-4F33F9477DFE}"/>
              </a:ext>
            </a:extLst>
          </p:cNvPr>
          <p:cNvSpPr txBox="1"/>
          <p:nvPr/>
        </p:nvSpPr>
        <p:spPr>
          <a:xfrm>
            <a:off x="3654150" y="4260017"/>
            <a:ext cx="63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③</a:t>
            </a:r>
            <a:r>
              <a:rPr kumimoji="1" lang="ja-JP" altLang="en-US"/>
              <a:t>ストップボタン　　　　押してタイマーの一時停止　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48362C-131B-B541-8019-9050446511E7}"/>
              </a:ext>
            </a:extLst>
          </p:cNvPr>
          <p:cNvSpPr txBox="1"/>
          <p:nvPr/>
        </p:nvSpPr>
        <p:spPr>
          <a:xfrm>
            <a:off x="3654150" y="5005974"/>
            <a:ext cx="599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④</a:t>
            </a:r>
            <a:r>
              <a:rPr kumimoji="1" lang="ja-JP" altLang="en-US"/>
              <a:t>リセットボタン　　　　残り時間を０にする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8ECC3D-D7C9-AE4B-9A41-CE848C54DD00}"/>
              </a:ext>
            </a:extLst>
          </p:cNvPr>
          <p:cNvSpPr txBox="1"/>
          <p:nvPr/>
        </p:nvSpPr>
        <p:spPr>
          <a:xfrm>
            <a:off x="3654150" y="5751931"/>
            <a:ext cx="762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⑤</a:t>
            </a:r>
            <a:r>
              <a:rPr kumimoji="1" lang="ja-JP" altLang="en-US"/>
              <a:t>細かい時間調整　　　　４種類実装　　</a:t>
            </a:r>
            <a:endParaRPr kumimoji="1" lang="en-US" altLang="ja-JP"/>
          </a:p>
          <a:p>
            <a:r>
              <a:rPr kumimoji="1" lang="ja-JP" altLang="en-US"/>
              <a:t>　　　　　　　　　　　　（このボタンで時間設定も可能）　　</a:t>
            </a:r>
          </a:p>
        </p:txBody>
      </p:sp>
    </p:spTree>
    <p:extLst>
      <p:ext uri="{BB962C8B-B14F-4D97-AF65-F5344CB8AC3E}">
        <p14:creationId xmlns:p14="http://schemas.microsoft.com/office/powerpoint/2010/main" val="6159111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BCAA3-2A63-C04B-A1F1-A5B99A3E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現状の課題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FCA4CE-6611-9744-89DA-F82B5BEE0121}"/>
              </a:ext>
            </a:extLst>
          </p:cNvPr>
          <p:cNvSpPr txBox="1"/>
          <p:nvPr/>
        </p:nvSpPr>
        <p:spPr>
          <a:xfrm>
            <a:off x="873760" y="2468880"/>
            <a:ext cx="1041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値を受け渡しても</a:t>
            </a:r>
            <a:r>
              <a:rPr kumimoji="1" lang="en-US" altLang="ja-JP" sz="2400"/>
              <a:t>CSS</a:t>
            </a:r>
            <a:r>
              <a:rPr kumimoji="1" lang="ja-JP" altLang="en-US" sz="2400"/>
              <a:t>が反映されない部分がある。</a:t>
            </a:r>
            <a:endParaRPr kumimoji="1" lang="en-US" altLang="ja-JP" sz="2400"/>
          </a:p>
          <a:p>
            <a:r>
              <a:rPr kumimoji="1" lang="ja-JP" altLang="en-US" sz="2400"/>
              <a:t>　→</a:t>
            </a:r>
            <a:r>
              <a:rPr kumimoji="1" lang="en-US" altLang="ja-JP" sz="2400"/>
              <a:t>ID</a:t>
            </a:r>
            <a:r>
              <a:rPr kumimoji="1" lang="ja-JP" altLang="en-US" sz="2400"/>
              <a:t>属性、クラス属性の見直し</a:t>
            </a:r>
            <a:endParaRPr kumimoji="1"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あいうえお</a:t>
            </a:r>
          </a:p>
        </p:txBody>
      </p:sp>
    </p:spTree>
    <p:extLst>
      <p:ext uri="{BB962C8B-B14F-4D97-AF65-F5344CB8AC3E}">
        <p14:creationId xmlns:p14="http://schemas.microsoft.com/office/powerpoint/2010/main" val="424648673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09059-A519-914A-9973-51580CFC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今後の作業計画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C5E5A3-1B1C-D34B-A1D0-3B108845127C}"/>
              </a:ext>
            </a:extLst>
          </p:cNvPr>
          <p:cNvSpPr txBox="1"/>
          <p:nvPr/>
        </p:nvSpPr>
        <p:spPr>
          <a:xfrm>
            <a:off x="889000" y="2828835"/>
            <a:ext cx="1041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デザインの調整</a:t>
            </a:r>
            <a:endParaRPr kumimoji="1" lang="en-US" altLang="ja-JP"/>
          </a:p>
          <a:p>
            <a:r>
              <a:rPr kumimoji="1" lang="ja-JP" altLang="en-US"/>
              <a:t>　→</a:t>
            </a:r>
            <a:endParaRPr kumimoji="1" lang="en-US" altLang="ja-JP"/>
          </a:p>
          <a:p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細かい機能の追加</a:t>
            </a:r>
            <a:endParaRPr kumimoji="1" lang="en-US" altLang="ja-JP"/>
          </a:p>
          <a:p>
            <a:r>
              <a:rPr kumimoji="1" lang="ja-JP" altLang="en-US"/>
              <a:t>　→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733276182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30230A5E23B25418D02FAA9484F7CFF" ma:contentTypeVersion="7" ma:contentTypeDescription="新しいドキュメントを作成します。" ma:contentTypeScope="" ma:versionID="987633bb0fcf63b2a7164eec2019be03">
  <xsd:schema xmlns:xsd="http://www.w3.org/2001/XMLSchema" xmlns:xs="http://www.w3.org/2001/XMLSchema" xmlns:p="http://schemas.microsoft.com/office/2006/metadata/properties" xmlns:ns2="1ba66530-1d13-4f28-a2a9-37ca0a920f7d" targetNamespace="http://schemas.microsoft.com/office/2006/metadata/properties" ma:root="true" ma:fieldsID="0a361dc2d7e928d1ee5366014e1ba38d" ns2:_="">
    <xsd:import namespace="1ba66530-1d13-4f28-a2a9-37ca0a920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6530-1d13-4f28-a2a9-37ca0a920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5996A6-7964-4EC3-94C8-AE03DFC07D84}">
  <ds:schemaRefs>
    <ds:schemaRef ds:uri="1ba66530-1d13-4f28-a2a9-37ca0a920f7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F48C65-3979-4F8A-8129-459AD834588B}">
  <ds:schemaRefs>
    <ds:schemaRef ds:uri="1ba66530-1d13-4f28-a2a9-37ca0a920f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00B30A-BB63-40D7-82CD-A0698E26A6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{0A14452C-7460-D441-B947-EA5B6AC3791E}tf10001076</Template>
  <TotalTime>10</TotalTime>
  <Words>222</Words>
  <Application>Microsoft Macintosh PowerPoint</Application>
  <PresentationFormat>ワイド画面</PresentationFormat>
  <Paragraphs>44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Century Gothic</vt:lpstr>
      <vt:lpstr>Wingdings 3</vt:lpstr>
      <vt:lpstr>イオン ボードルーム</vt:lpstr>
      <vt:lpstr>時計アプリ（仮）</vt:lpstr>
      <vt:lpstr>アプリ概要</vt:lpstr>
      <vt:lpstr>現在時刻表</vt:lpstr>
      <vt:lpstr>カウントダウンタイマー</vt:lpstr>
      <vt:lpstr>ストップウォッチ</vt:lpstr>
      <vt:lpstr>現状の課題</vt:lpstr>
      <vt:lpstr>今後の作業計画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時計アプリ（仮）</dc:title>
  <dc:creator>福本　光重</dc:creator>
  <cp:lastModifiedBy>福本　光重</cp:lastModifiedBy>
  <cp:revision>3</cp:revision>
  <dcterms:created xsi:type="dcterms:W3CDTF">2020-06-09T13:26:47Z</dcterms:created>
  <dcterms:modified xsi:type="dcterms:W3CDTF">2020-06-15T04:27:18Z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0x010100830230A5E23B25418D02FAA9484F7CFF</vt:lpwstr>
  </property>
</Properties>
</file>