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9" r:id="rId4"/>
  </p:sldMasterIdLst>
  <p:notesMasterIdLst>
    <p:notesMasterId r:id="rId15"/>
  </p:notesMasterIdLst>
  <p:sldIdLst>
    <p:sldId id="256" r:id="rId5"/>
    <p:sldId id="267" r:id="rId6"/>
    <p:sldId id="271" r:id="rId7"/>
    <p:sldId id="257" r:id="rId8"/>
    <p:sldId id="273" r:id="rId9"/>
    <p:sldId id="266" r:id="rId10"/>
    <p:sldId id="272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9AFF0-32EE-1743-9DDB-90A01101F3DB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7164D-1DDB-4347-9E5B-BD67A6707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35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7164D-1DDB-4347-9E5B-BD67A67077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6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609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147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0495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450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3387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272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9680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0684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249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607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01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268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923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830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121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279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9116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66F56-E9C8-A747-8ADA-C387057A6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04527"/>
            <a:ext cx="8825658" cy="2677648"/>
          </a:xfrm>
        </p:spPr>
        <p:txBody>
          <a:bodyPr/>
          <a:lstStyle/>
          <a:p>
            <a:pPr algn="ctr"/>
            <a:r>
              <a:rPr kumimoji="1" lang="en-US" altLang="ja-JP" dirty="0"/>
              <a:t>J-SHOCK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21CAC4-B4FC-054D-ADCF-67C0F7825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30630"/>
            <a:ext cx="8825658" cy="1453299"/>
          </a:xfrm>
        </p:spPr>
        <p:txBody>
          <a:bodyPr/>
          <a:lstStyle/>
          <a:p>
            <a:pPr algn="ctr"/>
            <a:r>
              <a:rPr kumimoji="1" lang="en-US" altLang="ja-JP" sz="2400" dirty="0"/>
              <a:t>K19004 </a:t>
            </a:r>
            <a:r>
              <a:rPr kumimoji="1" lang="ja-JP" altLang="en-US" sz="2400"/>
              <a:t>　安藤颯花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K19021</a:t>
            </a:r>
            <a:r>
              <a:rPr lang="ja-JP" altLang="en-US" sz="2400"/>
              <a:t>　大橋世弥</a:t>
            </a:r>
            <a:endParaRPr lang="en-US" altLang="ja-JP" sz="2400" dirty="0"/>
          </a:p>
          <a:p>
            <a:pPr algn="ctr"/>
            <a:r>
              <a:rPr lang="en-US" altLang="ja-JP" sz="2400" dirty="0"/>
              <a:t>K19093</a:t>
            </a:r>
            <a:r>
              <a:rPr lang="ja-JP" altLang="en-US" sz="2400"/>
              <a:t>　福本光重</a:t>
            </a:r>
            <a:endParaRPr lang="en-US" altLang="ja-JP" sz="2400" dirty="0"/>
          </a:p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62629"/>
      </p:ext>
    </p:extLst>
  </p:cSld>
  <p:clrMapOvr>
    <a:masterClrMapping/>
  </p:clrMapOvr>
  <p:transition spd="med" advTm="8853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B3ED2-3434-0C46-AE66-769B72C7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まとめ・感想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F0EA4-2890-6C4B-8609-DB05A287FF9C}"/>
              </a:ext>
            </a:extLst>
          </p:cNvPr>
          <p:cNvSpPr txBox="1"/>
          <p:nvPr/>
        </p:nvSpPr>
        <p:spPr>
          <a:xfrm>
            <a:off x="2269067" y="41105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グループ活動を通して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ACA0A8-CB83-4D40-B496-E2DC36196C17}"/>
              </a:ext>
            </a:extLst>
          </p:cNvPr>
          <p:cNvSpPr txBox="1"/>
          <p:nvPr/>
        </p:nvSpPr>
        <p:spPr>
          <a:xfrm>
            <a:off x="2269067" y="5494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反省点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CC728C-2837-AF48-B7C8-C6DE9138922A}"/>
              </a:ext>
            </a:extLst>
          </p:cNvPr>
          <p:cNvSpPr txBox="1"/>
          <p:nvPr/>
        </p:nvSpPr>
        <p:spPr>
          <a:xfrm>
            <a:off x="2269067" y="289560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各自の感想、成果（福本）</a:t>
            </a:r>
          </a:p>
        </p:txBody>
      </p:sp>
    </p:spTree>
    <p:extLst>
      <p:ext uri="{BB962C8B-B14F-4D97-AF65-F5344CB8AC3E}">
        <p14:creationId xmlns:p14="http://schemas.microsoft.com/office/powerpoint/2010/main" val="34464986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A42FE-3BAB-9D41-9F10-4EDC2194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19ED7C-A076-C84D-BAC8-B13B572921CB}"/>
              </a:ext>
            </a:extLst>
          </p:cNvPr>
          <p:cNvSpPr txBox="1"/>
          <p:nvPr/>
        </p:nvSpPr>
        <p:spPr>
          <a:xfrm>
            <a:off x="1974761" y="2854248"/>
            <a:ext cx="4310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目的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機能概要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全体の流れ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BFFF48-54A8-3A46-985B-A3100DD75458}"/>
              </a:ext>
            </a:extLst>
          </p:cNvPr>
          <p:cNvSpPr txBox="1"/>
          <p:nvPr/>
        </p:nvSpPr>
        <p:spPr>
          <a:xfrm>
            <a:off x="6826470" y="2854248"/>
            <a:ext cx="41665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デモ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アピールポイント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まとめ・感想</a:t>
            </a:r>
            <a:endParaRPr kumimoji="1" lang="en-US" altLang="ja-JP" sz="3600" dirty="0"/>
          </a:p>
          <a:p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764857041"/>
      </p:ext>
    </p:extLst>
  </p:cSld>
  <p:clrMapOvr>
    <a:masterClrMapping/>
  </p:clrMapOvr>
  <p:transition spd="med" advTm="9419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CEE14-36AD-9140-A210-076BAAC0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B1B84-74E0-A542-92D1-DDBD28EAD6AF}"/>
              </a:ext>
            </a:extLst>
          </p:cNvPr>
          <p:cNvSpPr txBox="1"/>
          <p:nvPr/>
        </p:nvSpPr>
        <p:spPr>
          <a:xfrm>
            <a:off x="948172" y="3429000"/>
            <a:ext cx="1029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Web</a:t>
            </a:r>
            <a:r>
              <a:rPr kumimoji="1" lang="ja-JP" altLang="en-US" sz="3600"/>
              <a:t>上で便利な時計の関連の機能を１つにまとめて使えるようにするため。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0991842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53065-39EE-9B41-918E-A0A056A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機能概要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37BE9-BC44-F546-9A87-B8C954A10B13}"/>
              </a:ext>
            </a:extLst>
          </p:cNvPr>
          <p:cNvSpPr txBox="1"/>
          <p:nvPr/>
        </p:nvSpPr>
        <p:spPr>
          <a:xfrm>
            <a:off x="1689195" y="2445663"/>
            <a:ext cx="858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現在時刻表：日付、曜日、アナログ時計、デジタル時計</a:t>
            </a:r>
            <a:endParaRPr kumimoji="1" lang="en-US" altLang="ja-JP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9DF941-E8FA-844D-8C8A-3F28D39F2C13}"/>
              </a:ext>
            </a:extLst>
          </p:cNvPr>
          <p:cNvSpPr txBox="1"/>
          <p:nvPr/>
        </p:nvSpPr>
        <p:spPr>
          <a:xfrm>
            <a:off x="1689195" y="3604667"/>
            <a:ext cx="8813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カウントダウンタイマー：時間を設定して、経過すると、ダイアログで知らせてくれる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AB1A1B-90E6-8F45-B783-4FFFF81C7913}"/>
              </a:ext>
            </a:extLst>
          </p:cNvPr>
          <p:cNvSpPr txBox="1"/>
          <p:nvPr/>
        </p:nvSpPr>
        <p:spPr>
          <a:xfrm>
            <a:off x="1689195" y="5191834"/>
            <a:ext cx="8174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ストップウォッチ：ラップタイムを計測できる、ストップウォッチ</a:t>
            </a:r>
          </a:p>
          <a:p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366810369"/>
      </p:ext>
    </p:extLst>
  </p:cSld>
  <p:clrMapOvr>
    <a:masterClrMapping/>
  </p:clrMapOvr>
  <p:transition spd="med" advTm="13434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C1217-8356-7041-8D01-C0ED9248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全体の流れ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C44069-6CE9-704C-BF30-AC5636FE7B46}"/>
              </a:ext>
            </a:extLst>
          </p:cNvPr>
          <p:cNvSpPr/>
          <p:nvPr/>
        </p:nvSpPr>
        <p:spPr>
          <a:xfrm>
            <a:off x="4432299" y="2413002"/>
            <a:ext cx="3327401" cy="165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メイン画面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AC06AD-888B-0E44-9197-71823FF6892A}"/>
              </a:ext>
            </a:extLst>
          </p:cNvPr>
          <p:cNvSpPr/>
          <p:nvPr/>
        </p:nvSpPr>
        <p:spPr>
          <a:xfrm>
            <a:off x="537632" y="4800601"/>
            <a:ext cx="3327401" cy="165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現在時刻表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4AA0AB7-FE86-924C-B646-3709E77DD3E2}"/>
              </a:ext>
            </a:extLst>
          </p:cNvPr>
          <p:cNvSpPr/>
          <p:nvPr/>
        </p:nvSpPr>
        <p:spPr>
          <a:xfrm>
            <a:off x="4432299" y="4809071"/>
            <a:ext cx="3327401" cy="165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カウントダウンタイマー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EA768B-DDB2-0348-84C5-76DE44278878}"/>
              </a:ext>
            </a:extLst>
          </p:cNvPr>
          <p:cNvSpPr/>
          <p:nvPr/>
        </p:nvSpPr>
        <p:spPr>
          <a:xfrm>
            <a:off x="8326967" y="4817536"/>
            <a:ext cx="3327401" cy="165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ストップウォッチ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31E1A06-29B6-4C4D-8E12-77814A9DFE2F}"/>
              </a:ext>
            </a:extLst>
          </p:cNvPr>
          <p:cNvCxnSpPr>
            <a:cxnSpLocks/>
          </p:cNvCxnSpPr>
          <p:nvPr/>
        </p:nvCxnSpPr>
        <p:spPr>
          <a:xfrm flipH="1">
            <a:off x="2022786" y="3238502"/>
            <a:ext cx="2129368" cy="1282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5CA2603-C6D0-4941-8D00-C4D4C7D8FBB9}"/>
              </a:ext>
            </a:extLst>
          </p:cNvPr>
          <p:cNvCxnSpPr>
            <a:cxnSpLocks/>
          </p:cNvCxnSpPr>
          <p:nvPr/>
        </p:nvCxnSpPr>
        <p:spPr>
          <a:xfrm>
            <a:off x="6218018" y="4115326"/>
            <a:ext cx="0" cy="549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29ADFE8-540C-5042-BFC3-14D3542F6BFC}"/>
              </a:ext>
            </a:extLst>
          </p:cNvPr>
          <p:cNvCxnSpPr>
            <a:cxnSpLocks/>
          </p:cNvCxnSpPr>
          <p:nvPr/>
        </p:nvCxnSpPr>
        <p:spPr>
          <a:xfrm>
            <a:off x="8141443" y="3344334"/>
            <a:ext cx="1849224" cy="11768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51443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AF2B9-F7C9-EC44-8CE5-F551B846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</p:spTree>
    <p:extLst>
      <p:ext uri="{BB962C8B-B14F-4D97-AF65-F5344CB8AC3E}">
        <p14:creationId xmlns:p14="http://schemas.microsoft.com/office/powerpoint/2010/main" val="3531976938"/>
      </p:ext>
    </p:extLst>
  </p:cSld>
  <p:clrMapOvr>
    <a:masterClrMapping/>
  </p:clrMapOvr>
  <p:transition spd="med" advTm="511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53065-39EE-9B41-918E-A0A056A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アピールポイント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37BE9-BC44-F546-9A87-B8C954A10B13}"/>
              </a:ext>
            </a:extLst>
          </p:cNvPr>
          <p:cNvSpPr txBox="1"/>
          <p:nvPr/>
        </p:nvSpPr>
        <p:spPr>
          <a:xfrm>
            <a:off x="1154954" y="2983001"/>
            <a:ext cx="1026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文字色、背景色、フォントのカスタマイズ機能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6F19AD-AE3C-7841-A09F-CD65908276A1}"/>
              </a:ext>
            </a:extLst>
          </p:cNvPr>
          <p:cNvSpPr txBox="1"/>
          <p:nvPr/>
        </p:nvSpPr>
        <p:spPr>
          <a:xfrm>
            <a:off x="1154954" y="5238001"/>
            <a:ext cx="635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統一感のあるデザイン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F20DA1-F5D1-BB49-8B95-61BC204363DA}"/>
              </a:ext>
            </a:extLst>
          </p:cNvPr>
          <p:cNvSpPr txBox="1"/>
          <p:nvPr/>
        </p:nvSpPr>
        <p:spPr>
          <a:xfrm>
            <a:off x="1154954" y="4110501"/>
            <a:ext cx="555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テーマ機能による利便性</a:t>
            </a:r>
          </a:p>
        </p:txBody>
      </p:sp>
    </p:spTree>
    <p:extLst>
      <p:ext uri="{BB962C8B-B14F-4D97-AF65-F5344CB8AC3E}">
        <p14:creationId xmlns:p14="http://schemas.microsoft.com/office/powerpoint/2010/main" val="661796140"/>
      </p:ext>
    </p:extLst>
  </p:cSld>
  <p:clrMapOvr>
    <a:masterClrMapping/>
  </p:clrMapOvr>
  <p:transition spd="med" advTm="13434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B3ED2-3434-0C46-AE66-769B72C7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まとめ・感想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F2926F-0436-F640-8F3A-FC57E419144E}"/>
              </a:ext>
            </a:extLst>
          </p:cNvPr>
          <p:cNvSpPr txBox="1"/>
          <p:nvPr/>
        </p:nvSpPr>
        <p:spPr>
          <a:xfrm>
            <a:off x="2269067" y="289560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各自の感想、成果（安藤）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F0EA4-2890-6C4B-8609-DB05A287FF9C}"/>
              </a:ext>
            </a:extLst>
          </p:cNvPr>
          <p:cNvSpPr txBox="1"/>
          <p:nvPr/>
        </p:nvSpPr>
        <p:spPr>
          <a:xfrm>
            <a:off x="2269067" y="429763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グループ活動を通して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ACA0A8-CB83-4D40-B496-E2DC36196C17}"/>
              </a:ext>
            </a:extLst>
          </p:cNvPr>
          <p:cNvSpPr txBox="1"/>
          <p:nvPr/>
        </p:nvSpPr>
        <p:spPr>
          <a:xfrm>
            <a:off x="2319867" y="56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反省点</a:t>
            </a:r>
          </a:p>
        </p:txBody>
      </p:sp>
    </p:spTree>
    <p:extLst>
      <p:ext uri="{BB962C8B-B14F-4D97-AF65-F5344CB8AC3E}">
        <p14:creationId xmlns:p14="http://schemas.microsoft.com/office/powerpoint/2010/main" val="277830034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B3ED2-3434-0C46-AE66-769B72C7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まとめ・感想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F0EA4-2890-6C4B-8609-DB05A287FF9C}"/>
              </a:ext>
            </a:extLst>
          </p:cNvPr>
          <p:cNvSpPr txBox="1"/>
          <p:nvPr/>
        </p:nvSpPr>
        <p:spPr>
          <a:xfrm>
            <a:off x="2269067" y="44799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グループ活動を通して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ACA0A8-CB83-4D40-B496-E2DC36196C17}"/>
              </a:ext>
            </a:extLst>
          </p:cNvPr>
          <p:cNvSpPr txBox="1"/>
          <p:nvPr/>
        </p:nvSpPr>
        <p:spPr>
          <a:xfrm>
            <a:off x="2319867" y="56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反省点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655DCB-0C8B-8A4E-BB65-9D9B8369B2DE}"/>
              </a:ext>
            </a:extLst>
          </p:cNvPr>
          <p:cNvSpPr txBox="1"/>
          <p:nvPr/>
        </p:nvSpPr>
        <p:spPr>
          <a:xfrm>
            <a:off x="2269067" y="289560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各自の感想、成果（大橋）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236B68-AB04-C84F-B5DE-78AEF1845AB2}"/>
              </a:ext>
            </a:extLst>
          </p:cNvPr>
          <p:cNvSpPr txBox="1"/>
          <p:nvPr/>
        </p:nvSpPr>
        <p:spPr>
          <a:xfrm>
            <a:off x="2666082" y="3429000"/>
            <a:ext cx="5867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授業では扱わなかった</a:t>
            </a:r>
            <a:r>
              <a:rPr kumimoji="1" lang="en-US" altLang="ja-JP" dirty="0"/>
              <a:t> JavaScript </a:t>
            </a:r>
            <a:r>
              <a:rPr kumimoji="1" lang="ja-JP" altLang="en-US"/>
              <a:t>の機能を調べながら</a:t>
            </a:r>
            <a:endParaRPr kumimoji="1" lang="en-US" altLang="ja-JP" dirty="0"/>
          </a:p>
          <a:p>
            <a:r>
              <a:rPr kumimoji="1" lang="ja-JP" altLang="en-US"/>
              <a:t>試行錯誤して作業をするのはなかなか難しかった。</a:t>
            </a: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EDF3E9-8863-4A4B-AE49-6CA464E7A57E}"/>
              </a:ext>
            </a:extLst>
          </p:cNvPr>
          <p:cNvSpPr txBox="1"/>
          <p:nvPr/>
        </p:nvSpPr>
        <p:spPr>
          <a:xfrm>
            <a:off x="2758448" y="501330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各アプリケーションのデザインの細かい部分まで統一感を出すのが</a:t>
            </a:r>
            <a:endParaRPr kumimoji="1" lang="en-US" altLang="ja-JP" dirty="0"/>
          </a:p>
          <a:p>
            <a:r>
              <a:rPr kumimoji="1" lang="ja-JP" altLang="en-US"/>
              <a:t>少し時間はかかったものの、思った以上に良いものができた。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DD5590-C65F-474A-9F9F-A7563FEC1DC9}"/>
              </a:ext>
            </a:extLst>
          </p:cNvPr>
          <p:cNvSpPr txBox="1"/>
          <p:nvPr/>
        </p:nvSpPr>
        <p:spPr>
          <a:xfrm>
            <a:off x="2758448" y="6075874"/>
            <a:ext cx="6732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当初</a:t>
            </a:r>
            <a:r>
              <a:rPr kumimoji="1" lang="en-US" altLang="ja-JP" dirty="0"/>
              <a:t>3</a:t>
            </a:r>
            <a:r>
              <a:rPr kumimoji="1" lang="ja-JP" altLang="en-US"/>
              <a:t>人の</a:t>
            </a:r>
            <a:r>
              <a:rPr kumimoji="1" lang="en-US" altLang="ja-JP" dirty="0"/>
              <a:t>CSS</a:t>
            </a:r>
            <a:r>
              <a:rPr kumimoji="1" lang="ja-JP" altLang="en-US"/>
              <a:t>を統一しようという話があったが、時間の都合上</a:t>
            </a:r>
            <a:endParaRPr kumimoji="1" lang="en-US" altLang="ja-JP" dirty="0"/>
          </a:p>
          <a:p>
            <a:r>
              <a:rPr kumimoji="1" lang="ja-JP" altLang="en-US"/>
              <a:t>できなかったのが残念だった。</a:t>
            </a:r>
          </a:p>
        </p:txBody>
      </p:sp>
    </p:spTree>
    <p:extLst>
      <p:ext uri="{BB962C8B-B14F-4D97-AF65-F5344CB8AC3E}">
        <p14:creationId xmlns:p14="http://schemas.microsoft.com/office/powerpoint/2010/main" val="1686479592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30230A5E23B25418D02FAA9484F7CFF" ma:contentTypeVersion="7" ma:contentTypeDescription="新しいドキュメントを作成します。" ma:contentTypeScope="" ma:versionID="987633bb0fcf63b2a7164eec2019be03">
  <xsd:schema xmlns:xsd="http://www.w3.org/2001/XMLSchema" xmlns:xs="http://www.w3.org/2001/XMLSchema" xmlns:p="http://schemas.microsoft.com/office/2006/metadata/properties" xmlns:ns2="1ba66530-1d13-4f28-a2a9-37ca0a920f7d" targetNamespace="http://schemas.microsoft.com/office/2006/metadata/properties" ma:root="true" ma:fieldsID="0a361dc2d7e928d1ee5366014e1ba38d" ns2:_="">
    <xsd:import namespace="1ba66530-1d13-4f28-a2a9-37ca0a920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6530-1d13-4f28-a2a9-37ca0a920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B27AF5-A519-42C2-A079-EF4E55415A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184412-6F01-417D-B083-5A48408BD1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37586A-D4CF-436D-B7E0-C8AD24671C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6530-1d13-4f28-a2a9-37ca0a920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{0A14452C-7460-D441-B947-EA5B6AC3791E}tf10001076</Template>
  <TotalTime>1386</TotalTime>
  <Words>232</Words>
  <Application>Microsoft Macintosh PowerPoint</Application>
  <PresentationFormat>ワイド画面</PresentationFormat>
  <Paragraphs>50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Century Gothic</vt:lpstr>
      <vt:lpstr>Wingdings 3</vt:lpstr>
      <vt:lpstr>イオン ボードルーム</vt:lpstr>
      <vt:lpstr>J-SHOCK</vt:lpstr>
      <vt:lpstr>目次</vt:lpstr>
      <vt:lpstr>目的</vt:lpstr>
      <vt:lpstr>機能概要</vt:lpstr>
      <vt:lpstr>全体の流れ</vt:lpstr>
      <vt:lpstr>デモ</vt:lpstr>
      <vt:lpstr>アピールポイント</vt:lpstr>
      <vt:lpstr>まとめ・感想</vt:lpstr>
      <vt:lpstr>まとめ・感想</vt:lpstr>
      <vt:lpstr>まとめ・感想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時計アプリ（仮）</dc:title>
  <dc:creator>福本　光重</dc:creator>
  <cp:lastModifiedBy>大橋　世弥</cp:lastModifiedBy>
  <cp:revision>47</cp:revision>
  <dcterms:created xsi:type="dcterms:W3CDTF">2020-06-09T13:26:47Z</dcterms:created>
  <dcterms:modified xsi:type="dcterms:W3CDTF">2020-06-24T00:02:28Z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0x010100830230A5E23B25418D02FAA9484F7CFF</vt:lpwstr>
  </property>
</Properties>
</file>