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>
        <p:scale>
          <a:sx n="77" d="100"/>
          <a:sy n="77" d="100"/>
        </p:scale>
        <p:origin x="71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68A1D64-D07E-3B45-AB7E-CCE91F8B4A84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45896B-D934-2046-B119-DA8771533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95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1D64-D07E-3B45-AB7E-CCE91F8B4A84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896B-D934-2046-B119-DA8771533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90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1D64-D07E-3B45-AB7E-CCE91F8B4A84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896B-D934-2046-B119-DA8771533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10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1D64-D07E-3B45-AB7E-CCE91F8B4A84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896B-D934-2046-B119-DA8771533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92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8A1D64-D07E-3B45-AB7E-CCE91F8B4A84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45896B-D934-2046-B119-DA8771533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698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1D64-D07E-3B45-AB7E-CCE91F8B4A84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896B-D934-2046-B119-DA8771533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3346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1D64-D07E-3B45-AB7E-CCE91F8B4A84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896B-D934-2046-B119-DA8771533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01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1D64-D07E-3B45-AB7E-CCE91F8B4A84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896B-D934-2046-B119-DA8771533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15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1D64-D07E-3B45-AB7E-CCE91F8B4A84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896B-D934-2046-B119-DA8771533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17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68A1D64-D07E-3B45-AB7E-CCE91F8B4A84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45896B-D934-2046-B119-DA8771533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4574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68A1D64-D07E-3B45-AB7E-CCE91F8B4A84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45896B-D934-2046-B119-DA8771533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82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68A1D64-D07E-3B45-AB7E-CCE91F8B4A84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45896B-D934-2046-B119-DA8771533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715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B703F9-490D-864C-8857-0D5192FC5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6251" y="1231506"/>
            <a:ext cx="6338958" cy="4394988"/>
          </a:xfrm>
        </p:spPr>
        <p:txBody>
          <a:bodyPr>
            <a:normAutofit/>
          </a:bodyPr>
          <a:lstStyle/>
          <a:p>
            <a:r>
              <a:rPr kumimoji="1" lang="ja-JP" altLang="en-US" sz="6600"/>
              <a:t>人狼ドッチ</a:t>
            </a:r>
            <a:r>
              <a:rPr kumimoji="1" lang="en-US" altLang="ja-JP" sz="6600"/>
              <a:t>PV</a:t>
            </a:r>
            <a:r>
              <a:rPr kumimoji="1" lang="ja-JP" altLang="en-US" sz="6600"/>
              <a:t>絵コンテ</a:t>
            </a:r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1BB481-3CEE-F148-9337-3DA80CBB3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929" y="1565556"/>
            <a:ext cx="3112442" cy="3726888"/>
          </a:xfrm>
        </p:spPr>
        <p:txBody>
          <a:bodyPr anchor="ctr">
            <a:normAutofit/>
          </a:bodyPr>
          <a:lstStyle/>
          <a:p>
            <a:pPr algn="l"/>
            <a:r>
              <a:rPr kumimoji="1" lang="en-US" altLang="ja-JP" sz="2800"/>
              <a:t>K19093</a:t>
            </a:r>
            <a:r>
              <a:rPr kumimoji="1" lang="ja-JP" altLang="en-US" sz="2800"/>
              <a:t>　福本光重</a:t>
            </a:r>
            <a:endParaRPr kumimoji="1" lang="en-US" altLang="ja-JP" sz="2800"/>
          </a:p>
          <a:p>
            <a:pPr algn="l"/>
            <a:r>
              <a:rPr lang="en-US" altLang="ja-JP" sz="2800"/>
              <a:t>K19100</a:t>
            </a:r>
            <a:r>
              <a:rPr lang="ja-JP" altLang="en-US" sz="2800"/>
              <a:t>　松永一希</a:t>
            </a:r>
            <a:endParaRPr kumimoji="1" lang="ja-JP" altLang="en-US" sz="280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450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7DEB4E-0B2F-6A48-B7A2-950286A663BF}"/>
              </a:ext>
            </a:extLst>
          </p:cNvPr>
          <p:cNvSpPr txBox="1"/>
          <p:nvPr/>
        </p:nvSpPr>
        <p:spPr>
          <a:xfrm>
            <a:off x="4916251" y="1231506"/>
            <a:ext cx="6338958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6600" cap="all" spc="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人狼ドッチとはなにか？</a:t>
            </a:r>
          </a:p>
        </p:txBody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7900500"/>
      </p:ext>
    </p:extLst>
  </p:cSld>
  <p:clrMapOvr>
    <a:masterClrMapping/>
  </p:clrMapOvr>
</p:sld>
</file>

<file path=ppt/theme/theme1.xml><?xml version="1.0" encoding="utf-8"?>
<a:theme xmlns:a="http://schemas.openxmlformats.org/drawingml/2006/main" name="バッジ">
  <a:themeElements>
    <a:clrScheme name="バッジ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バッジ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バッ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21</Words>
  <Application>Microsoft Macintosh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Impact</vt:lpstr>
      <vt:lpstr>バッジ</vt:lpstr>
      <vt:lpstr>人狼ドッチPV絵コンテ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人狼ドッチPV絵コンテ</dc:title>
  <dc:creator>福本　光重</dc:creator>
  <cp:lastModifiedBy>福本　光重</cp:lastModifiedBy>
  <cp:revision>2</cp:revision>
  <dcterms:created xsi:type="dcterms:W3CDTF">2020-12-13T06:56:53Z</dcterms:created>
  <dcterms:modified xsi:type="dcterms:W3CDTF">2020-12-13T15:36:44Z</dcterms:modified>
</cp:coreProperties>
</file>